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610A6-9664-4EDB-BD6B-26486C7A59B0}" v="358" dt="2021-04-15T13:57:06.269"/>
    <p1510:client id="{27667462-FDA2-4D10-BEE8-94C629D29050}" v="56" dt="2021-04-15T01:29:04.184"/>
    <p1510:client id="{4DFFD618-96C7-4C32-8B91-CA83FA9292BD}" v="4" dt="2021-04-15T11:57:30.216"/>
    <p1510:client id="{55C7EB9B-80BC-4CAE-AB21-04B9582DEAEA}" v="189" dt="2021-04-20T12:47:49.420"/>
    <p1510:client id="{57A64B8A-ACAE-4271-B27D-E1C7E530B534}" v="31" dt="2021-04-20T13:06:38.499"/>
    <p1510:client id="{6B4AAA2D-16A9-4042-85B0-B1A24D05C656}" v="792" dt="2021-04-15T13:15:56.366"/>
    <p1510:client id="{77E24C29-4CDB-4E85-8851-31879C02757F}" v="9" dt="2021-04-20T13:43:55.993"/>
    <p1510:client id="{83B06562-C5CF-498C-B9A2-803593B4C853}" v="13" dt="2021-04-15T13:53:15.570"/>
    <p1510:client id="{9467B3F0-7DB1-41FD-9F3E-BB6A6B0639DA}" v="2" dt="2021-04-20T13:21:45.731"/>
    <p1510:client id="{9F8A7DD8-DF28-4045-96DC-516799295587}" v="61" dt="2021-04-15T13:53:47.322"/>
    <p1510:client id="{A9B474C7-1DF0-43EC-AC9A-1170D232A177}" v="39" dt="2021-04-15T10:16:12.549"/>
    <p1510:client id="{ACE3C843-D5B2-4B33-AB98-7257CD2DB1E6}" v="11" dt="2021-04-14T19:46:09.059"/>
    <p1510:client id="{B33C3B7B-A239-4A47-9BC0-BAA5E37D0E56}" v="18" dt="2021-04-15T13:36:49.051"/>
    <p1510:client id="{D8957712-5B2C-489F-949F-D0FE6030DC05}" v="460" dt="2021-04-15T02:40:36.464"/>
    <p1510:client id="{DE59D257-922C-4B84-8371-DFF8F68F9FC8}" v="11" dt="2021-04-15T13:34:13.484"/>
    <p1510:client id="{E68ABE62-33B3-4625-A9A2-0F8A20A47B13}" v="30" dt="2021-04-15T01:28:53.105"/>
    <p1510:client id="{EE2EA93F-96EC-44B1-8F9C-E8212BAD8806}" v="30" dt="2021-04-15T13:11:38.351"/>
    <p1510:client id="{F04BF7E9-EF14-48CD-A41C-3BC342889FD0}" v="66" dt="2021-04-20T11:24:03.005"/>
    <p1510:client id="{F142984D-69BC-456E-979D-5821B4449F9F}" v="15" dt="2021-04-15T11:02:01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wn, Sophia" userId="S::sb911718@ohio.edu::2eb04d5f-5942-48b5-8b45-84733770dc23" providerId="AD" clId="Web-{DE59D257-922C-4B84-8371-DFF8F68F9FC8}"/>
    <pc:docChg chg="modSld">
      <pc:chgData name="Brown, Sophia" userId="S::sb911718@ohio.edu::2eb04d5f-5942-48b5-8b45-84733770dc23" providerId="AD" clId="Web-{DE59D257-922C-4B84-8371-DFF8F68F9FC8}" dt="2021-04-15T13:34:13.484" v="10" actId="14100"/>
      <pc:docMkLst>
        <pc:docMk/>
      </pc:docMkLst>
      <pc:sldChg chg="modSp">
        <pc:chgData name="Brown, Sophia" userId="S::sb911718@ohio.edu::2eb04d5f-5942-48b5-8b45-84733770dc23" providerId="AD" clId="Web-{DE59D257-922C-4B84-8371-DFF8F68F9FC8}" dt="2021-04-15T13:34:13.484" v="10" actId="14100"/>
        <pc:sldMkLst>
          <pc:docMk/>
          <pc:sldMk cId="756807383" sldId="263"/>
        </pc:sldMkLst>
        <pc:picChg chg="mod">
          <ac:chgData name="Brown, Sophia" userId="S::sb911718@ohio.edu::2eb04d5f-5942-48b5-8b45-84733770dc23" providerId="AD" clId="Web-{DE59D257-922C-4B84-8371-DFF8F68F9FC8}" dt="2021-04-15T13:34:13.484" v="10" actId="14100"/>
          <ac:picMkLst>
            <pc:docMk/>
            <pc:sldMk cId="756807383" sldId="263"/>
            <ac:picMk id="3" creationId="{64F0F940-49FD-44D6-B352-06890872C48E}"/>
          </ac:picMkLst>
        </pc:picChg>
        <pc:picChg chg="mod">
          <ac:chgData name="Brown, Sophia" userId="S::sb911718@ohio.edu::2eb04d5f-5942-48b5-8b45-84733770dc23" providerId="AD" clId="Web-{DE59D257-922C-4B84-8371-DFF8F68F9FC8}" dt="2021-04-15T13:33:37.734" v="9" actId="1076"/>
          <ac:picMkLst>
            <pc:docMk/>
            <pc:sldMk cId="756807383" sldId="263"/>
            <ac:picMk id="4" creationId="{7EC5C568-4FF7-4200-99B5-699DC94C411C}"/>
          </ac:picMkLst>
        </pc:picChg>
        <pc:picChg chg="mod">
          <ac:chgData name="Brown, Sophia" userId="S::sb911718@ohio.edu::2eb04d5f-5942-48b5-8b45-84733770dc23" providerId="AD" clId="Web-{DE59D257-922C-4B84-8371-DFF8F68F9FC8}" dt="2021-04-15T13:33:31.312" v="8" actId="14100"/>
          <ac:picMkLst>
            <pc:docMk/>
            <pc:sldMk cId="756807383" sldId="263"/>
            <ac:picMk id="5" creationId="{D76E4B83-C9C4-4479-B7FB-E01E08652640}"/>
          </ac:picMkLst>
        </pc:picChg>
      </pc:sldChg>
    </pc:docChg>
  </pc:docChgLst>
  <pc:docChgLst>
    <pc:chgData name="Davis, Aliyah" userId="S::ad767218@ohio.edu::19d772e8-0f4e-49fa-8b3d-5597c694214e" providerId="AD" clId="Web-{9467B3F0-7DB1-41FD-9F3E-BB6A6B0639DA}"/>
    <pc:docChg chg="modSld">
      <pc:chgData name="Davis, Aliyah" userId="S::ad767218@ohio.edu::19d772e8-0f4e-49fa-8b3d-5597c694214e" providerId="AD" clId="Web-{9467B3F0-7DB1-41FD-9F3E-BB6A6B0639DA}" dt="2021-04-20T13:21:45.731" v="1" actId="1076"/>
      <pc:docMkLst>
        <pc:docMk/>
      </pc:docMkLst>
      <pc:sldChg chg="modSp">
        <pc:chgData name="Davis, Aliyah" userId="S::ad767218@ohio.edu::19d772e8-0f4e-49fa-8b3d-5597c694214e" providerId="AD" clId="Web-{9467B3F0-7DB1-41FD-9F3E-BB6A6B0639DA}" dt="2021-04-20T13:21:45.731" v="1" actId="1076"/>
        <pc:sldMkLst>
          <pc:docMk/>
          <pc:sldMk cId="2799191119" sldId="262"/>
        </pc:sldMkLst>
        <pc:picChg chg="mod">
          <ac:chgData name="Davis, Aliyah" userId="S::ad767218@ohio.edu::19d772e8-0f4e-49fa-8b3d-5597c694214e" providerId="AD" clId="Web-{9467B3F0-7DB1-41FD-9F3E-BB6A6B0639DA}" dt="2021-04-20T13:21:45.731" v="1" actId="1076"/>
          <ac:picMkLst>
            <pc:docMk/>
            <pc:sldMk cId="2799191119" sldId="262"/>
            <ac:picMk id="3" creationId="{FA55B0EB-DC5B-44AE-9177-3E32FCB9C0B4}"/>
          </ac:picMkLst>
        </pc:picChg>
      </pc:sldChg>
    </pc:docChg>
  </pc:docChgLst>
  <pc:docChgLst>
    <pc:chgData name="Vandale, Alyssa" userId="S::av117818@ohio.edu::bb57de23-abe7-4340-b3d5-d3aa379f0451" providerId="AD" clId="Web-{77E24C29-4CDB-4E85-8851-31879C02757F}"/>
    <pc:docChg chg="modSld">
      <pc:chgData name="Vandale, Alyssa" userId="S::av117818@ohio.edu::bb57de23-abe7-4340-b3d5-d3aa379f0451" providerId="AD" clId="Web-{77E24C29-4CDB-4E85-8851-31879C02757F}" dt="2021-04-20T13:43:54.993" v="7" actId="20577"/>
      <pc:docMkLst>
        <pc:docMk/>
      </pc:docMkLst>
      <pc:sldChg chg="modSp">
        <pc:chgData name="Vandale, Alyssa" userId="S::av117818@ohio.edu::bb57de23-abe7-4340-b3d5-d3aa379f0451" providerId="AD" clId="Web-{77E24C29-4CDB-4E85-8851-31879C02757F}" dt="2021-04-20T13:43:54.993" v="7" actId="20577"/>
        <pc:sldMkLst>
          <pc:docMk/>
          <pc:sldMk cId="3091060557" sldId="259"/>
        </pc:sldMkLst>
        <pc:graphicFrameChg chg="modGraphic">
          <ac:chgData name="Vandale, Alyssa" userId="S::av117818@ohio.edu::bb57de23-abe7-4340-b3d5-d3aa379f0451" providerId="AD" clId="Web-{77E24C29-4CDB-4E85-8851-31879C02757F}" dt="2021-04-20T13:43:54.993" v="7" actId="20577"/>
          <ac:graphicFrameMkLst>
            <pc:docMk/>
            <pc:sldMk cId="3091060557" sldId="259"/>
            <ac:graphicFrameMk id="31" creationId="{F69C4C88-F10F-46AD-8FB5-5040EEB147CA}"/>
          </ac:graphicFrameMkLst>
        </pc:graphicFrameChg>
      </pc:sldChg>
    </pc:docChg>
  </pc:docChgLst>
  <pc:docChgLst>
    <pc:chgData name="Davis, Aliyah" userId="S::ad767218@ohio.edu::19d772e8-0f4e-49fa-8b3d-5597c694214e" providerId="AD" clId="Web-{1FC610A6-9664-4EDB-BD6B-26486C7A59B0}"/>
    <pc:docChg chg="modSld">
      <pc:chgData name="Davis, Aliyah" userId="S::ad767218@ohio.edu::19d772e8-0f4e-49fa-8b3d-5597c694214e" providerId="AD" clId="Web-{1FC610A6-9664-4EDB-BD6B-26486C7A59B0}" dt="2021-04-15T13:57:06.269" v="235" actId="1076"/>
      <pc:docMkLst>
        <pc:docMk/>
      </pc:docMkLst>
      <pc:sldChg chg="delSp modSp">
        <pc:chgData name="Davis, Aliyah" userId="S::ad767218@ohio.edu::19d772e8-0f4e-49fa-8b3d-5597c694214e" providerId="AD" clId="Web-{1FC610A6-9664-4EDB-BD6B-26486C7A59B0}" dt="2021-04-15T13:57:06.269" v="235" actId="1076"/>
        <pc:sldMkLst>
          <pc:docMk/>
          <pc:sldMk cId="2799191119" sldId="262"/>
        </pc:sldMkLst>
        <pc:spChg chg="mod">
          <ac:chgData name="Davis, Aliyah" userId="S::ad767218@ohio.edu::19d772e8-0f4e-49fa-8b3d-5597c694214e" providerId="AD" clId="Web-{1FC610A6-9664-4EDB-BD6B-26486C7A59B0}" dt="2021-04-15T13:27:52.598" v="159" actId="20577"/>
          <ac:spMkLst>
            <pc:docMk/>
            <pc:sldMk cId="2799191119" sldId="262"/>
            <ac:spMk id="4" creationId="{93E28144-B0A8-4692-9086-1600F6EDC935}"/>
          </ac:spMkLst>
        </pc:spChg>
        <pc:picChg chg="del mod">
          <ac:chgData name="Davis, Aliyah" userId="S::ad767218@ohio.edu::19d772e8-0f4e-49fa-8b3d-5597c694214e" providerId="AD" clId="Web-{1FC610A6-9664-4EDB-BD6B-26486C7A59B0}" dt="2021-04-15T13:56:30.331" v="225"/>
          <ac:picMkLst>
            <pc:docMk/>
            <pc:sldMk cId="2799191119" sldId="262"/>
            <ac:picMk id="3" creationId="{7C46C426-5A2C-4A45-B578-7C4ECF44014A}"/>
          </ac:picMkLst>
        </pc:picChg>
        <pc:picChg chg="mod modCrop">
          <ac:chgData name="Davis, Aliyah" userId="S::ad767218@ohio.edu::19d772e8-0f4e-49fa-8b3d-5597c694214e" providerId="AD" clId="Web-{1FC610A6-9664-4EDB-BD6B-26486C7A59B0}" dt="2021-04-15T13:56:48.956" v="234" actId="1076"/>
          <ac:picMkLst>
            <pc:docMk/>
            <pc:sldMk cId="2799191119" sldId="262"/>
            <ac:picMk id="5" creationId="{E5A54828-72CA-40B4-953A-6ECE182FBE76}"/>
          </ac:picMkLst>
        </pc:picChg>
        <pc:picChg chg="mod">
          <ac:chgData name="Davis, Aliyah" userId="S::ad767218@ohio.edu::19d772e8-0f4e-49fa-8b3d-5597c694214e" providerId="AD" clId="Web-{1FC610A6-9664-4EDB-BD6B-26486C7A59B0}" dt="2021-04-15T13:57:06.269" v="235" actId="1076"/>
          <ac:picMkLst>
            <pc:docMk/>
            <pc:sldMk cId="2799191119" sldId="262"/>
            <ac:picMk id="6" creationId="{44130739-5E8F-4679-948E-F10FF020B0EB}"/>
          </ac:picMkLst>
        </pc:picChg>
        <pc:picChg chg="mod modCrop">
          <ac:chgData name="Davis, Aliyah" userId="S::ad767218@ohio.edu::19d772e8-0f4e-49fa-8b3d-5597c694214e" providerId="AD" clId="Web-{1FC610A6-9664-4EDB-BD6B-26486C7A59B0}" dt="2021-04-15T13:50:07.477" v="176" actId="1076"/>
          <ac:picMkLst>
            <pc:docMk/>
            <pc:sldMk cId="2799191119" sldId="262"/>
            <ac:picMk id="7" creationId="{FCF942FD-03D2-47F8-A5C6-637DDD933343}"/>
          </ac:picMkLst>
        </pc:picChg>
      </pc:sldChg>
      <pc:sldChg chg="addSp delSp modSp addAnim">
        <pc:chgData name="Davis, Aliyah" userId="S::ad767218@ohio.edu::19d772e8-0f4e-49fa-8b3d-5597c694214e" providerId="AD" clId="Web-{1FC610A6-9664-4EDB-BD6B-26486C7A59B0}" dt="2021-04-15T13:53:59.014" v="214" actId="1076"/>
        <pc:sldMkLst>
          <pc:docMk/>
          <pc:sldMk cId="756807383" sldId="263"/>
        </pc:sldMkLst>
        <pc:spChg chg="mod">
          <ac:chgData name="Davis, Aliyah" userId="S::ad767218@ohio.edu::19d772e8-0f4e-49fa-8b3d-5597c694214e" providerId="AD" clId="Web-{1FC610A6-9664-4EDB-BD6B-26486C7A59B0}" dt="2021-04-15T13:52:49.762" v="202" actId="20577"/>
          <ac:spMkLst>
            <pc:docMk/>
            <pc:sldMk cId="756807383" sldId="263"/>
            <ac:spMk id="2" creationId="{EB017C4E-C352-4591-9485-B094D730707A}"/>
          </ac:spMkLst>
        </pc:spChg>
        <pc:picChg chg="del mod modCrop">
          <ac:chgData name="Davis, Aliyah" userId="S::ad767218@ohio.edu::19d772e8-0f4e-49fa-8b3d-5597c694214e" providerId="AD" clId="Web-{1FC610A6-9664-4EDB-BD6B-26486C7A59B0}" dt="2021-04-15T13:52:59.294" v="204"/>
          <ac:picMkLst>
            <pc:docMk/>
            <pc:sldMk cId="756807383" sldId="263"/>
            <ac:picMk id="3" creationId="{64F0F940-49FD-44D6-B352-06890872C48E}"/>
          </ac:picMkLst>
        </pc:picChg>
        <pc:picChg chg="mod">
          <ac:chgData name="Davis, Aliyah" userId="S::ad767218@ohio.edu::19d772e8-0f4e-49fa-8b3d-5597c694214e" providerId="AD" clId="Web-{1FC610A6-9664-4EDB-BD6B-26486C7A59B0}" dt="2021-04-15T13:51:42.933" v="186" actId="1076"/>
          <ac:picMkLst>
            <pc:docMk/>
            <pc:sldMk cId="756807383" sldId="263"/>
            <ac:picMk id="4" creationId="{7EC5C568-4FF7-4200-99B5-699DC94C411C}"/>
          </ac:picMkLst>
        </pc:picChg>
        <pc:picChg chg="del mod">
          <ac:chgData name="Davis, Aliyah" userId="S::ad767218@ohio.edu::19d772e8-0f4e-49fa-8b3d-5597c694214e" providerId="AD" clId="Web-{1FC610A6-9664-4EDB-BD6B-26486C7A59B0}" dt="2021-04-15T13:53:55.920" v="212"/>
          <ac:picMkLst>
            <pc:docMk/>
            <pc:sldMk cId="756807383" sldId="263"/>
            <ac:picMk id="5" creationId="{D76E4B83-C9C4-4479-B7FB-E01E08652640}"/>
          </ac:picMkLst>
        </pc:picChg>
        <pc:picChg chg="add mod">
          <ac:chgData name="Davis, Aliyah" userId="S::ad767218@ohio.edu::19d772e8-0f4e-49fa-8b3d-5597c694214e" providerId="AD" clId="Web-{1FC610A6-9664-4EDB-BD6B-26486C7A59B0}" dt="2021-04-15T13:53:59.014" v="214" actId="1076"/>
          <ac:picMkLst>
            <pc:docMk/>
            <pc:sldMk cId="756807383" sldId="263"/>
            <ac:picMk id="6" creationId="{59153C11-C454-46F8-B666-F99C048DE6F2}"/>
          </ac:picMkLst>
        </pc:picChg>
      </pc:sldChg>
      <pc:sldChg chg="delSp modSp">
        <pc:chgData name="Davis, Aliyah" userId="S::ad767218@ohio.edu::19d772e8-0f4e-49fa-8b3d-5597c694214e" providerId="AD" clId="Web-{1FC610A6-9664-4EDB-BD6B-26486C7A59B0}" dt="2021-04-15T13:53:46.467" v="210" actId="1076"/>
        <pc:sldMkLst>
          <pc:docMk/>
          <pc:sldMk cId="1641862003" sldId="265"/>
        </pc:sldMkLst>
        <pc:picChg chg="del mod modCrop">
          <ac:chgData name="Davis, Aliyah" userId="S::ad767218@ohio.edu::19d772e8-0f4e-49fa-8b3d-5597c694214e" providerId="AD" clId="Web-{1FC610A6-9664-4EDB-BD6B-26486C7A59B0}" dt="2021-04-15T13:53:39.154" v="208"/>
          <ac:picMkLst>
            <pc:docMk/>
            <pc:sldMk cId="1641862003" sldId="265"/>
            <ac:picMk id="3" creationId="{0B626C0F-ACA8-45F7-99B8-1199E08FF662}"/>
          </ac:picMkLst>
        </pc:picChg>
        <pc:picChg chg="mod ord">
          <ac:chgData name="Davis, Aliyah" userId="S::ad767218@ohio.edu::19d772e8-0f4e-49fa-8b3d-5597c694214e" providerId="AD" clId="Web-{1FC610A6-9664-4EDB-BD6B-26486C7A59B0}" dt="2021-04-15T13:53:46.467" v="210" actId="1076"/>
          <ac:picMkLst>
            <pc:docMk/>
            <pc:sldMk cId="1641862003" sldId="265"/>
            <ac:picMk id="4" creationId="{3279EFF9-079E-4E55-AA65-6B7D7B97816F}"/>
          </ac:picMkLst>
        </pc:picChg>
      </pc:sldChg>
      <pc:sldChg chg="modSp">
        <pc:chgData name="Davis, Aliyah" userId="S::ad767218@ohio.edu::19d772e8-0f4e-49fa-8b3d-5597c694214e" providerId="AD" clId="Web-{1FC610A6-9664-4EDB-BD6B-26486C7A59B0}" dt="2021-04-15T13:55:18.376" v="216" actId="20577"/>
        <pc:sldMkLst>
          <pc:docMk/>
          <pc:sldMk cId="45670541" sldId="266"/>
        </pc:sldMkLst>
        <pc:spChg chg="mod">
          <ac:chgData name="Davis, Aliyah" userId="S::ad767218@ohio.edu::19d772e8-0f4e-49fa-8b3d-5597c694214e" providerId="AD" clId="Web-{1FC610A6-9664-4EDB-BD6B-26486C7A59B0}" dt="2021-04-15T13:55:18.376" v="216" actId="20577"/>
          <ac:spMkLst>
            <pc:docMk/>
            <pc:sldMk cId="45670541" sldId="266"/>
            <ac:spMk id="3" creationId="{D6C89CC0-88A8-479C-9B2F-67E8AB32F8CE}"/>
          </ac:spMkLst>
        </pc:spChg>
      </pc:sldChg>
    </pc:docChg>
  </pc:docChgLst>
  <pc:docChgLst>
    <pc:chgData name="Vandale, Alyssa" userId="S::av117818@ohio.edu::bb57de23-abe7-4340-b3d5-d3aa379f0451" providerId="AD" clId="Web-{27667462-FDA2-4D10-BEE8-94C629D29050}"/>
    <pc:docChg chg="modSld">
      <pc:chgData name="Vandale, Alyssa" userId="S::av117818@ohio.edu::bb57de23-abe7-4340-b3d5-d3aa379f0451" providerId="AD" clId="Web-{27667462-FDA2-4D10-BEE8-94C629D29050}" dt="2021-04-15T01:29:04.184" v="32" actId="20577"/>
      <pc:docMkLst>
        <pc:docMk/>
      </pc:docMkLst>
      <pc:sldChg chg="modSp">
        <pc:chgData name="Vandale, Alyssa" userId="S::av117818@ohio.edu::bb57de23-abe7-4340-b3d5-d3aa379f0451" providerId="AD" clId="Web-{27667462-FDA2-4D10-BEE8-94C629D29050}" dt="2021-04-15T01:29:04.184" v="32" actId="20577"/>
        <pc:sldMkLst>
          <pc:docMk/>
          <pc:sldMk cId="3950078806" sldId="257"/>
        </pc:sldMkLst>
        <pc:spChg chg="mod">
          <ac:chgData name="Vandale, Alyssa" userId="S::av117818@ohio.edu::bb57de23-abe7-4340-b3d5-d3aa379f0451" providerId="AD" clId="Web-{27667462-FDA2-4D10-BEE8-94C629D29050}" dt="2021-04-15T01:29:04.184" v="32" actId="20577"/>
          <ac:spMkLst>
            <pc:docMk/>
            <pc:sldMk cId="3950078806" sldId="257"/>
            <ac:spMk id="4" creationId="{441BEBFF-C5FB-4EEC-9011-30236BA587D6}"/>
          </ac:spMkLst>
        </pc:spChg>
      </pc:sldChg>
      <pc:sldChg chg="modSp">
        <pc:chgData name="Vandale, Alyssa" userId="S::av117818@ohio.edu::bb57de23-abe7-4340-b3d5-d3aa379f0451" providerId="AD" clId="Web-{27667462-FDA2-4D10-BEE8-94C629D29050}" dt="2021-04-15T01:28:33.310" v="7" actId="20577"/>
        <pc:sldMkLst>
          <pc:docMk/>
          <pc:sldMk cId="3091060557" sldId="259"/>
        </pc:sldMkLst>
        <pc:graphicFrameChg chg="modGraphic">
          <ac:chgData name="Vandale, Alyssa" userId="S::av117818@ohio.edu::bb57de23-abe7-4340-b3d5-d3aa379f0451" providerId="AD" clId="Web-{27667462-FDA2-4D10-BEE8-94C629D29050}" dt="2021-04-15T01:28:33.310" v="7" actId="20577"/>
          <ac:graphicFrameMkLst>
            <pc:docMk/>
            <pc:sldMk cId="3091060557" sldId="259"/>
            <ac:graphicFrameMk id="31" creationId="{F69C4C88-F10F-46AD-8FB5-5040EEB147CA}"/>
          </ac:graphicFrameMkLst>
        </pc:graphicFrameChg>
      </pc:sldChg>
    </pc:docChg>
  </pc:docChgLst>
  <pc:docChgLst>
    <pc:chgData name="Davis, Aliyah" userId="S::ad767218@ohio.edu::19d772e8-0f4e-49fa-8b3d-5597c694214e" providerId="AD" clId="Web-{A9B474C7-1DF0-43EC-AC9A-1170D232A177}"/>
    <pc:docChg chg="modSld">
      <pc:chgData name="Davis, Aliyah" userId="S::ad767218@ohio.edu::19d772e8-0f4e-49fa-8b3d-5597c694214e" providerId="AD" clId="Web-{A9B474C7-1DF0-43EC-AC9A-1170D232A177}" dt="2021-04-15T10:16:12.549" v="34" actId="1076"/>
      <pc:docMkLst>
        <pc:docMk/>
      </pc:docMkLst>
      <pc:sldChg chg="addSp delSp modSp">
        <pc:chgData name="Davis, Aliyah" userId="S::ad767218@ohio.edu::19d772e8-0f4e-49fa-8b3d-5597c694214e" providerId="AD" clId="Web-{A9B474C7-1DF0-43EC-AC9A-1170D232A177}" dt="2021-04-15T10:15:22.534" v="26" actId="1076"/>
        <pc:sldMkLst>
          <pc:docMk/>
          <pc:sldMk cId="2799191119" sldId="262"/>
        </pc:sldMkLst>
        <pc:spChg chg="del">
          <ac:chgData name="Davis, Aliyah" userId="S::ad767218@ohio.edu::19d772e8-0f4e-49fa-8b3d-5597c694214e" providerId="AD" clId="Web-{A9B474C7-1DF0-43EC-AC9A-1170D232A177}" dt="2021-04-15T10:13:30.620" v="0"/>
          <ac:spMkLst>
            <pc:docMk/>
            <pc:sldMk cId="2799191119" sldId="262"/>
            <ac:spMk id="3" creationId="{1E515FF4-BBB0-4CE8-958E-6B57026EA48D}"/>
          </ac:spMkLst>
        </pc:spChg>
        <pc:picChg chg="add mod ord modCrop">
          <ac:chgData name="Davis, Aliyah" userId="S::ad767218@ohio.edu::19d772e8-0f4e-49fa-8b3d-5597c694214e" providerId="AD" clId="Web-{A9B474C7-1DF0-43EC-AC9A-1170D232A177}" dt="2021-04-15T10:15:22.534" v="26" actId="1076"/>
          <ac:picMkLst>
            <pc:docMk/>
            <pc:sldMk cId="2799191119" sldId="262"/>
            <ac:picMk id="5" creationId="{E5A54828-72CA-40B4-953A-6ECE182FBE76}"/>
          </ac:picMkLst>
        </pc:picChg>
        <pc:picChg chg="add del mod">
          <ac:chgData name="Davis, Aliyah" userId="S::ad767218@ohio.edu::19d772e8-0f4e-49fa-8b3d-5597c694214e" providerId="AD" clId="Web-{A9B474C7-1DF0-43EC-AC9A-1170D232A177}" dt="2021-04-15T10:14:04.215" v="7"/>
          <ac:picMkLst>
            <pc:docMk/>
            <pc:sldMk cId="2799191119" sldId="262"/>
            <ac:picMk id="6" creationId="{E4CD1E33-61C8-47C1-9796-1E5D94AD7333}"/>
          </ac:picMkLst>
        </pc:picChg>
        <pc:picChg chg="add mod modCrop">
          <ac:chgData name="Davis, Aliyah" userId="S::ad767218@ohio.edu::19d772e8-0f4e-49fa-8b3d-5597c694214e" providerId="AD" clId="Web-{A9B474C7-1DF0-43EC-AC9A-1170D232A177}" dt="2021-04-15T10:15:03.559" v="22" actId="14100"/>
          <ac:picMkLst>
            <pc:docMk/>
            <pc:sldMk cId="2799191119" sldId="262"/>
            <ac:picMk id="7" creationId="{FCF942FD-03D2-47F8-A5C6-637DDD933343}"/>
          </ac:picMkLst>
        </pc:picChg>
      </pc:sldChg>
      <pc:sldChg chg="addSp modSp">
        <pc:chgData name="Davis, Aliyah" userId="S::ad767218@ohio.edu::19d772e8-0f4e-49fa-8b3d-5597c694214e" providerId="AD" clId="Web-{A9B474C7-1DF0-43EC-AC9A-1170D232A177}" dt="2021-04-15T10:16:12.549" v="34" actId="1076"/>
        <pc:sldMkLst>
          <pc:docMk/>
          <pc:sldMk cId="756807383" sldId="263"/>
        </pc:sldMkLst>
        <pc:picChg chg="add mod">
          <ac:chgData name="Davis, Aliyah" userId="S::ad767218@ohio.edu::19d772e8-0f4e-49fa-8b3d-5597c694214e" providerId="AD" clId="Web-{A9B474C7-1DF0-43EC-AC9A-1170D232A177}" dt="2021-04-15T10:16:12.549" v="34" actId="1076"/>
          <ac:picMkLst>
            <pc:docMk/>
            <pc:sldMk cId="756807383" sldId="263"/>
            <ac:picMk id="3" creationId="{64F0F940-49FD-44D6-B352-06890872C48E}"/>
          </ac:picMkLst>
        </pc:picChg>
      </pc:sldChg>
    </pc:docChg>
  </pc:docChgLst>
  <pc:docChgLst>
    <pc:chgData name="Chonev, Mihajlo" userId="S::mc291218@ohio.edu::1ced493e-9490-4011-9e1d-0185e4e2b4b3" providerId="AD" clId="Web-{B33C3B7B-A239-4A47-9BC0-BAA5E37D0E56}"/>
    <pc:docChg chg="addSld delSld modSld">
      <pc:chgData name="Chonev, Mihajlo" userId="S::mc291218@ohio.edu::1ced493e-9490-4011-9e1d-0185e4e2b4b3" providerId="AD" clId="Web-{B33C3B7B-A239-4A47-9BC0-BAA5E37D0E56}" dt="2021-04-15T13:36:49.051" v="12"/>
      <pc:docMkLst>
        <pc:docMk/>
      </pc:docMkLst>
      <pc:sldChg chg="addSp delSp modSp mod setBg">
        <pc:chgData name="Chonev, Mihajlo" userId="S::mc291218@ohio.edu::1ced493e-9490-4011-9e1d-0185e4e2b4b3" providerId="AD" clId="Web-{B33C3B7B-A239-4A47-9BC0-BAA5E37D0E56}" dt="2021-04-15T13:36:49.051" v="12"/>
        <pc:sldMkLst>
          <pc:docMk/>
          <pc:sldMk cId="1612486795" sldId="256"/>
        </pc:sldMkLst>
        <pc:spChg chg="mod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2" creationId="{F454A1D0-476D-4D48-BE47-C0A22B8BCF36}"/>
          </ac:spMkLst>
        </pc:spChg>
        <pc:spChg chg="mod">
          <ac:chgData name="Chonev, Mihajlo" userId="S::mc291218@ohio.edu::1ced493e-9490-4011-9e1d-0185e4e2b4b3" providerId="AD" clId="Web-{B33C3B7B-A239-4A47-9BC0-BAA5E37D0E56}" dt="2021-04-15T13:36:49.051" v="12"/>
          <ac:spMkLst>
            <pc:docMk/>
            <pc:sldMk cId="1612486795" sldId="256"/>
            <ac:spMk id="3" creationId="{B11EDEF9-10AD-4B25-BD41-2C4182981084}"/>
          </ac:spMkLst>
        </pc:spChg>
        <pc:spChg chg="del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10" creationId="{4967F423-D21C-4F37-A0B7-750026A17163}"/>
          </ac:spMkLst>
        </pc:spChg>
        <pc:spChg chg="del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12" creationId="{B4E3C025-1190-490D-A7E8-FBB16A2CAA49}"/>
          </ac:spMkLst>
        </pc:spChg>
        <pc:spChg chg="del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14" creationId="{73106E57-42AD-4803-8DA8-AA87F53BC71F}"/>
          </ac:spMkLst>
        </pc:spChg>
        <pc:spChg chg="del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16" creationId="{A668FB66-7DA2-4943-B38E-6DE102F09183}"/>
          </ac:spMkLst>
        </pc:spChg>
        <pc:spChg chg="add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21" creationId="{88AD58F8-A25B-4E55-9B70-759019A69F2F}"/>
          </ac:spMkLst>
        </pc:spChg>
        <pc:spChg chg="add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23" creationId="{A6FC0FAB-C447-4AF0-B2F8-1A6656A7C947}"/>
          </ac:spMkLst>
        </pc:spChg>
        <pc:spChg chg="add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25" creationId="{91E7DCD7-3AC5-4E2C-8260-56291A898502}"/>
          </ac:spMkLst>
        </pc:spChg>
        <pc:spChg chg="add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27" creationId="{85C10AE8-8663-498F-85C5-BFE154BB63C9}"/>
          </ac:spMkLst>
        </pc:spChg>
        <pc:spChg chg="add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29" creationId="{A32DB11C-F5A8-4100-B4A3-1363129E5F22}"/>
          </ac:spMkLst>
        </pc:spChg>
        <pc:spChg chg="add">
          <ac:chgData name="Chonev, Mihajlo" userId="S::mc291218@ohio.edu::1ced493e-9490-4011-9e1d-0185e4e2b4b3" providerId="AD" clId="Web-{B33C3B7B-A239-4A47-9BC0-BAA5E37D0E56}" dt="2021-04-15T13:36:31.880" v="9"/>
          <ac:spMkLst>
            <pc:docMk/>
            <pc:sldMk cId="1612486795" sldId="256"/>
            <ac:spMk id="31" creationId="{42A565BD-1766-4317-876F-8C88B84DC011}"/>
          </ac:spMkLst>
        </pc:spChg>
        <pc:picChg chg="mod ord">
          <ac:chgData name="Chonev, Mihajlo" userId="S::mc291218@ohio.edu::1ced493e-9490-4011-9e1d-0185e4e2b4b3" providerId="AD" clId="Web-{B33C3B7B-A239-4A47-9BC0-BAA5E37D0E56}" dt="2021-04-15T13:36:31.880" v="9"/>
          <ac:picMkLst>
            <pc:docMk/>
            <pc:sldMk cId="1612486795" sldId="256"/>
            <ac:picMk id="5" creationId="{13DD1CC3-9CCD-4EEC-BC50-7E6B99651403}"/>
          </ac:picMkLst>
        </pc:picChg>
        <pc:cxnChg chg="add">
          <ac:chgData name="Chonev, Mihajlo" userId="S::mc291218@ohio.edu::1ced493e-9490-4011-9e1d-0185e4e2b4b3" providerId="AD" clId="Web-{B33C3B7B-A239-4A47-9BC0-BAA5E37D0E56}" dt="2021-04-15T13:36:31.880" v="9"/>
          <ac:cxnSpMkLst>
            <pc:docMk/>
            <pc:sldMk cId="1612486795" sldId="256"/>
            <ac:cxnSpMk id="33" creationId="{AB88B546-B69B-4542-AEA9-870C56B75CE1}"/>
          </ac:cxnSpMkLst>
        </pc:cxnChg>
        <pc:cxnChg chg="add">
          <ac:chgData name="Chonev, Mihajlo" userId="S::mc291218@ohio.edu::1ced493e-9490-4011-9e1d-0185e4e2b4b3" providerId="AD" clId="Web-{B33C3B7B-A239-4A47-9BC0-BAA5E37D0E56}" dt="2021-04-15T13:36:31.880" v="9"/>
          <ac:cxnSpMkLst>
            <pc:docMk/>
            <pc:sldMk cId="1612486795" sldId="256"/>
            <ac:cxnSpMk id="35" creationId="{4641C125-D090-4512-84D4-62C8284A5A11}"/>
          </ac:cxnSpMkLst>
        </pc:cxnChg>
        <pc:cxnChg chg="add">
          <ac:chgData name="Chonev, Mihajlo" userId="S::mc291218@ohio.edu::1ced493e-9490-4011-9e1d-0185e4e2b4b3" providerId="AD" clId="Web-{B33C3B7B-A239-4A47-9BC0-BAA5E37D0E56}" dt="2021-04-15T13:36:31.880" v="9"/>
          <ac:cxnSpMkLst>
            <pc:docMk/>
            <pc:sldMk cId="1612486795" sldId="256"/>
            <ac:cxnSpMk id="37" creationId="{BAF1C18B-2ECB-4214-8EB8-96470842B1DF}"/>
          </ac:cxnSpMkLst>
        </pc:cxnChg>
      </pc:sldChg>
      <pc:sldChg chg="add del">
        <pc:chgData name="Chonev, Mihajlo" userId="S::mc291218@ohio.edu::1ced493e-9490-4011-9e1d-0185e4e2b4b3" providerId="AD" clId="Web-{B33C3B7B-A239-4A47-9BC0-BAA5E37D0E56}" dt="2021-04-15T13:14:29.024" v="1"/>
        <pc:sldMkLst>
          <pc:docMk/>
          <pc:sldMk cId="4085951382" sldId="261"/>
        </pc:sldMkLst>
      </pc:sldChg>
      <pc:sldChg chg="addSp delSp modSp">
        <pc:chgData name="Chonev, Mihajlo" userId="S::mc291218@ohio.edu::1ced493e-9490-4011-9e1d-0185e4e2b4b3" providerId="AD" clId="Web-{B33C3B7B-A239-4A47-9BC0-BAA5E37D0E56}" dt="2021-04-15T13:32:16.868" v="8"/>
        <pc:sldMkLst>
          <pc:docMk/>
          <pc:sldMk cId="2799191119" sldId="262"/>
        </pc:sldMkLst>
        <pc:spChg chg="del">
          <ac:chgData name="Chonev, Mihajlo" userId="S::mc291218@ohio.edu::1ced493e-9490-4011-9e1d-0185e4e2b4b3" providerId="AD" clId="Web-{B33C3B7B-A239-4A47-9BC0-BAA5E37D0E56}" dt="2021-04-15T13:32:16.868" v="8"/>
          <ac:spMkLst>
            <pc:docMk/>
            <pc:sldMk cId="2799191119" sldId="262"/>
            <ac:spMk id="4" creationId="{93E28144-B0A8-4692-9086-1600F6EDC935}"/>
          </ac:spMkLst>
        </pc:spChg>
        <pc:picChg chg="add mod">
          <ac:chgData name="Chonev, Mihajlo" userId="S::mc291218@ohio.edu::1ced493e-9490-4011-9e1d-0185e4e2b4b3" providerId="AD" clId="Web-{B33C3B7B-A239-4A47-9BC0-BAA5E37D0E56}" dt="2021-04-15T13:19:27.223" v="7" actId="1076"/>
          <ac:picMkLst>
            <pc:docMk/>
            <pc:sldMk cId="2799191119" sldId="262"/>
            <ac:picMk id="6" creationId="{44130739-5E8F-4679-948E-F10FF020B0EB}"/>
          </ac:picMkLst>
        </pc:picChg>
      </pc:sldChg>
    </pc:docChg>
  </pc:docChgLst>
  <pc:docChgLst>
    <pc:chgData name="Davis, Aliyah" userId="S::ad767218@ohio.edu::19d772e8-0f4e-49fa-8b3d-5597c694214e" providerId="AD" clId="Web-{4DFFD618-96C7-4C32-8B91-CA83FA9292BD}"/>
    <pc:docChg chg="modSld">
      <pc:chgData name="Davis, Aliyah" userId="S::ad767218@ohio.edu::19d772e8-0f4e-49fa-8b3d-5597c694214e" providerId="AD" clId="Web-{4DFFD618-96C7-4C32-8B91-CA83FA9292BD}" dt="2021-04-15T11:57:30.216" v="3" actId="14100"/>
      <pc:docMkLst>
        <pc:docMk/>
      </pc:docMkLst>
      <pc:sldChg chg="modSp">
        <pc:chgData name="Davis, Aliyah" userId="S::ad767218@ohio.edu::19d772e8-0f4e-49fa-8b3d-5597c694214e" providerId="AD" clId="Web-{4DFFD618-96C7-4C32-8B91-CA83FA9292BD}" dt="2021-04-15T11:57:30.216" v="3" actId="14100"/>
        <pc:sldMkLst>
          <pc:docMk/>
          <pc:sldMk cId="2799191119" sldId="262"/>
        </pc:sldMkLst>
        <pc:picChg chg="mod">
          <ac:chgData name="Davis, Aliyah" userId="S::ad767218@ohio.edu::19d772e8-0f4e-49fa-8b3d-5597c694214e" providerId="AD" clId="Web-{4DFFD618-96C7-4C32-8B91-CA83FA9292BD}" dt="2021-04-15T11:57:30.216" v="3" actId="14100"/>
          <ac:picMkLst>
            <pc:docMk/>
            <pc:sldMk cId="2799191119" sldId="262"/>
            <ac:picMk id="3" creationId="{7C46C426-5A2C-4A45-B578-7C4ECF44014A}"/>
          </ac:picMkLst>
        </pc:picChg>
      </pc:sldChg>
    </pc:docChg>
  </pc:docChgLst>
  <pc:docChgLst>
    <pc:chgData name="Vandale, Alyssa" userId="S::av117818@ohio.edu::bb57de23-abe7-4340-b3d5-d3aa379f0451" providerId="AD" clId="Web-{E68ABE62-33B3-4625-A9A2-0F8A20A47B13}"/>
    <pc:docChg chg="modSld">
      <pc:chgData name="Vandale, Alyssa" userId="S::av117818@ohio.edu::bb57de23-abe7-4340-b3d5-d3aa379f0451" providerId="AD" clId="Web-{E68ABE62-33B3-4625-A9A2-0F8A20A47B13}" dt="2021-04-15T01:28:53.105" v="29" actId="20577"/>
      <pc:docMkLst>
        <pc:docMk/>
      </pc:docMkLst>
      <pc:sldChg chg="modSp">
        <pc:chgData name="Vandale, Alyssa" userId="S::av117818@ohio.edu::bb57de23-abe7-4340-b3d5-d3aa379f0451" providerId="AD" clId="Web-{E68ABE62-33B3-4625-A9A2-0F8A20A47B13}" dt="2021-04-15T01:28:53.105" v="29" actId="20577"/>
        <pc:sldMkLst>
          <pc:docMk/>
          <pc:sldMk cId="3091060557" sldId="259"/>
        </pc:sldMkLst>
        <pc:graphicFrameChg chg="modGraphic">
          <ac:chgData name="Vandale, Alyssa" userId="S::av117818@ohio.edu::bb57de23-abe7-4340-b3d5-d3aa379f0451" providerId="AD" clId="Web-{E68ABE62-33B3-4625-A9A2-0F8A20A47B13}" dt="2021-04-15T01:28:53.105" v="29" actId="20577"/>
          <ac:graphicFrameMkLst>
            <pc:docMk/>
            <pc:sldMk cId="3091060557" sldId="259"/>
            <ac:graphicFrameMk id="31" creationId="{F69C4C88-F10F-46AD-8FB5-5040EEB147CA}"/>
          </ac:graphicFrameMkLst>
        </pc:graphicFrameChg>
      </pc:sldChg>
    </pc:docChg>
  </pc:docChgLst>
  <pc:docChgLst>
    <pc:chgData name="Davis, Aliyah" userId="S::ad767218@ohio.edu::19d772e8-0f4e-49fa-8b3d-5597c694214e" providerId="AD" clId="Web-{F04BF7E9-EF14-48CD-A41C-3BC342889FD0}"/>
    <pc:docChg chg="modSld">
      <pc:chgData name="Davis, Aliyah" userId="S::ad767218@ohio.edu::19d772e8-0f4e-49fa-8b3d-5597c694214e" providerId="AD" clId="Web-{F04BF7E9-EF14-48CD-A41C-3BC342889FD0}" dt="2021-04-20T11:24:03.005" v="39" actId="1076"/>
      <pc:docMkLst>
        <pc:docMk/>
      </pc:docMkLst>
      <pc:sldChg chg="addSp modSp">
        <pc:chgData name="Davis, Aliyah" userId="S::ad767218@ohio.edu::19d772e8-0f4e-49fa-8b3d-5597c694214e" providerId="AD" clId="Web-{F04BF7E9-EF14-48CD-A41C-3BC342889FD0}" dt="2021-04-20T11:24:03.005" v="39" actId="1076"/>
        <pc:sldMkLst>
          <pc:docMk/>
          <pc:sldMk cId="2799191119" sldId="262"/>
        </pc:sldMkLst>
        <pc:spChg chg="mod">
          <ac:chgData name="Davis, Aliyah" userId="S::ad767218@ohio.edu::19d772e8-0f4e-49fa-8b3d-5597c694214e" providerId="AD" clId="Web-{F04BF7E9-EF14-48CD-A41C-3BC342889FD0}" dt="2021-04-20T11:23:39.224" v="32" actId="20577"/>
          <ac:spMkLst>
            <pc:docMk/>
            <pc:sldMk cId="2799191119" sldId="262"/>
            <ac:spMk id="2" creationId="{73D34FFF-F356-492E-8766-7D5CA55FF278}"/>
          </ac:spMkLst>
        </pc:spChg>
        <pc:picChg chg="add mod">
          <ac:chgData name="Davis, Aliyah" userId="S::ad767218@ohio.edu::19d772e8-0f4e-49fa-8b3d-5597c694214e" providerId="AD" clId="Web-{F04BF7E9-EF14-48CD-A41C-3BC342889FD0}" dt="2021-04-20T11:24:03.005" v="39" actId="1076"/>
          <ac:picMkLst>
            <pc:docMk/>
            <pc:sldMk cId="2799191119" sldId="262"/>
            <ac:picMk id="3" creationId="{FA55B0EB-DC5B-44AE-9177-3E32FCB9C0B4}"/>
          </ac:picMkLst>
        </pc:picChg>
        <pc:picChg chg="mod">
          <ac:chgData name="Davis, Aliyah" userId="S::ad767218@ohio.edu::19d772e8-0f4e-49fa-8b3d-5597c694214e" providerId="AD" clId="Web-{F04BF7E9-EF14-48CD-A41C-3BC342889FD0}" dt="2021-04-20T11:23:49.256" v="33" actId="1076"/>
          <ac:picMkLst>
            <pc:docMk/>
            <pc:sldMk cId="2799191119" sldId="262"/>
            <ac:picMk id="5" creationId="{E5A54828-72CA-40B4-953A-6ECE182FBE76}"/>
          </ac:picMkLst>
        </pc:picChg>
        <pc:picChg chg="mod">
          <ac:chgData name="Davis, Aliyah" userId="S::ad767218@ohio.edu::19d772e8-0f4e-49fa-8b3d-5597c694214e" providerId="AD" clId="Web-{F04BF7E9-EF14-48CD-A41C-3BC342889FD0}" dt="2021-04-20T11:23:56.443" v="35" actId="1076"/>
          <ac:picMkLst>
            <pc:docMk/>
            <pc:sldMk cId="2799191119" sldId="262"/>
            <ac:picMk id="6" creationId="{44130739-5E8F-4679-948E-F10FF020B0EB}"/>
          </ac:picMkLst>
        </pc:picChg>
      </pc:sldChg>
    </pc:docChg>
  </pc:docChgLst>
  <pc:docChgLst>
    <pc:chgData name="Vandale, Alyssa" userId="S::av117818@ohio.edu::bb57de23-abe7-4340-b3d5-d3aa379f0451" providerId="AD" clId="Web-{9F8A7DD8-DF28-4045-96DC-516799295587}"/>
    <pc:docChg chg="modSld">
      <pc:chgData name="Vandale, Alyssa" userId="S::av117818@ohio.edu::bb57de23-abe7-4340-b3d5-d3aa379f0451" providerId="AD" clId="Web-{9F8A7DD8-DF28-4045-96DC-516799295587}" dt="2021-04-15T13:53:47.322" v="47" actId="1076"/>
      <pc:docMkLst>
        <pc:docMk/>
      </pc:docMkLst>
      <pc:sldChg chg="modSp">
        <pc:chgData name="Vandale, Alyssa" userId="S::av117818@ohio.edu::bb57de23-abe7-4340-b3d5-d3aa379f0451" providerId="AD" clId="Web-{9F8A7DD8-DF28-4045-96DC-516799295587}" dt="2021-04-15T13:45:09.985" v="35" actId="20577"/>
        <pc:sldMkLst>
          <pc:docMk/>
          <pc:sldMk cId="3950078806" sldId="257"/>
        </pc:sldMkLst>
        <pc:spChg chg="mod">
          <ac:chgData name="Vandale, Alyssa" userId="S::av117818@ohio.edu::bb57de23-abe7-4340-b3d5-d3aa379f0451" providerId="AD" clId="Web-{9F8A7DD8-DF28-4045-96DC-516799295587}" dt="2021-04-15T13:45:09.985" v="35" actId="20577"/>
          <ac:spMkLst>
            <pc:docMk/>
            <pc:sldMk cId="3950078806" sldId="257"/>
            <ac:spMk id="4" creationId="{441BEBFF-C5FB-4EEC-9011-30236BA587D6}"/>
          </ac:spMkLst>
        </pc:spChg>
      </pc:sldChg>
      <pc:sldChg chg="modSp">
        <pc:chgData name="Vandale, Alyssa" userId="S::av117818@ohio.edu::bb57de23-abe7-4340-b3d5-d3aa379f0451" providerId="AD" clId="Web-{9F8A7DD8-DF28-4045-96DC-516799295587}" dt="2021-04-15T13:49:30.793" v="43" actId="20577"/>
        <pc:sldMkLst>
          <pc:docMk/>
          <pc:sldMk cId="4085951382" sldId="261"/>
        </pc:sldMkLst>
        <pc:graphicFrameChg chg="mod modGraphic">
          <ac:chgData name="Vandale, Alyssa" userId="S::av117818@ohio.edu::bb57de23-abe7-4340-b3d5-d3aa379f0451" providerId="AD" clId="Web-{9F8A7DD8-DF28-4045-96DC-516799295587}" dt="2021-04-15T13:49:30.793" v="43" actId="20577"/>
          <ac:graphicFrameMkLst>
            <pc:docMk/>
            <pc:sldMk cId="4085951382" sldId="261"/>
            <ac:graphicFrameMk id="37" creationId="{A7BE3C2E-0699-4BD7-9EB3-85EB9EC25154}"/>
          </ac:graphicFrameMkLst>
        </pc:graphicFrameChg>
      </pc:sldChg>
      <pc:sldChg chg="addSp modSp">
        <pc:chgData name="Vandale, Alyssa" userId="S::av117818@ohio.edu::bb57de23-abe7-4340-b3d5-d3aa379f0451" providerId="AD" clId="Web-{9F8A7DD8-DF28-4045-96DC-516799295587}" dt="2021-04-15T13:52:32.620" v="45" actId="20577"/>
        <pc:sldMkLst>
          <pc:docMk/>
          <pc:sldMk cId="756807383" sldId="263"/>
        </pc:sldMkLst>
        <pc:spChg chg="mod">
          <ac:chgData name="Vandale, Alyssa" userId="S::av117818@ohio.edu::bb57de23-abe7-4340-b3d5-d3aa379f0451" providerId="AD" clId="Web-{9F8A7DD8-DF28-4045-96DC-516799295587}" dt="2021-04-15T13:52:32.620" v="45" actId="20577"/>
          <ac:spMkLst>
            <pc:docMk/>
            <pc:sldMk cId="756807383" sldId="263"/>
            <ac:spMk id="2" creationId="{EB017C4E-C352-4591-9485-B094D730707A}"/>
          </ac:spMkLst>
        </pc:spChg>
        <pc:spChg chg="ord">
          <ac:chgData name="Vandale, Alyssa" userId="S::av117818@ohio.edu::bb57de23-abe7-4340-b3d5-d3aa379f0451" providerId="AD" clId="Web-{9F8A7DD8-DF28-4045-96DC-516799295587}" dt="2021-04-15T13:19:13.153" v="12"/>
          <ac:spMkLst>
            <pc:docMk/>
            <pc:sldMk cId="756807383" sldId="263"/>
            <ac:spMk id="46" creationId="{AEFDCDD6-2444-445B-B2A6-41F0C73EF955}"/>
          </ac:spMkLst>
        </pc:spChg>
        <pc:spChg chg="ord">
          <ac:chgData name="Vandale, Alyssa" userId="S::av117818@ohio.edu::bb57de23-abe7-4340-b3d5-d3aa379f0451" providerId="AD" clId="Web-{9F8A7DD8-DF28-4045-96DC-516799295587}" dt="2021-04-15T13:19:16.622" v="13"/>
          <ac:spMkLst>
            <pc:docMk/>
            <pc:sldMk cId="756807383" sldId="263"/>
            <ac:spMk id="48" creationId="{AA927C3B-99B6-4CC8-9B17-E037F8499584}"/>
          </ac:spMkLst>
        </pc:spChg>
        <pc:picChg chg="mod">
          <ac:chgData name="Vandale, Alyssa" userId="S::av117818@ohio.edu::bb57de23-abe7-4340-b3d5-d3aa379f0451" providerId="AD" clId="Web-{9F8A7DD8-DF28-4045-96DC-516799295587}" dt="2021-04-15T13:19:22.403" v="14" actId="14100"/>
          <ac:picMkLst>
            <pc:docMk/>
            <pc:sldMk cId="756807383" sldId="263"/>
            <ac:picMk id="3" creationId="{64F0F940-49FD-44D6-B352-06890872C48E}"/>
          </ac:picMkLst>
        </pc:picChg>
        <pc:picChg chg="mod">
          <ac:chgData name="Vandale, Alyssa" userId="S::av117818@ohio.edu::bb57de23-abe7-4340-b3d5-d3aa379f0451" providerId="AD" clId="Web-{9F8A7DD8-DF28-4045-96DC-516799295587}" dt="2021-04-15T13:19:25.172" v="15" actId="14100"/>
          <ac:picMkLst>
            <pc:docMk/>
            <pc:sldMk cId="756807383" sldId="263"/>
            <ac:picMk id="4" creationId="{7EC5C568-4FF7-4200-99B5-699DC94C411C}"/>
          </ac:picMkLst>
        </pc:picChg>
        <pc:picChg chg="add mod ord">
          <ac:chgData name="Vandale, Alyssa" userId="S::av117818@ohio.edu::bb57de23-abe7-4340-b3d5-d3aa379f0451" providerId="AD" clId="Web-{9F8A7DD8-DF28-4045-96DC-516799295587}" dt="2021-04-15T13:50:03.324" v="44" actId="1076"/>
          <ac:picMkLst>
            <pc:docMk/>
            <pc:sldMk cId="756807383" sldId="263"/>
            <ac:picMk id="5" creationId="{D76E4B83-C9C4-4479-B7FB-E01E08652640}"/>
          </ac:picMkLst>
        </pc:picChg>
      </pc:sldChg>
      <pc:sldChg chg="addSp delSp modSp mod delAnim setClrOvrMap">
        <pc:chgData name="Vandale, Alyssa" userId="S::av117818@ohio.edu::bb57de23-abe7-4340-b3d5-d3aa379f0451" providerId="AD" clId="Web-{9F8A7DD8-DF28-4045-96DC-516799295587}" dt="2021-04-15T13:53:47.322" v="47" actId="1076"/>
        <pc:sldMkLst>
          <pc:docMk/>
          <pc:sldMk cId="1641862003" sldId="265"/>
        </pc:sldMkLst>
        <pc:spChg chg="mod">
          <ac:chgData name="Vandale, Alyssa" userId="S::av117818@ohio.edu::bb57de23-abe7-4340-b3d5-d3aa379f0451" providerId="AD" clId="Web-{9F8A7DD8-DF28-4045-96DC-516799295587}" dt="2021-04-15T13:53:08.588" v="46" actId="20577"/>
          <ac:spMkLst>
            <pc:docMk/>
            <pc:sldMk cId="1641862003" sldId="265"/>
            <ac:spMk id="2" creationId="{EB017C4E-C352-4591-9485-B094D730707A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46" creationId="{AA927C3B-99B6-4CC8-9B17-E037F8499584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48" creationId="{1C1D606D-4DA3-4806-8F40-02982F4AD00D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50" creationId="{CD7A4F52-D451-483C-8243-5B0F83B91D28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57" creationId="{883B94E1-A151-4A9D-8EA8-51C135F271EA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59" creationId="{E2207CC9-CFEA-4BDB-80C2-DDB854B2E5EB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61" creationId="{2C841ADD-F4C7-48FF-A7BE-2C2B1DF42580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63" creationId="{26FF9C34-9276-4F06-9B4B-81132BBB141A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65" creationId="{810F13CF-6F8C-44CD-BB53-0B4998326155}"/>
          </ac:spMkLst>
        </pc:spChg>
        <pc:spChg chg="add del">
          <ac:chgData name="Vandale, Alyssa" userId="S::av117818@ohio.edu::bb57de23-abe7-4340-b3d5-d3aa379f0451" providerId="AD" clId="Web-{9F8A7DD8-DF28-4045-96DC-516799295587}" dt="2021-04-15T13:42:42.015" v="18"/>
          <ac:spMkLst>
            <pc:docMk/>
            <pc:sldMk cId="1641862003" sldId="265"/>
            <ac:spMk id="73" creationId="{62AAC5C4-57EC-4B55-9D7B-A34D9A3F8F6E}"/>
          </ac:spMkLst>
        </pc:spChg>
        <pc:picChg chg="mod">
          <ac:chgData name="Vandale, Alyssa" userId="S::av117818@ohio.edu::bb57de23-abe7-4340-b3d5-d3aa379f0451" providerId="AD" clId="Web-{9F8A7DD8-DF28-4045-96DC-516799295587}" dt="2021-04-15T13:42:42.015" v="18"/>
          <ac:picMkLst>
            <pc:docMk/>
            <pc:sldMk cId="1641862003" sldId="265"/>
            <ac:picMk id="3" creationId="{0B626C0F-ACA8-45F7-99B8-1199E08FF662}"/>
          </ac:picMkLst>
        </pc:picChg>
        <pc:picChg chg="add mod ord">
          <ac:chgData name="Vandale, Alyssa" userId="S::av117818@ohio.edu::bb57de23-abe7-4340-b3d5-d3aa379f0451" providerId="AD" clId="Web-{9F8A7DD8-DF28-4045-96DC-516799295587}" dt="2021-04-15T13:53:47.322" v="47" actId="1076"/>
          <ac:picMkLst>
            <pc:docMk/>
            <pc:sldMk cId="1641862003" sldId="265"/>
            <ac:picMk id="4" creationId="{3279EFF9-079E-4E55-AA65-6B7D7B97816F}"/>
          </ac:picMkLst>
        </pc:picChg>
        <pc:cxnChg chg="add del">
          <ac:chgData name="Vandale, Alyssa" userId="S::av117818@ohio.edu::bb57de23-abe7-4340-b3d5-d3aa379f0451" providerId="AD" clId="Web-{9F8A7DD8-DF28-4045-96DC-516799295587}" dt="2021-04-15T13:42:42.015" v="18"/>
          <ac:cxnSpMkLst>
            <pc:docMk/>
            <pc:sldMk cId="1641862003" sldId="265"/>
            <ac:cxnSpMk id="52" creationId="{23413C9D-32A8-4475-92E1-327E029906D9}"/>
          </ac:cxnSpMkLst>
        </pc:cxnChg>
        <pc:cxnChg chg="add del">
          <ac:chgData name="Vandale, Alyssa" userId="S::av117818@ohio.edu::bb57de23-abe7-4340-b3d5-d3aa379f0451" providerId="AD" clId="Web-{9F8A7DD8-DF28-4045-96DC-516799295587}" dt="2021-04-15T13:42:42.015" v="18"/>
          <ac:cxnSpMkLst>
            <pc:docMk/>
            <pc:sldMk cId="1641862003" sldId="265"/>
            <ac:cxnSpMk id="67" creationId="{D0CE19D5-814D-46B9-A3DE-CFE7547B95F0}"/>
          </ac:cxnSpMkLst>
        </pc:cxnChg>
        <pc:cxnChg chg="add del">
          <ac:chgData name="Vandale, Alyssa" userId="S::av117818@ohio.edu::bb57de23-abe7-4340-b3d5-d3aa379f0451" providerId="AD" clId="Web-{9F8A7DD8-DF28-4045-96DC-516799295587}" dt="2021-04-15T13:42:42.015" v="18"/>
          <ac:cxnSpMkLst>
            <pc:docMk/>
            <pc:sldMk cId="1641862003" sldId="265"/>
            <ac:cxnSpMk id="69" creationId="{2016F978-90F8-4BC4-9518-B3D8D341F86D}"/>
          </ac:cxnSpMkLst>
        </pc:cxnChg>
        <pc:cxnChg chg="add del">
          <ac:chgData name="Vandale, Alyssa" userId="S::av117818@ohio.edu::bb57de23-abe7-4340-b3d5-d3aa379f0451" providerId="AD" clId="Web-{9F8A7DD8-DF28-4045-96DC-516799295587}" dt="2021-04-15T13:42:42.015" v="18"/>
          <ac:cxnSpMkLst>
            <pc:docMk/>
            <pc:sldMk cId="1641862003" sldId="265"/>
            <ac:cxnSpMk id="71" creationId="{7FFB3AB9-CBA1-4A4A-8BE5-F00DA60F9D3F}"/>
          </ac:cxnSpMkLst>
        </pc:cxnChg>
      </pc:sldChg>
    </pc:docChg>
  </pc:docChgLst>
  <pc:docChgLst>
    <pc:chgData name="Chonev, Mihajlo" userId="S::mc291218@ohio.edu::1ced493e-9490-4011-9e1d-0185e4e2b4b3" providerId="AD" clId="Web-{83B06562-C5CF-498C-B9A2-803593B4C853}"/>
    <pc:docChg chg="modSld">
      <pc:chgData name="Chonev, Mihajlo" userId="S::mc291218@ohio.edu::1ced493e-9490-4011-9e1d-0185e4e2b4b3" providerId="AD" clId="Web-{83B06562-C5CF-498C-B9A2-803593B4C853}" dt="2021-04-15T13:53:14.242" v="10"/>
      <pc:docMkLst>
        <pc:docMk/>
      </pc:docMkLst>
      <pc:sldChg chg="addSp delSp modSp mod setBg">
        <pc:chgData name="Chonev, Mihajlo" userId="S::mc291218@ohio.edu::1ced493e-9490-4011-9e1d-0185e4e2b4b3" providerId="AD" clId="Web-{83B06562-C5CF-498C-B9A2-803593B4C853}" dt="2021-04-15T13:49:31.099" v="2"/>
        <pc:sldMkLst>
          <pc:docMk/>
          <pc:sldMk cId="2799191119" sldId="262"/>
        </pc:sldMkLst>
        <pc:spChg chg="mod">
          <ac:chgData name="Chonev, Mihajlo" userId="S::mc291218@ohio.edu::1ced493e-9490-4011-9e1d-0185e4e2b4b3" providerId="AD" clId="Web-{83B06562-C5CF-498C-B9A2-803593B4C853}" dt="2021-04-15T13:49:31.099" v="2"/>
          <ac:spMkLst>
            <pc:docMk/>
            <pc:sldMk cId="2799191119" sldId="262"/>
            <ac:spMk id="2" creationId="{73D34FFF-F356-492E-8766-7D5CA55FF278}"/>
          </ac:spMkLst>
        </pc:spChg>
        <pc:spChg chg="add del">
          <ac:chgData name="Chonev, Mihajlo" userId="S::mc291218@ohio.edu::1ced493e-9490-4011-9e1d-0185e4e2b4b3" providerId="AD" clId="Web-{83B06562-C5CF-498C-B9A2-803593B4C853}" dt="2021-04-15T13:49:31.099" v="2"/>
          <ac:spMkLst>
            <pc:docMk/>
            <pc:sldMk cId="2799191119" sldId="262"/>
            <ac:spMk id="11" creationId="{CF442816-9BCE-4785-887C-656454D502DC}"/>
          </ac:spMkLst>
        </pc:spChg>
        <pc:spChg chg="add del">
          <ac:chgData name="Chonev, Mihajlo" userId="S::mc291218@ohio.edu::1ced493e-9490-4011-9e1d-0185e4e2b4b3" providerId="AD" clId="Web-{83B06562-C5CF-498C-B9A2-803593B4C853}" dt="2021-04-15T13:49:31.099" v="2"/>
          <ac:spMkLst>
            <pc:docMk/>
            <pc:sldMk cId="2799191119" sldId="262"/>
            <ac:spMk id="14" creationId="{B7D223A6-7066-435A-9912-09866D683042}"/>
          </ac:spMkLst>
        </pc:spChg>
        <pc:spChg chg="add del">
          <ac:chgData name="Chonev, Mihajlo" userId="S::mc291218@ohio.edu::1ced493e-9490-4011-9e1d-0185e4e2b4b3" providerId="AD" clId="Web-{83B06562-C5CF-498C-B9A2-803593B4C853}" dt="2021-04-15T13:49:31.099" v="2"/>
          <ac:spMkLst>
            <pc:docMk/>
            <pc:sldMk cId="2799191119" sldId="262"/>
            <ac:spMk id="16" creationId="{ED1C6815-6093-4039-8F65-5704DB63373D}"/>
          </ac:spMkLst>
        </pc:spChg>
        <pc:spChg chg="add del">
          <ac:chgData name="Chonev, Mihajlo" userId="S::mc291218@ohio.edu::1ced493e-9490-4011-9e1d-0185e4e2b4b3" providerId="AD" clId="Web-{83B06562-C5CF-498C-B9A2-803593B4C853}" dt="2021-04-15T13:49:31.099" v="2"/>
          <ac:spMkLst>
            <pc:docMk/>
            <pc:sldMk cId="2799191119" sldId="262"/>
            <ac:spMk id="18" creationId="{93AE911E-E3C6-4595-90BD-F8AE5169AC4D}"/>
          </ac:spMkLst>
        </pc:spChg>
        <pc:picChg chg="mod">
          <ac:chgData name="Chonev, Mihajlo" userId="S::mc291218@ohio.edu::1ced493e-9490-4011-9e1d-0185e4e2b4b3" providerId="AD" clId="Web-{83B06562-C5CF-498C-B9A2-803593B4C853}" dt="2021-04-15T13:49:31.099" v="2"/>
          <ac:picMkLst>
            <pc:docMk/>
            <pc:sldMk cId="2799191119" sldId="262"/>
            <ac:picMk id="3" creationId="{7C46C426-5A2C-4A45-B578-7C4ECF44014A}"/>
          </ac:picMkLst>
        </pc:picChg>
        <pc:picChg chg="mod">
          <ac:chgData name="Chonev, Mihajlo" userId="S::mc291218@ohio.edu::1ced493e-9490-4011-9e1d-0185e4e2b4b3" providerId="AD" clId="Web-{83B06562-C5CF-498C-B9A2-803593B4C853}" dt="2021-04-15T13:49:31.099" v="2"/>
          <ac:picMkLst>
            <pc:docMk/>
            <pc:sldMk cId="2799191119" sldId="262"/>
            <ac:picMk id="5" creationId="{E5A54828-72CA-40B4-953A-6ECE182FBE76}"/>
          </ac:picMkLst>
        </pc:picChg>
        <pc:picChg chg="mod">
          <ac:chgData name="Chonev, Mihajlo" userId="S::mc291218@ohio.edu::1ced493e-9490-4011-9e1d-0185e4e2b4b3" providerId="AD" clId="Web-{83B06562-C5CF-498C-B9A2-803593B4C853}" dt="2021-04-15T13:49:31.099" v="2"/>
          <ac:picMkLst>
            <pc:docMk/>
            <pc:sldMk cId="2799191119" sldId="262"/>
            <ac:picMk id="6" creationId="{44130739-5E8F-4679-948E-F10FF020B0EB}"/>
          </ac:picMkLst>
        </pc:picChg>
        <pc:picChg chg="mod ord">
          <ac:chgData name="Chonev, Mihajlo" userId="S::mc291218@ohio.edu::1ced493e-9490-4011-9e1d-0185e4e2b4b3" providerId="AD" clId="Web-{83B06562-C5CF-498C-B9A2-803593B4C853}" dt="2021-04-15T13:49:31.099" v="2"/>
          <ac:picMkLst>
            <pc:docMk/>
            <pc:sldMk cId="2799191119" sldId="262"/>
            <ac:picMk id="7" creationId="{FCF942FD-03D2-47F8-A5C6-637DDD933343}"/>
          </ac:picMkLst>
        </pc:picChg>
      </pc:sldChg>
      <pc:sldChg chg="addSp delSp modSp mod addAnim delAnim setClrOvrMap">
        <pc:chgData name="Chonev, Mihajlo" userId="S::mc291218@ohio.edu::1ced493e-9490-4011-9e1d-0185e4e2b4b3" providerId="AD" clId="Web-{83B06562-C5CF-498C-B9A2-803593B4C853}" dt="2021-04-15T13:53:14.242" v="10"/>
        <pc:sldMkLst>
          <pc:docMk/>
          <pc:sldMk cId="1641862003" sldId="265"/>
        </pc:sldMkLst>
        <pc:spChg chg="mod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2" creationId="{EB017C4E-C352-4591-9485-B094D730707A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46" creationId="{AA927C3B-99B6-4CC8-9B17-E037F8499584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48" creationId="{1C1D606D-4DA3-4806-8F40-02982F4AD00D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50" creationId="{CD7A4F52-D451-483C-8243-5B0F83B91D28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54" creationId="{D16F018C-A00C-4D31-919C-E1D1D3ED4A42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55" creationId="{3423EECA-837B-430F-B3C2-590C8C08460E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56" creationId="{12A67E77-3708-475D-9C46-05AD6E091AF6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58" creationId="{9B52CD85-D9C7-4093-9CC8-A5B0900A6145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60" creationId="{AFEFF4A5-FBFD-4DCB-8AEC-BA1D1B279B0B}"/>
          </ac:spMkLst>
        </pc:spChg>
        <pc:spChg chg="add del">
          <ac:chgData name="Chonev, Mihajlo" userId="S::mc291218@ohio.edu::1ced493e-9490-4011-9e1d-0185e4e2b4b3" providerId="AD" clId="Web-{83B06562-C5CF-498C-B9A2-803593B4C853}" dt="2021-04-15T13:53:14.242" v="10"/>
          <ac:spMkLst>
            <pc:docMk/>
            <pc:sldMk cId="1641862003" sldId="265"/>
            <ac:spMk id="68" creationId="{48D261F1-7F4A-4AE3-9CD7-FCF77B757BD6}"/>
          </ac:spMkLst>
        </pc:spChg>
        <pc:picChg chg="mod">
          <ac:chgData name="Chonev, Mihajlo" userId="S::mc291218@ohio.edu::1ced493e-9490-4011-9e1d-0185e4e2b4b3" providerId="AD" clId="Web-{83B06562-C5CF-498C-B9A2-803593B4C853}" dt="2021-04-15T13:53:14.242" v="10"/>
          <ac:picMkLst>
            <pc:docMk/>
            <pc:sldMk cId="1641862003" sldId="265"/>
            <ac:picMk id="3" creationId="{0B626C0F-ACA8-45F7-99B8-1199E08FF662}"/>
          </ac:picMkLst>
        </pc:picChg>
        <pc:picChg chg="mod ord">
          <ac:chgData name="Chonev, Mihajlo" userId="S::mc291218@ohio.edu::1ced493e-9490-4011-9e1d-0185e4e2b4b3" providerId="AD" clId="Web-{83B06562-C5CF-498C-B9A2-803593B4C853}" dt="2021-04-15T13:53:14.242" v="10"/>
          <ac:picMkLst>
            <pc:docMk/>
            <pc:sldMk cId="1641862003" sldId="265"/>
            <ac:picMk id="4" creationId="{3279EFF9-079E-4E55-AA65-6B7D7B97816F}"/>
          </ac:picMkLst>
        </pc:picChg>
        <pc:cxnChg chg="add del">
          <ac:chgData name="Chonev, Mihajlo" userId="S::mc291218@ohio.edu::1ced493e-9490-4011-9e1d-0185e4e2b4b3" providerId="AD" clId="Web-{83B06562-C5CF-498C-B9A2-803593B4C853}" dt="2021-04-15T13:53:14.242" v="10"/>
          <ac:cxnSpMkLst>
            <pc:docMk/>
            <pc:sldMk cId="1641862003" sldId="265"/>
            <ac:cxnSpMk id="52" creationId="{23413C9D-32A8-4475-92E1-327E029906D9}"/>
          </ac:cxnSpMkLst>
        </pc:cxnChg>
        <pc:cxnChg chg="add del">
          <ac:chgData name="Chonev, Mihajlo" userId="S::mc291218@ohio.edu::1ced493e-9490-4011-9e1d-0185e4e2b4b3" providerId="AD" clId="Web-{83B06562-C5CF-498C-B9A2-803593B4C853}" dt="2021-04-15T13:53:14.242" v="10"/>
          <ac:cxnSpMkLst>
            <pc:docMk/>
            <pc:sldMk cId="1641862003" sldId="265"/>
            <ac:cxnSpMk id="62" creationId="{96332E30-44D0-437B-AA4B-858D4F24CA6A}"/>
          </ac:cxnSpMkLst>
        </pc:cxnChg>
        <pc:cxnChg chg="add del">
          <ac:chgData name="Chonev, Mihajlo" userId="S::mc291218@ohio.edu::1ced493e-9490-4011-9e1d-0185e4e2b4b3" providerId="AD" clId="Web-{83B06562-C5CF-498C-B9A2-803593B4C853}" dt="2021-04-15T13:53:14.242" v="10"/>
          <ac:cxnSpMkLst>
            <pc:docMk/>
            <pc:sldMk cId="1641862003" sldId="265"/>
            <ac:cxnSpMk id="64" creationId="{A306DB0A-3841-457B-BC38-248371FD55DC}"/>
          </ac:cxnSpMkLst>
        </pc:cxnChg>
        <pc:cxnChg chg="add del">
          <ac:chgData name="Chonev, Mihajlo" userId="S::mc291218@ohio.edu::1ced493e-9490-4011-9e1d-0185e4e2b4b3" providerId="AD" clId="Web-{83B06562-C5CF-498C-B9A2-803593B4C853}" dt="2021-04-15T13:53:14.242" v="10"/>
          <ac:cxnSpMkLst>
            <pc:docMk/>
            <pc:sldMk cId="1641862003" sldId="265"/>
            <ac:cxnSpMk id="66" creationId="{9F86FF29-8F14-480C-8D31-8CCA67A976FB}"/>
          </ac:cxnSpMkLst>
        </pc:cxnChg>
      </pc:sldChg>
    </pc:docChg>
  </pc:docChgLst>
  <pc:docChgLst>
    <pc:chgData name="Vandale, Alyssa" userId="S::av117818@ohio.edu::bb57de23-abe7-4340-b3d5-d3aa379f0451" providerId="AD" clId="Web-{55C7EB9B-80BC-4CAE-AB21-04B9582DEAEA}"/>
    <pc:docChg chg="modSld">
      <pc:chgData name="Vandale, Alyssa" userId="S::av117818@ohio.edu::bb57de23-abe7-4340-b3d5-d3aa379f0451" providerId="AD" clId="Web-{55C7EB9B-80BC-4CAE-AB21-04B9582DEAEA}" dt="2021-04-20T12:47:47.201" v="133" actId="20577"/>
      <pc:docMkLst>
        <pc:docMk/>
      </pc:docMkLst>
      <pc:sldChg chg="addSp modSp">
        <pc:chgData name="Vandale, Alyssa" userId="S::av117818@ohio.edu::bb57de23-abe7-4340-b3d5-d3aa379f0451" providerId="AD" clId="Web-{55C7EB9B-80BC-4CAE-AB21-04B9582DEAEA}" dt="2021-04-20T12:47:47.201" v="133" actId="20577"/>
        <pc:sldMkLst>
          <pc:docMk/>
          <pc:sldMk cId="4085951382" sldId="261"/>
        </pc:sldMkLst>
        <pc:spChg chg="add mod">
          <ac:chgData name="Vandale, Alyssa" userId="S::av117818@ohio.edu::bb57de23-abe7-4340-b3d5-d3aa379f0451" providerId="AD" clId="Web-{55C7EB9B-80BC-4CAE-AB21-04B9582DEAEA}" dt="2021-04-20T12:47:47.201" v="133" actId="20577"/>
          <ac:spMkLst>
            <pc:docMk/>
            <pc:sldMk cId="4085951382" sldId="261"/>
            <ac:spMk id="1240" creationId="{3421E4BC-DB17-4414-A12E-C2DF0714366D}"/>
          </ac:spMkLst>
        </pc:spChg>
        <pc:graphicFrameChg chg="modGraphic">
          <ac:chgData name="Vandale, Alyssa" userId="S::av117818@ohio.edu::bb57de23-abe7-4340-b3d5-d3aa379f0451" providerId="AD" clId="Web-{55C7EB9B-80BC-4CAE-AB21-04B9582DEAEA}" dt="2021-04-20T12:46:28.201" v="80" actId="20577"/>
          <ac:graphicFrameMkLst>
            <pc:docMk/>
            <pc:sldMk cId="4085951382" sldId="261"/>
            <ac:graphicFrameMk id="37" creationId="{A7BE3C2E-0699-4BD7-9EB3-85EB9EC25154}"/>
          </ac:graphicFrameMkLst>
        </pc:graphicFrameChg>
      </pc:sldChg>
    </pc:docChg>
  </pc:docChgLst>
  <pc:docChgLst>
    <pc:chgData name="Vandale, Alyssa" userId="S::av117818@ohio.edu::bb57de23-abe7-4340-b3d5-d3aa379f0451" providerId="AD" clId="Web-{D8957712-5B2C-489F-949F-D0FE6030DC05}"/>
    <pc:docChg chg="addSld delSld modSld sldOrd">
      <pc:chgData name="Vandale, Alyssa" userId="S::av117818@ohio.edu::bb57de23-abe7-4340-b3d5-d3aa379f0451" providerId="AD" clId="Web-{D8957712-5B2C-489F-949F-D0FE6030DC05}" dt="2021-04-15T02:40:36.464" v="242"/>
      <pc:docMkLst>
        <pc:docMk/>
      </pc:docMkLst>
      <pc:sldChg chg="modSp new">
        <pc:chgData name="Vandale, Alyssa" userId="S::av117818@ohio.edu::bb57de23-abe7-4340-b3d5-d3aa379f0451" providerId="AD" clId="Web-{D8957712-5B2C-489F-949F-D0FE6030DC05}" dt="2021-04-15T02:24:59.243" v="42" actId="20577"/>
        <pc:sldMkLst>
          <pc:docMk/>
          <pc:sldMk cId="2799191119" sldId="262"/>
        </pc:sldMkLst>
        <pc:spChg chg="mod">
          <ac:chgData name="Vandale, Alyssa" userId="S::av117818@ohio.edu::bb57de23-abe7-4340-b3d5-d3aa379f0451" providerId="AD" clId="Web-{D8957712-5B2C-489F-949F-D0FE6030DC05}" dt="2021-04-15T02:24:37.743" v="25" actId="20577"/>
          <ac:spMkLst>
            <pc:docMk/>
            <pc:sldMk cId="2799191119" sldId="262"/>
            <ac:spMk id="2" creationId="{73D34FFF-F356-492E-8766-7D5CA55FF278}"/>
          </ac:spMkLst>
        </pc:spChg>
        <pc:spChg chg="mod">
          <ac:chgData name="Vandale, Alyssa" userId="S::av117818@ohio.edu::bb57de23-abe7-4340-b3d5-d3aa379f0451" providerId="AD" clId="Web-{D8957712-5B2C-489F-949F-D0FE6030DC05}" dt="2021-04-15T02:24:59.243" v="42" actId="20577"/>
          <ac:spMkLst>
            <pc:docMk/>
            <pc:sldMk cId="2799191119" sldId="262"/>
            <ac:spMk id="4" creationId="{93E28144-B0A8-4692-9086-1600F6EDC935}"/>
          </ac:spMkLst>
        </pc:spChg>
      </pc:sldChg>
      <pc:sldChg chg="addSp delSp modSp add mod ord replId setBg">
        <pc:chgData name="Vandale, Alyssa" userId="S::av117818@ohio.edu::bb57de23-abe7-4340-b3d5-d3aa379f0451" providerId="AD" clId="Web-{D8957712-5B2C-489F-949F-D0FE6030DC05}" dt="2021-04-15T02:32:32.315" v="139" actId="20577"/>
        <pc:sldMkLst>
          <pc:docMk/>
          <pc:sldMk cId="756807383" sldId="263"/>
        </pc:sldMkLst>
        <pc:spChg chg="mod">
          <ac:chgData name="Vandale, Alyssa" userId="S::av117818@ohio.edu::bb57de23-abe7-4340-b3d5-d3aa379f0451" providerId="AD" clId="Web-{D8957712-5B2C-489F-949F-D0FE6030DC05}" dt="2021-04-15T02:32:32.315" v="139" actId="20577"/>
          <ac:spMkLst>
            <pc:docMk/>
            <pc:sldMk cId="756807383" sldId="263"/>
            <ac:spMk id="2" creationId="{EB017C4E-C352-4591-9485-B094D730707A}"/>
          </ac:spMkLst>
        </pc:spChg>
        <pc:spChg chg="del">
          <ac:chgData name="Vandale, Alyssa" userId="S::av117818@ohio.edu::bb57de23-abe7-4340-b3d5-d3aa379f0451" providerId="AD" clId="Web-{D8957712-5B2C-489F-949F-D0FE6030DC05}" dt="2021-04-15T02:28:09.662" v="55"/>
          <ac:spMkLst>
            <pc:docMk/>
            <pc:sldMk cId="756807383" sldId="263"/>
            <ac:spMk id="41" creationId="{52C9F0CC-9F30-4B99-AC35-5A6C416A0515}"/>
          </ac:spMkLst>
        </pc:spChg>
        <pc:spChg chg="add">
          <ac:chgData name="Vandale, Alyssa" userId="S::av117818@ohio.edu::bb57de23-abe7-4340-b3d5-d3aa379f0451" providerId="AD" clId="Web-{D8957712-5B2C-489F-949F-D0FE6030DC05}" dt="2021-04-15T02:28:09.662" v="55"/>
          <ac:spMkLst>
            <pc:docMk/>
            <pc:sldMk cId="756807383" sldId="263"/>
            <ac:spMk id="46" creationId="{AEFDCDD6-2444-445B-B2A6-41F0C73EF955}"/>
          </ac:spMkLst>
        </pc:spChg>
        <pc:spChg chg="add">
          <ac:chgData name="Vandale, Alyssa" userId="S::av117818@ohio.edu::bb57de23-abe7-4340-b3d5-d3aa379f0451" providerId="AD" clId="Web-{D8957712-5B2C-489F-949F-D0FE6030DC05}" dt="2021-04-15T02:28:09.662" v="55"/>
          <ac:spMkLst>
            <pc:docMk/>
            <pc:sldMk cId="756807383" sldId="263"/>
            <ac:spMk id="48" creationId="{AA927C3B-99B6-4CC8-9B17-E037F8499584}"/>
          </ac:spMkLst>
        </pc:spChg>
        <pc:spChg chg="add">
          <ac:chgData name="Vandale, Alyssa" userId="S::av117818@ohio.edu::bb57de23-abe7-4340-b3d5-d3aa379f0451" providerId="AD" clId="Web-{D8957712-5B2C-489F-949F-D0FE6030DC05}" dt="2021-04-15T02:28:09.662" v="55"/>
          <ac:spMkLst>
            <pc:docMk/>
            <pc:sldMk cId="756807383" sldId="263"/>
            <ac:spMk id="50" creationId="{2EF28772-B422-402E-B5DE-1B9D7D9C46FA}"/>
          </ac:spMkLst>
        </pc:spChg>
        <pc:graphicFrameChg chg="del">
          <ac:chgData name="Vandale, Alyssa" userId="S::av117818@ohio.edu::bb57de23-abe7-4340-b3d5-d3aa379f0451" providerId="AD" clId="Web-{D8957712-5B2C-489F-949F-D0FE6030DC05}" dt="2021-04-15T02:27:11.976" v="45"/>
          <ac:graphicFrameMkLst>
            <pc:docMk/>
            <pc:sldMk cId="756807383" sldId="263"/>
            <ac:graphicFrameMk id="37" creationId="{A7BE3C2E-0699-4BD7-9EB3-85EB9EC25154}"/>
          </ac:graphicFrameMkLst>
        </pc:graphicFrameChg>
        <pc:cxnChg chg="add del mod">
          <ac:chgData name="Vandale, Alyssa" userId="S::av117818@ohio.edu::bb57de23-abe7-4340-b3d5-d3aa379f0451" providerId="AD" clId="Web-{D8957712-5B2C-489F-949F-D0FE6030DC05}" dt="2021-04-15T02:30:48.379" v="124"/>
          <ac:cxnSpMkLst>
            <pc:docMk/>
            <pc:sldMk cId="756807383" sldId="263"/>
            <ac:cxnSpMk id="16" creationId="{70A04418-5DEC-4E5D-9ED6-4D09F0AED8D4}"/>
          </ac:cxnSpMkLst>
        </pc:cxnChg>
        <pc:cxnChg chg="add mod">
          <ac:chgData name="Vandale, Alyssa" userId="S::av117818@ohio.edu::bb57de23-abe7-4340-b3d5-d3aa379f0451" providerId="AD" clId="Web-{D8957712-5B2C-489F-949F-D0FE6030DC05}" dt="2021-04-15T02:32:19.502" v="138"/>
          <ac:cxnSpMkLst>
            <pc:docMk/>
            <pc:sldMk cId="756807383" sldId="263"/>
            <ac:cxnSpMk id="17" creationId="{F90559CE-6701-4198-8C62-BF2B9E403298}"/>
          </ac:cxnSpMkLst>
        </pc:cxnChg>
      </pc:sldChg>
      <pc:sldChg chg="modSp new del">
        <pc:chgData name="Vandale, Alyssa" userId="S::av117818@ohio.edu::bb57de23-abe7-4340-b3d5-d3aa379f0451" providerId="AD" clId="Web-{D8957712-5B2C-489F-949F-D0FE6030DC05}" dt="2021-04-15T02:40:36.464" v="242"/>
        <pc:sldMkLst>
          <pc:docMk/>
          <pc:sldMk cId="1151685548" sldId="264"/>
        </pc:sldMkLst>
        <pc:spChg chg="mod">
          <ac:chgData name="Vandale, Alyssa" userId="S::av117818@ohio.edu::bb57de23-abe7-4340-b3d5-d3aa379f0451" providerId="AD" clId="Web-{D8957712-5B2C-489F-949F-D0FE6030DC05}" dt="2021-04-15T02:34:22.610" v="170" actId="20577"/>
          <ac:spMkLst>
            <pc:docMk/>
            <pc:sldMk cId="1151685548" sldId="264"/>
            <ac:spMk id="2" creationId="{B7383418-3960-46E2-BAC3-54A46C1694AE}"/>
          </ac:spMkLst>
        </pc:spChg>
        <pc:spChg chg="mod">
          <ac:chgData name="Vandale, Alyssa" userId="S::av117818@ohio.edu::bb57de23-abe7-4340-b3d5-d3aa379f0451" providerId="AD" clId="Web-{D8957712-5B2C-489F-949F-D0FE6030DC05}" dt="2021-04-15T02:36:15.233" v="215" actId="20577"/>
          <ac:spMkLst>
            <pc:docMk/>
            <pc:sldMk cId="1151685548" sldId="264"/>
            <ac:spMk id="4" creationId="{EB79AAB0-0A0E-4529-BB4F-D427C7DAE520}"/>
          </ac:spMkLst>
        </pc:spChg>
      </pc:sldChg>
      <pc:sldChg chg="addSp delSp modSp add mod ord replId setBg addAnim setClrOvrMap">
        <pc:chgData name="Vandale, Alyssa" userId="S::av117818@ohio.edu::bb57de23-abe7-4340-b3d5-d3aa379f0451" providerId="AD" clId="Web-{D8957712-5B2C-489F-949F-D0FE6030DC05}" dt="2021-04-15T02:40:24.042" v="241" actId="20577"/>
        <pc:sldMkLst>
          <pc:docMk/>
          <pc:sldMk cId="1641862003" sldId="265"/>
        </pc:sldMkLst>
        <pc:spChg chg="mod">
          <ac:chgData name="Vandale, Alyssa" userId="S::av117818@ohio.edu::bb57de23-abe7-4340-b3d5-d3aa379f0451" providerId="AD" clId="Web-{D8957712-5B2C-489F-949F-D0FE6030DC05}" dt="2021-04-15T02:40:24.042" v="241" actId="20577"/>
          <ac:spMkLst>
            <pc:docMk/>
            <pc:sldMk cId="1641862003" sldId="265"/>
            <ac:spMk id="2" creationId="{EB017C4E-C352-4591-9485-B094D730707A}"/>
          </ac:spMkLst>
        </pc:spChg>
        <pc:spChg chg="del">
          <ac:chgData name="Vandale, Alyssa" userId="S::av117818@ohio.edu::bb57de23-abe7-4340-b3d5-d3aa379f0451" providerId="AD" clId="Web-{D8957712-5B2C-489F-949F-D0FE6030DC05}" dt="2021-04-15T02:38:28.700" v="224"/>
          <ac:spMkLst>
            <pc:docMk/>
            <pc:sldMk cId="1641862003" sldId="265"/>
            <ac:spMk id="41" creationId="{52C9F0CC-9F30-4B99-AC35-5A6C416A0515}"/>
          </ac:spMkLst>
        </pc:spChg>
        <pc:spChg chg="add">
          <ac:chgData name="Vandale, Alyssa" userId="S::av117818@ohio.edu::bb57de23-abe7-4340-b3d5-d3aa379f0451" providerId="AD" clId="Web-{D8957712-5B2C-489F-949F-D0FE6030DC05}" dt="2021-04-15T02:38:28.700" v="224"/>
          <ac:spMkLst>
            <pc:docMk/>
            <pc:sldMk cId="1641862003" sldId="265"/>
            <ac:spMk id="46" creationId="{AA927C3B-99B6-4CC8-9B17-E037F8499584}"/>
          </ac:spMkLst>
        </pc:spChg>
        <pc:spChg chg="add">
          <ac:chgData name="Vandale, Alyssa" userId="S::av117818@ohio.edu::bb57de23-abe7-4340-b3d5-d3aa379f0451" providerId="AD" clId="Web-{D8957712-5B2C-489F-949F-D0FE6030DC05}" dt="2021-04-15T02:38:28.700" v="224"/>
          <ac:spMkLst>
            <pc:docMk/>
            <pc:sldMk cId="1641862003" sldId="265"/>
            <ac:spMk id="48" creationId="{1C1D606D-4DA3-4806-8F40-02982F4AD00D}"/>
          </ac:spMkLst>
        </pc:spChg>
        <pc:spChg chg="add">
          <ac:chgData name="Vandale, Alyssa" userId="S::av117818@ohio.edu::bb57de23-abe7-4340-b3d5-d3aa379f0451" providerId="AD" clId="Web-{D8957712-5B2C-489F-949F-D0FE6030DC05}" dt="2021-04-15T02:38:28.700" v="224"/>
          <ac:spMkLst>
            <pc:docMk/>
            <pc:sldMk cId="1641862003" sldId="265"/>
            <ac:spMk id="50" creationId="{CD7A4F52-D451-483C-8243-5B0F83B91D28}"/>
          </ac:spMkLst>
        </pc:spChg>
        <pc:graphicFrameChg chg="del">
          <ac:chgData name="Vandale, Alyssa" userId="S::av117818@ohio.edu::bb57de23-abe7-4340-b3d5-d3aa379f0451" providerId="AD" clId="Web-{D8957712-5B2C-489F-949F-D0FE6030DC05}" dt="2021-04-15T02:37:26.529" v="218"/>
          <ac:graphicFrameMkLst>
            <pc:docMk/>
            <pc:sldMk cId="1641862003" sldId="265"/>
            <ac:graphicFrameMk id="37" creationId="{A7BE3C2E-0699-4BD7-9EB3-85EB9EC25154}"/>
          </ac:graphicFrameMkLst>
        </pc:graphicFrameChg>
        <pc:cxnChg chg="add">
          <ac:chgData name="Vandale, Alyssa" userId="S::av117818@ohio.edu::bb57de23-abe7-4340-b3d5-d3aa379f0451" providerId="AD" clId="Web-{D8957712-5B2C-489F-949F-D0FE6030DC05}" dt="2021-04-15T02:38:28.700" v="224"/>
          <ac:cxnSpMkLst>
            <pc:docMk/>
            <pc:sldMk cId="1641862003" sldId="265"/>
            <ac:cxnSpMk id="52" creationId="{23413C9D-32A8-4475-92E1-327E029906D9}"/>
          </ac:cxnSpMkLst>
        </pc:cxnChg>
      </pc:sldChg>
    </pc:docChg>
  </pc:docChgLst>
  <pc:docChgLst>
    <pc:chgData name="Brown, Sophia" userId="S::sb911718@ohio.edu::2eb04d5f-5942-48b5-8b45-84733770dc23" providerId="AD" clId="Web-{6B4AAA2D-16A9-4042-85B0-B1A24D05C656}"/>
    <pc:docChg chg="addSld modSld">
      <pc:chgData name="Brown, Sophia" userId="S::sb911718@ohio.edu::2eb04d5f-5942-48b5-8b45-84733770dc23" providerId="AD" clId="Web-{6B4AAA2D-16A9-4042-85B0-B1A24D05C656}" dt="2021-04-15T13:15:06.991" v="407" actId="20577"/>
      <pc:docMkLst>
        <pc:docMk/>
      </pc:docMkLst>
      <pc:sldChg chg="addSp modSp">
        <pc:chgData name="Brown, Sophia" userId="S::sb911718@ohio.edu::2eb04d5f-5942-48b5-8b45-84733770dc23" providerId="AD" clId="Web-{6B4AAA2D-16A9-4042-85B0-B1A24D05C656}" dt="2021-04-15T13:13:39.148" v="293" actId="1076"/>
        <pc:sldMkLst>
          <pc:docMk/>
          <pc:sldMk cId="756807383" sldId="263"/>
        </pc:sldMkLst>
        <pc:picChg chg="add mod modCrop">
          <ac:chgData name="Brown, Sophia" userId="S::sb911718@ohio.edu::2eb04d5f-5942-48b5-8b45-84733770dc23" providerId="AD" clId="Web-{6B4AAA2D-16A9-4042-85B0-B1A24D05C656}" dt="2021-04-15T13:13:39.148" v="293" actId="1076"/>
          <ac:picMkLst>
            <pc:docMk/>
            <pc:sldMk cId="756807383" sldId="263"/>
            <ac:picMk id="4" creationId="{7EC5C568-4FF7-4200-99B5-699DC94C411C}"/>
          </ac:picMkLst>
        </pc:picChg>
      </pc:sldChg>
      <pc:sldChg chg="modSp new">
        <pc:chgData name="Brown, Sophia" userId="S::sb911718@ohio.edu::2eb04d5f-5942-48b5-8b45-84733770dc23" providerId="AD" clId="Web-{6B4AAA2D-16A9-4042-85B0-B1A24D05C656}" dt="2021-04-15T13:15:06.991" v="407" actId="20577"/>
        <pc:sldMkLst>
          <pc:docMk/>
          <pc:sldMk cId="45670541" sldId="266"/>
        </pc:sldMkLst>
        <pc:spChg chg="mod">
          <ac:chgData name="Brown, Sophia" userId="S::sb911718@ohio.edu::2eb04d5f-5942-48b5-8b45-84733770dc23" providerId="AD" clId="Web-{6B4AAA2D-16A9-4042-85B0-B1A24D05C656}" dt="2021-04-15T13:08:20.339" v="16" actId="20577"/>
          <ac:spMkLst>
            <pc:docMk/>
            <pc:sldMk cId="45670541" sldId="266"/>
            <ac:spMk id="2" creationId="{D2787FB5-389C-436F-840E-99BEED1A4275}"/>
          </ac:spMkLst>
        </pc:spChg>
        <pc:spChg chg="mod">
          <ac:chgData name="Brown, Sophia" userId="S::sb911718@ohio.edu::2eb04d5f-5942-48b5-8b45-84733770dc23" providerId="AD" clId="Web-{6B4AAA2D-16A9-4042-85B0-B1A24D05C656}" dt="2021-04-15T13:15:06.991" v="407" actId="20577"/>
          <ac:spMkLst>
            <pc:docMk/>
            <pc:sldMk cId="45670541" sldId="266"/>
            <ac:spMk id="3" creationId="{D6C89CC0-88A8-479C-9B2F-67E8AB32F8CE}"/>
          </ac:spMkLst>
        </pc:spChg>
      </pc:sldChg>
    </pc:docChg>
  </pc:docChgLst>
  <pc:docChgLst>
    <pc:chgData name="Davis, Aliyah" userId="S::ad767218@ohio.edu::19d772e8-0f4e-49fa-8b3d-5597c694214e" providerId="AD" clId="Web-{EE2EA93F-96EC-44B1-8F9C-E8212BAD8806}"/>
    <pc:docChg chg="modSld">
      <pc:chgData name="Davis, Aliyah" userId="S::ad767218@ohio.edu::19d772e8-0f4e-49fa-8b3d-5597c694214e" providerId="AD" clId="Web-{EE2EA93F-96EC-44B1-8F9C-E8212BAD8806}" dt="2021-04-15T13:11:38.351" v="28" actId="14100"/>
      <pc:docMkLst>
        <pc:docMk/>
      </pc:docMkLst>
      <pc:sldChg chg="modSp">
        <pc:chgData name="Davis, Aliyah" userId="S::ad767218@ohio.edu::19d772e8-0f4e-49fa-8b3d-5597c694214e" providerId="AD" clId="Web-{EE2EA93F-96EC-44B1-8F9C-E8212BAD8806}" dt="2021-04-15T13:07:30.132" v="25" actId="20577"/>
        <pc:sldMkLst>
          <pc:docMk/>
          <pc:sldMk cId="3091060557" sldId="259"/>
        </pc:sldMkLst>
        <pc:graphicFrameChg chg="modGraphic">
          <ac:chgData name="Davis, Aliyah" userId="S::ad767218@ohio.edu::19d772e8-0f4e-49fa-8b3d-5597c694214e" providerId="AD" clId="Web-{EE2EA93F-96EC-44B1-8F9C-E8212BAD8806}" dt="2021-04-15T13:07:30.132" v="25" actId="20577"/>
          <ac:graphicFrameMkLst>
            <pc:docMk/>
            <pc:sldMk cId="3091060557" sldId="259"/>
            <ac:graphicFrameMk id="31" creationId="{F69C4C88-F10F-46AD-8FB5-5040EEB147CA}"/>
          </ac:graphicFrameMkLst>
        </pc:graphicFrameChg>
      </pc:sldChg>
      <pc:sldChg chg="modSp">
        <pc:chgData name="Davis, Aliyah" userId="S::ad767218@ohio.edu::19d772e8-0f4e-49fa-8b3d-5597c694214e" providerId="AD" clId="Web-{EE2EA93F-96EC-44B1-8F9C-E8212BAD8806}" dt="2021-04-15T13:08:52.476" v="26" actId="14100"/>
        <pc:sldMkLst>
          <pc:docMk/>
          <pc:sldMk cId="2799191119" sldId="262"/>
        </pc:sldMkLst>
        <pc:picChg chg="mod modCrop">
          <ac:chgData name="Davis, Aliyah" userId="S::ad767218@ohio.edu::19d772e8-0f4e-49fa-8b3d-5597c694214e" providerId="AD" clId="Web-{EE2EA93F-96EC-44B1-8F9C-E8212BAD8806}" dt="2021-04-15T13:05:57.850" v="13" actId="1076"/>
          <ac:picMkLst>
            <pc:docMk/>
            <pc:sldMk cId="2799191119" sldId="262"/>
            <ac:picMk id="3" creationId="{7C46C426-5A2C-4A45-B578-7C4ECF44014A}"/>
          </ac:picMkLst>
        </pc:picChg>
        <pc:picChg chg="mod">
          <ac:chgData name="Davis, Aliyah" userId="S::ad767218@ohio.edu::19d772e8-0f4e-49fa-8b3d-5597c694214e" providerId="AD" clId="Web-{EE2EA93F-96EC-44B1-8F9C-E8212BAD8806}" dt="2021-04-15T13:08:52.476" v="26" actId="14100"/>
          <ac:picMkLst>
            <pc:docMk/>
            <pc:sldMk cId="2799191119" sldId="262"/>
            <ac:picMk id="5" creationId="{E5A54828-72CA-40B4-953A-6ECE182FBE76}"/>
          </ac:picMkLst>
        </pc:picChg>
      </pc:sldChg>
      <pc:sldChg chg="addSp modSp">
        <pc:chgData name="Davis, Aliyah" userId="S::ad767218@ohio.edu::19d772e8-0f4e-49fa-8b3d-5597c694214e" providerId="AD" clId="Web-{EE2EA93F-96EC-44B1-8F9C-E8212BAD8806}" dt="2021-04-15T13:11:38.351" v="28" actId="14100"/>
        <pc:sldMkLst>
          <pc:docMk/>
          <pc:sldMk cId="1641862003" sldId="265"/>
        </pc:sldMkLst>
        <pc:spChg chg="mod">
          <ac:chgData name="Davis, Aliyah" userId="S::ad767218@ohio.edu::19d772e8-0f4e-49fa-8b3d-5597c694214e" providerId="AD" clId="Web-{EE2EA93F-96EC-44B1-8F9C-E8212BAD8806}" dt="2021-04-15T13:11:38.351" v="28" actId="14100"/>
          <ac:spMkLst>
            <pc:docMk/>
            <pc:sldMk cId="1641862003" sldId="265"/>
            <ac:spMk id="2" creationId="{EB017C4E-C352-4591-9485-B094D730707A}"/>
          </ac:spMkLst>
        </pc:spChg>
        <pc:picChg chg="add mod">
          <ac:chgData name="Davis, Aliyah" userId="S::ad767218@ohio.edu::19d772e8-0f4e-49fa-8b3d-5597c694214e" providerId="AD" clId="Web-{EE2EA93F-96EC-44B1-8F9C-E8212BAD8806}" dt="2021-04-15T13:05:18.241" v="2" actId="14100"/>
          <ac:picMkLst>
            <pc:docMk/>
            <pc:sldMk cId="1641862003" sldId="265"/>
            <ac:picMk id="3" creationId="{0B626C0F-ACA8-45F7-99B8-1199E08FF662}"/>
          </ac:picMkLst>
        </pc:picChg>
      </pc:sldChg>
    </pc:docChg>
  </pc:docChgLst>
  <pc:docChgLst>
    <pc:chgData name="Davis, Aliyah" userId="S::ad767218@ohio.edu::19d772e8-0f4e-49fa-8b3d-5597c694214e" providerId="AD" clId="Web-{57A64B8A-ACAE-4271-B27D-E1C7E530B534}"/>
    <pc:docChg chg="modSld">
      <pc:chgData name="Davis, Aliyah" userId="S::ad767218@ohio.edu::19d772e8-0f4e-49fa-8b3d-5597c694214e" providerId="AD" clId="Web-{57A64B8A-ACAE-4271-B27D-E1C7E530B534}" dt="2021-04-20T13:06:38.499" v="30" actId="1076"/>
      <pc:docMkLst>
        <pc:docMk/>
      </pc:docMkLst>
      <pc:sldChg chg="delSp modSp">
        <pc:chgData name="Davis, Aliyah" userId="S::ad767218@ohio.edu::19d772e8-0f4e-49fa-8b3d-5597c694214e" providerId="AD" clId="Web-{57A64B8A-ACAE-4271-B27D-E1C7E530B534}" dt="2021-04-20T13:06:38.499" v="30" actId="1076"/>
        <pc:sldMkLst>
          <pc:docMk/>
          <pc:sldMk cId="2799191119" sldId="262"/>
        </pc:sldMkLst>
        <pc:picChg chg="mod">
          <ac:chgData name="Davis, Aliyah" userId="S::ad767218@ohio.edu::19d772e8-0f4e-49fa-8b3d-5597c694214e" providerId="AD" clId="Web-{57A64B8A-ACAE-4271-B27D-E1C7E530B534}" dt="2021-04-20T13:02:15.730" v="26" actId="1076"/>
          <ac:picMkLst>
            <pc:docMk/>
            <pc:sldMk cId="2799191119" sldId="262"/>
            <ac:picMk id="3" creationId="{FA55B0EB-DC5B-44AE-9177-3E32FCB9C0B4}"/>
          </ac:picMkLst>
        </pc:picChg>
        <pc:picChg chg="mod">
          <ac:chgData name="Davis, Aliyah" userId="S::ad767218@ohio.edu::19d772e8-0f4e-49fa-8b3d-5597c694214e" providerId="AD" clId="Web-{57A64B8A-ACAE-4271-B27D-E1C7E530B534}" dt="2021-04-20T13:06:38.499" v="30" actId="1076"/>
          <ac:picMkLst>
            <pc:docMk/>
            <pc:sldMk cId="2799191119" sldId="262"/>
            <ac:picMk id="5" creationId="{E5A54828-72CA-40B4-953A-6ECE182FBE76}"/>
          </ac:picMkLst>
        </pc:picChg>
        <pc:picChg chg="del mod">
          <ac:chgData name="Davis, Aliyah" userId="S::ad767218@ohio.edu::19d772e8-0f4e-49fa-8b3d-5597c694214e" providerId="AD" clId="Web-{57A64B8A-ACAE-4271-B27D-E1C7E530B534}" dt="2021-04-20T13:01:49.355" v="13"/>
          <ac:picMkLst>
            <pc:docMk/>
            <pc:sldMk cId="2799191119" sldId="262"/>
            <ac:picMk id="6" creationId="{44130739-5E8F-4679-948E-F10FF020B0EB}"/>
          </ac:picMkLst>
        </pc:picChg>
        <pc:picChg chg="mod modCrop">
          <ac:chgData name="Davis, Aliyah" userId="S::ad767218@ohio.edu::19d772e8-0f4e-49fa-8b3d-5597c694214e" providerId="AD" clId="Web-{57A64B8A-ACAE-4271-B27D-E1C7E530B534}" dt="2021-04-20T13:02:42.527" v="29" actId="14100"/>
          <ac:picMkLst>
            <pc:docMk/>
            <pc:sldMk cId="2799191119" sldId="262"/>
            <ac:picMk id="7" creationId="{FCF942FD-03D2-47F8-A5C6-637DDD933343}"/>
          </ac:picMkLst>
        </pc:picChg>
      </pc:sldChg>
    </pc:docChg>
  </pc:docChgLst>
  <pc:docChgLst>
    <pc:chgData name="Chonev, Mihajlo" userId="S::mc291218@ohio.edu::1ced493e-9490-4011-9e1d-0185e4e2b4b3" providerId="AD" clId="Web-{ACE3C843-D5B2-4B33-AB98-7257CD2DB1E6}"/>
    <pc:docChg chg="modSld">
      <pc:chgData name="Chonev, Mihajlo" userId="S::mc291218@ohio.edu::1ced493e-9490-4011-9e1d-0185e4e2b4b3" providerId="AD" clId="Web-{ACE3C843-D5B2-4B33-AB98-7257CD2DB1E6}" dt="2021-04-14T19:46:07.840" v="4" actId="20577"/>
      <pc:docMkLst>
        <pc:docMk/>
      </pc:docMkLst>
      <pc:sldChg chg="modSp">
        <pc:chgData name="Chonev, Mihajlo" userId="S::mc291218@ohio.edu::1ced493e-9490-4011-9e1d-0185e4e2b4b3" providerId="AD" clId="Web-{ACE3C843-D5B2-4B33-AB98-7257CD2DB1E6}" dt="2021-04-14T19:46:07.840" v="4" actId="20577"/>
        <pc:sldMkLst>
          <pc:docMk/>
          <pc:sldMk cId="1612486795" sldId="256"/>
        </pc:sldMkLst>
        <pc:spChg chg="mod">
          <ac:chgData name="Chonev, Mihajlo" userId="S::mc291218@ohio.edu::1ced493e-9490-4011-9e1d-0185e4e2b4b3" providerId="AD" clId="Web-{ACE3C843-D5B2-4B33-AB98-7257CD2DB1E6}" dt="2021-04-14T19:46:07.840" v="4" actId="20577"/>
          <ac:spMkLst>
            <pc:docMk/>
            <pc:sldMk cId="1612486795" sldId="256"/>
            <ac:spMk id="2" creationId="{F454A1D0-476D-4D48-BE47-C0A22B8BCF36}"/>
          </ac:spMkLst>
        </pc:spChg>
      </pc:sldChg>
    </pc:docChg>
  </pc:docChgLst>
  <pc:docChgLst>
    <pc:chgData name="Brown, Sophia" userId="S::sb911718@ohio.edu::2eb04d5f-5942-48b5-8b45-84733770dc23" providerId="AD" clId="Web-{F142984D-69BC-456E-979D-5821B4449F9F}"/>
    <pc:docChg chg="modSld">
      <pc:chgData name="Brown, Sophia" userId="S::sb911718@ohio.edu::2eb04d5f-5942-48b5-8b45-84733770dc23" providerId="AD" clId="Web-{F142984D-69BC-456E-979D-5821B4449F9F}" dt="2021-04-15T11:02:01.390" v="13" actId="20577"/>
      <pc:docMkLst>
        <pc:docMk/>
      </pc:docMkLst>
      <pc:sldChg chg="modSp">
        <pc:chgData name="Brown, Sophia" userId="S::sb911718@ohio.edu::2eb04d5f-5942-48b5-8b45-84733770dc23" providerId="AD" clId="Web-{F142984D-69BC-456E-979D-5821B4449F9F}" dt="2021-04-15T11:02:01.390" v="13" actId="20577"/>
        <pc:sldMkLst>
          <pc:docMk/>
          <pc:sldMk cId="3091060557" sldId="259"/>
        </pc:sldMkLst>
        <pc:graphicFrameChg chg="modGraphic">
          <ac:chgData name="Brown, Sophia" userId="S::sb911718@ohio.edu::2eb04d5f-5942-48b5-8b45-84733770dc23" providerId="AD" clId="Web-{F142984D-69BC-456E-979D-5821B4449F9F}" dt="2021-04-15T11:02:01.390" v="13" actId="20577"/>
          <ac:graphicFrameMkLst>
            <pc:docMk/>
            <pc:sldMk cId="3091060557" sldId="259"/>
            <ac:graphicFrameMk id="31" creationId="{F69C4C88-F10F-46AD-8FB5-5040EEB147CA}"/>
          </ac:graphicFrameMkLst>
        </pc:graphicFrameChg>
      </pc:sldChg>
      <pc:sldChg chg="addSp modSp">
        <pc:chgData name="Brown, Sophia" userId="S::sb911718@ohio.edu::2eb04d5f-5942-48b5-8b45-84733770dc23" providerId="AD" clId="Web-{F142984D-69BC-456E-979D-5821B4449F9F}" dt="2021-04-15T11:01:04.812" v="4" actId="1076"/>
        <pc:sldMkLst>
          <pc:docMk/>
          <pc:sldMk cId="2799191119" sldId="262"/>
        </pc:sldMkLst>
        <pc:picChg chg="add mod">
          <ac:chgData name="Brown, Sophia" userId="S::sb911718@ohio.edu::2eb04d5f-5942-48b5-8b45-84733770dc23" providerId="AD" clId="Web-{F142984D-69BC-456E-979D-5821B4449F9F}" dt="2021-04-15T11:01:04.812" v="4" actId="1076"/>
          <ac:picMkLst>
            <pc:docMk/>
            <pc:sldMk cId="2799191119" sldId="262"/>
            <ac:picMk id="3" creationId="{7C46C426-5A2C-4A45-B578-7C4ECF44014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CE637-2183-4CA6-B52C-1C94D8D603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5EBF44-94FF-4C5B-AD53-726058857413}">
      <dgm:prSet/>
      <dgm:spPr/>
      <dgm:t>
        <a:bodyPr/>
        <a:lstStyle/>
        <a:p>
          <a:r>
            <a:rPr lang="en-US"/>
            <a:t>Language: C++, JS, HTML</a:t>
          </a:r>
        </a:p>
      </dgm:t>
    </dgm:pt>
    <dgm:pt modelId="{F8F65209-34EE-45BD-B5C0-45571ED6E870}" type="parTrans" cxnId="{77A33055-F25A-4C5A-9821-B58F99ABEAE6}">
      <dgm:prSet/>
      <dgm:spPr/>
      <dgm:t>
        <a:bodyPr/>
        <a:lstStyle/>
        <a:p>
          <a:endParaRPr lang="en-US"/>
        </a:p>
      </dgm:t>
    </dgm:pt>
    <dgm:pt modelId="{EF1ABC0F-C3EB-40FE-9F39-CD68900B225F}" type="sibTrans" cxnId="{77A33055-F25A-4C5A-9821-B58F99ABEAE6}">
      <dgm:prSet/>
      <dgm:spPr/>
      <dgm:t>
        <a:bodyPr/>
        <a:lstStyle/>
        <a:p>
          <a:endParaRPr lang="en-US"/>
        </a:p>
      </dgm:t>
    </dgm:pt>
    <dgm:pt modelId="{3D0478C4-0293-4643-B849-4EFD51D4F7C3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7E0A43A9-55AC-4591-9F5C-C9B68FE0F458}" type="parTrans" cxnId="{0D6383D0-B93D-4E8D-AA18-F3295798BF98}">
      <dgm:prSet/>
      <dgm:spPr/>
      <dgm:t>
        <a:bodyPr/>
        <a:lstStyle/>
        <a:p>
          <a:endParaRPr lang="en-US"/>
        </a:p>
      </dgm:t>
    </dgm:pt>
    <dgm:pt modelId="{D8065E7A-25FD-4B58-8ACF-FDF260562A04}" type="sibTrans" cxnId="{0D6383D0-B93D-4E8D-AA18-F3295798BF98}">
      <dgm:prSet/>
      <dgm:spPr/>
      <dgm:t>
        <a:bodyPr/>
        <a:lstStyle/>
        <a:p>
          <a:endParaRPr lang="en-US"/>
        </a:p>
      </dgm:t>
    </dgm:pt>
    <dgm:pt modelId="{EF482AF9-74E5-4CC3-888F-5C8310132A18}">
      <dgm:prSet/>
      <dgm:spPr/>
      <dgm:t>
        <a:bodyPr/>
        <a:lstStyle/>
        <a:p>
          <a:r>
            <a:rPr lang="en-US"/>
            <a:t>Git, </a:t>
          </a:r>
          <a:r>
            <a:rPr lang="en-US" err="1"/>
            <a:t>Github</a:t>
          </a:r>
          <a:endParaRPr lang="en-US"/>
        </a:p>
      </dgm:t>
    </dgm:pt>
    <dgm:pt modelId="{C21E7B9A-0A10-4D5A-A9CC-87DE68760584}" type="parTrans" cxnId="{63A40934-F406-49AF-94D7-95F384FCD5E2}">
      <dgm:prSet/>
      <dgm:spPr/>
      <dgm:t>
        <a:bodyPr/>
        <a:lstStyle/>
        <a:p>
          <a:endParaRPr lang="en-US"/>
        </a:p>
      </dgm:t>
    </dgm:pt>
    <dgm:pt modelId="{F50AF721-3DE4-40C8-B183-41DAF79A4784}" type="sibTrans" cxnId="{63A40934-F406-49AF-94D7-95F384FCD5E2}">
      <dgm:prSet/>
      <dgm:spPr/>
      <dgm:t>
        <a:bodyPr/>
        <a:lstStyle/>
        <a:p>
          <a:endParaRPr lang="en-US"/>
        </a:p>
      </dgm:t>
    </dgm:pt>
    <dgm:pt modelId="{30C52628-09B6-4721-8796-F5A5D43B8EF1}">
      <dgm:prSet/>
      <dgm:spPr/>
      <dgm:t>
        <a:bodyPr/>
        <a:lstStyle/>
        <a:p>
          <a:pPr rtl="0"/>
          <a:r>
            <a:rPr lang="en-US"/>
            <a:t>Command Terminal (</a:t>
          </a:r>
          <a:r>
            <a:rPr lang="en-US" err="1"/>
            <a:t>Powershell</a:t>
          </a:r>
          <a:r>
            <a:rPr lang="en-US">
              <a:latin typeface="Century Gothic" panose="020B0502020202020204"/>
            </a:rPr>
            <a:t>, Ubuntu)</a:t>
          </a:r>
          <a:endParaRPr lang="en-US"/>
        </a:p>
      </dgm:t>
    </dgm:pt>
    <dgm:pt modelId="{9A1768EA-2996-4F8F-87F4-7EC9D73B7C04}" type="parTrans" cxnId="{5735D96A-BC16-4566-9077-D57528DDB7BD}">
      <dgm:prSet/>
      <dgm:spPr/>
      <dgm:t>
        <a:bodyPr/>
        <a:lstStyle/>
        <a:p>
          <a:endParaRPr lang="en-US"/>
        </a:p>
      </dgm:t>
    </dgm:pt>
    <dgm:pt modelId="{E051517C-BD9C-44A3-B104-AB42C6E323D4}" type="sibTrans" cxnId="{5735D96A-BC16-4566-9077-D57528DDB7BD}">
      <dgm:prSet/>
      <dgm:spPr/>
      <dgm:t>
        <a:bodyPr/>
        <a:lstStyle/>
        <a:p>
          <a:endParaRPr lang="en-US"/>
        </a:p>
      </dgm:t>
    </dgm:pt>
    <dgm:pt modelId="{DBEEA41D-391F-42FF-8A71-B67065273DEF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Testing Tools(Catch2, </a:t>
          </a:r>
          <a:r>
            <a:rPr lang="en-US" err="1">
              <a:latin typeface="Century Gothic" panose="020B0502020202020204"/>
            </a:rPr>
            <a:t>Deleaker</a:t>
          </a:r>
          <a:r>
            <a:rPr lang="en-US">
              <a:latin typeface="Century Gothic" panose="020B0502020202020204"/>
            </a:rPr>
            <a:t>, </a:t>
          </a:r>
          <a:r>
            <a:rPr lang="en-US" err="1">
              <a:latin typeface="Century Gothic" panose="020B0502020202020204"/>
            </a:rPr>
            <a:t>Cppcheck</a:t>
          </a:r>
          <a:r>
            <a:rPr lang="en-US">
              <a:latin typeface="Century Gothic" panose="020B0502020202020204"/>
            </a:rPr>
            <a:t>)</a:t>
          </a:r>
        </a:p>
      </dgm:t>
    </dgm:pt>
    <dgm:pt modelId="{3C0C5D37-876A-480D-A97F-C2C927647033}" type="parTrans" cxnId="{E9DFCA39-153F-47D7-B450-8DD674E63F84}">
      <dgm:prSet/>
      <dgm:spPr/>
    </dgm:pt>
    <dgm:pt modelId="{A135794F-2CD1-4360-B650-5E0048244C01}" type="sibTrans" cxnId="{E9DFCA39-153F-47D7-B450-8DD674E63F84}">
      <dgm:prSet/>
      <dgm:spPr/>
    </dgm:pt>
    <dgm:pt modelId="{F448AE34-F242-4AA4-893C-E5F5EB90834E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Inkscape, gimp</a:t>
          </a:r>
        </a:p>
      </dgm:t>
    </dgm:pt>
    <dgm:pt modelId="{5256C7BD-2E79-428B-B2E1-50647CAF05EE}" type="parTrans" cxnId="{EF05BCC1-17D6-4FD6-A0C1-AA804A29C4A4}">
      <dgm:prSet/>
      <dgm:spPr/>
    </dgm:pt>
    <dgm:pt modelId="{B5087154-D428-4282-B799-96BB49931C8A}" type="sibTrans" cxnId="{EF05BCC1-17D6-4FD6-A0C1-AA804A29C4A4}">
      <dgm:prSet/>
      <dgm:spPr/>
    </dgm:pt>
    <dgm:pt modelId="{F405F697-CB3C-455F-9078-CC1C75C3DC86}" type="pres">
      <dgm:prSet presAssocID="{1CACE637-2183-4CA6-B52C-1C94D8D603C6}" presName="linear" presStyleCnt="0">
        <dgm:presLayoutVars>
          <dgm:animLvl val="lvl"/>
          <dgm:resizeHandles val="exact"/>
        </dgm:presLayoutVars>
      </dgm:prSet>
      <dgm:spPr/>
    </dgm:pt>
    <dgm:pt modelId="{2EA1F658-A826-41E0-B948-522ACCF3BD05}" type="pres">
      <dgm:prSet presAssocID="{795EBF44-94FF-4C5B-AD53-72605885741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4ACBA9A-A523-4C0C-8523-A19033A95607}" type="pres">
      <dgm:prSet presAssocID="{EF1ABC0F-C3EB-40FE-9F39-CD68900B225F}" presName="spacer" presStyleCnt="0"/>
      <dgm:spPr/>
    </dgm:pt>
    <dgm:pt modelId="{495A5182-6867-4126-942F-19832D263412}" type="pres">
      <dgm:prSet presAssocID="{3D0478C4-0293-4643-B849-4EFD51D4F7C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509BFCB-DF4B-4602-AB5A-6F58BCBC4326}" type="pres">
      <dgm:prSet presAssocID="{D8065E7A-25FD-4B58-8ACF-FDF260562A04}" presName="spacer" presStyleCnt="0"/>
      <dgm:spPr/>
    </dgm:pt>
    <dgm:pt modelId="{85C2333A-A845-429C-8EAA-AAFCE74821EA}" type="pres">
      <dgm:prSet presAssocID="{EF482AF9-74E5-4CC3-888F-5C8310132A1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599E515-42A6-441B-8B1E-C08F16DFA7BD}" type="pres">
      <dgm:prSet presAssocID="{F50AF721-3DE4-40C8-B183-41DAF79A4784}" presName="spacer" presStyleCnt="0"/>
      <dgm:spPr/>
    </dgm:pt>
    <dgm:pt modelId="{629BF513-87CD-4504-9A73-CE4B518E203C}" type="pres">
      <dgm:prSet presAssocID="{30C52628-09B6-4721-8796-F5A5D43B8EF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B0F6590-DD04-42BA-9182-9A0DAF3B7D5B}" type="pres">
      <dgm:prSet presAssocID="{E051517C-BD9C-44A3-B104-AB42C6E323D4}" presName="spacer" presStyleCnt="0"/>
      <dgm:spPr/>
    </dgm:pt>
    <dgm:pt modelId="{70421438-82EA-4EB7-96FA-138705180B4A}" type="pres">
      <dgm:prSet presAssocID="{DBEEA41D-391F-42FF-8A71-B67065273DE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C64914-2648-47F9-BAE3-0986F7738115}" type="pres">
      <dgm:prSet presAssocID="{A135794F-2CD1-4360-B650-5E0048244C01}" presName="spacer" presStyleCnt="0"/>
      <dgm:spPr/>
    </dgm:pt>
    <dgm:pt modelId="{CAE58D24-4987-47B5-9968-4165F18CEF1D}" type="pres">
      <dgm:prSet presAssocID="{F448AE34-F242-4AA4-893C-E5F5EB90834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3659D0D-F971-4ABC-AB3F-7F579396683B}" type="presOf" srcId="{F448AE34-F242-4AA4-893C-E5F5EB90834E}" destId="{CAE58D24-4987-47B5-9968-4165F18CEF1D}" srcOrd="0" destOrd="0" presId="urn:microsoft.com/office/officeart/2005/8/layout/vList2"/>
    <dgm:cxn modelId="{DF1F8A14-CFB5-4EC6-A20F-1326703CA179}" type="presOf" srcId="{1CACE637-2183-4CA6-B52C-1C94D8D603C6}" destId="{F405F697-CB3C-455F-9078-CC1C75C3DC86}" srcOrd="0" destOrd="0" presId="urn:microsoft.com/office/officeart/2005/8/layout/vList2"/>
    <dgm:cxn modelId="{63A40934-F406-49AF-94D7-95F384FCD5E2}" srcId="{1CACE637-2183-4CA6-B52C-1C94D8D603C6}" destId="{EF482AF9-74E5-4CC3-888F-5C8310132A18}" srcOrd="2" destOrd="0" parTransId="{C21E7B9A-0A10-4D5A-A9CC-87DE68760584}" sibTransId="{F50AF721-3DE4-40C8-B183-41DAF79A4784}"/>
    <dgm:cxn modelId="{E9DFCA39-153F-47D7-B450-8DD674E63F84}" srcId="{1CACE637-2183-4CA6-B52C-1C94D8D603C6}" destId="{DBEEA41D-391F-42FF-8A71-B67065273DEF}" srcOrd="4" destOrd="0" parTransId="{3C0C5D37-876A-480D-A97F-C2C927647033}" sibTransId="{A135794F-2CD1-4360-B650-5E0048244C01}"/>
    <dgm:cxn modelId="{5735D96A-BC16-4566-9077-D57528DDB7BD}" srcId="{1CACE637-2183-4CA6-B52C-1C94D8D603C6}" destId="{30C52628-09B6-4721-8796-F5A5D43B8EF1}" srcOrd="3" destOrd="0" parTransId="{9A1768EA-2996-4F8F-87F4-7EC9D73B7C04}" sibTransId="{E051517C-BD9C-44A3-B104-AB42C6E323D4}"/>
    <dgm:cxn modelId="{732F556D-1167-4DCE-9B35-3D17D4C7447B}" type="presOf" srcId="{3D0478C4-0293-4643-B849-4EFD51D4F7C3}" destId="{495A5182-6867-4126-942F-19832D263412}" srcOrd="0" destOrd="0" presId="urn:microsoft.com/office/officeart/2005/8/layout/vList2"/>
    <dgm:cxn modelId="{7D611272-1FBC-4E6D-97FF-9587619FE0C2}" type="presOf" srcId="{DBEEA41D-391F-42FF-8A71-B67065273DEF}" destId="{70421438-82EA-4EB7-96FA-138705180B4A}" srcOrd="0" destOrd="0" presId="urn:microsoft.com/office/officeart/2005/8/layout/vList2"/>
    <dgm:cxn modelId="{77A33055-F25A-4C5A-9821-B58F99ABEAE6}" srcId="{1CACE637-2183-4CA6-B52C-1C94D8D603C6}" destId="{795EBF44-94FF-4C5B-AD53-726058857413}" srcOrd="0" destOrd="0" parTransId="{F8F65209-34EE-45BD-B5C0-45571ED6E870}" sibTransId="{EF1ABC0F-C3EB-40FE-9F39-CD68900B225F}"/>
    <dgm:cxn modelId="{AA4E5085-065D-4388-B998-5C4FBE414CDC}" type="presOf" srcId="{795EBF44-94FF-4C5B-AD53-726058857413}" destId="{2EA1F658-A826-41E0-B948-522ACCF3BD05}" srcOrd="0" destOrd="0" presId="urn:microsoft.com/office/officeart/2005/8/layout/vList2"/>
    <dgm:cxn modelId="{EF05BCC1-17D6-4FD6-A0C1-AA804A29C4A4}" srcId="{1CACE637-2183-4CA6-B52C-1C94D8D603C6}" destId="{F448AE34-F242-4AA4-893C-E5F5EB90834E}" srcOrd="5" destOrd="0" parTransId="{5256C7BD-2E79-428B-B2E1-50647CAF05EE}" sibTransId="{B5087154-D428-4282-B799-96BB49931C8A}"/>
    <dgm:cxn modelId="{ED3002CB-A0E9-473D-9E8F-2BE7EBE94C07}" type="presOf" srcId="{EF482AF9-74E5-4CC3-888F-5C8310132A18}" destId="{85C2333A-A845-429C-8EAA-AAFCE74821EA}" srcOrd="0" destOrd="0" presId="urn:microsoft.com/office/officeart/2005/8/layout/vList2"/>
    <dgm:cxn modelId="{0D6383D0-B93D-4E8D-AA18-F3295798BF98}" srcId="{1CACE637-2183-4CA6-B52C-1C94D8D603C6}" destId="{3D0478C4-0293-4643-B849-4EFD51D4F7C3}" srcOrd="1" destOrd="0" parTransId="{7E0A43A9-55AC-4591-9F5C-C9B68FE0F458}" sibTransId="{D8065E7A-25FD-4B58-8ACF-FDF260562A04}"/>
    <dgm:cxn modelId="{AAEB23FB-CC62-4AE1-8AFE-617D00DCD7AB}" type="presOf" srcId="{30C52628-09B6-4721-8796-F5A5D43B8EF1}" destId="{629BF513-87CD-4504-9A73-CE4B518E203C}" srcOrd="0" destOrd="0" presId="urn:microsoft.com/office/officeart/2005/8/layout/vList2"/>
    <dgm:cxn modelId="{7BEBBAFF-4998-49D8-A1C3-F6A65C085948}" type="presParOf" srcId="{F405F697-CB3C-455F-9078-CC1C75C3DC86}" destId="{2EA1F658-A826-41E0-B948-522ACCF3BD05}" srcOrd="0" destOrd="0" presId="urn:microsoft.com/office/officeart/2005/8/layout/vList2"/>
    <dgm:cxn modelId="{42D9F69F-EAE4-4B6C-BDAF-ABE11B024A7F}" type="presParOf" srcId="{F405F697-CB3C-455F-9078-CC1C75C3DC86}" destId="{94ACBA9A-A523-4C0C-8523-A19033A95607}" srcOrd="1" destOrd="0" presId="urn:microsoft.com/office/officeart/2005/8/layout/vList2"/>
    <dgm:cxn modelId="{5D317C10-5CF1-46D1-8AA7-F6C2086B1087}" type="presParOf" srcId="{F405F697-CB3C-455F-9078-CC1C75C3DC86}" destId="{495A5182-6867-4126-942F-19832D263412}" srcOrd="2" destOrd="0" presId="urn:microsoft.com/office/officeart/2005/8/layout/vList2"/>
    <dgm:cxn modelId="{72D148A1-FBD3-4843-872F-4D697C3342E9}" type="presParOf" srcId="{F405F697-CB3C-455F-9078-CC1C75C3DC86}" destId="{8509BFCB-DF4B-4602-AB5A-6F58BCBC4326}" srcOrd="3" destOrd="0" presId="urn:microsoft.com/office/officeart/2005/8/layout/vList2"/>
    <dgm:cxn modelId="{3C34D7DD-0596-456E-88AC-A06F8345E721}" type="presParOf" srcId="{F405F697-CB3C-455F-9078-CC1C75C3DC86}" destId="{85C2333A-A845-429C-8EAA-AAFCE74821EA}" srcOrd="4" destOrd="0" presId="urn:microsoft.com/office/officeart/2005/8/layout/vList2"/>
    <dgm:cxn modelId="{7A6325B0-0FA5-4910-9209-D55D6979B700}" type="presParOf" srcId="{F405F697-CB3C-455F-9078-CC1C75C3DC86}" destId="{8599E515-42A6-441B-8B1E-C08F16DFA7BD}" srcOrd="5" destOrd="0" presId="urn:microsoft.com/office/officeart/2005/8/layout/vList2"/>
    <dgm:cxn modelId="{F5D60379-913D-4772-AC72-B74B2125C89C}" type="presParOf" srcId="{F405F697-CB3C-455F-9078-CC1C75C3DC86}" destId="{629BF513-87CD-4504-9A73-CE4B518E203C}" srcOrd="6" destOrd="0" presId="urn:microsoft.com/office/officeart/2005/8/layout/vList2"/>
    <dgm:cxn modelId="{8850E4DF-8233-43CC-8622-367730278C66}" type="presParOf" srcId="{F405F697-CB3C-455F-9078-CC1C75C3DC86}" destId="{AB0F6590-DD04-42BA-9182-9A0DAF3B7D5B}" srcOrd="7" destOrd="0" presId="urn:microsoft.com/office/officeart/2005/8/layout/vList2"/>
    <dgm:cxn modelId="{30591947-B234-4DC1-A8F7-78FE4367261A}" type="presParOf" srcId="{F405F697-CB3C-455F-9078-CC1C75C3DC86}" destId="{70421438-82EA-4EB7-96FA-138705180B4A}" srcOrd="8" destOrd="0" presId="urn:microsoft.com/office/officeart/2005/8/layout/vList2"/>
    <dgm:cxn modelId="{44550E77-9367-4FE7-B863-515E89372559}" type="presParOf" srcId="{F405F697-CB3C-455F-9078-CC1C75C3DC86}" destId="{C5C64914-2648-47F9-BAE3-0986F7738115}" srcOrd="9" destOrd="0" presId="urn:microsoft.com/office/officeart/2005/8/layout/vList2"/>
    <dgm:cxn modelId="{609BF2E6-C8F0-458C-A1B3-2F8AE4A83585}" type="presParOf" srcId="{F405F697-CB3C-455F-9078-CC1C75C3DC86}" destId="{CAE58D24-4987-47B5-9968-4165F18CEF1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E7CAF-AECA-41BF-B461-81A87EAF24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647350-F284-41DA-8852-2C109BB098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Have all of the 35 tiles ready for use to play and set them up on map</a:t>
          </a:r>
        </a:p>
      </dgm:t>
    </dgm:pt>
    <dgm:pt modelId="{9B07AEE4-E978-40C5-AA6F-50B835444D8C}" type="parTrans" cxnId="{7373C789-B899-4904-B877-37BEF91B9CFE}">
      <dgm:prSet/>
      <dgm:spPr/>
      <dgm:t>
        <a:bodyPr/>
        <a:lstStyle/>
        <a:p>
          <a:endParaRPr lang="en-US"/>
        </a:p>
      </dgm:t>
    </dgm:pt>
    <dgm:pt modelId="{59C2E36A-6C98-4198-87E4-8348C4D793D4}" type="sibTrans" cxnId="{7373C789-B899-4904-B877-37BEF91B9CFE}">
      <dgm:prSet/>
      <dgm:spPr/>
      <dgm:t>
        <a:bodyPr/>
        <a:lstStyle/>
        <a:p>
          <a:endParaRPr lang="en-US"/>
        </a:p>
      </dgm:t>
    </dgm:pt>
    <dgm:pt modelId="{B8692637-09CA-42A3-894C-9347D0E134C7}">
      <dgm:prSet phldr="0" custT="1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sz="1500">
              <a:latin typeface="Century Gothic" panose="020B0502020202020204"/>
            </a:rPr>
            <a:t>Ability to move both players with different keys, one player is moved with (</a:t>
          </a:r>
          <a:r>
            <a:rPr lang="en-US" sz="1500" err="1">
              <a:latin typeface="Century Gothic" panose="020B0502020202020204"/>
            </a:rPr>
            <a:t>wasd</a:t>
          </a:r>
          <a:r>
            <a:rPr lang="en-US" sz="1500">
              <a:latin typeface="Century Gothic" panose="020B0502020202020204"/>
            </a:rPr>
            <a:t>) and the other (ijkl). </a:t>
          </a:r>
          <a:endParaRPr lang="en-US" sz="1500"/>
        </a:p>
      </dgm:t>
    </dgm:pt>
    <dgm:pt modelId="{B039240D-5114-4B60-BF30-BD1A02E770D4}" type="parTrans" cxnId="{4E315524-A2A9-45B0-A3B8-03F65A920319}">
      <dgm:prSet/>
      <dgm:spPr/>
      <dgm:t>
        <a:bodyPr/>
        <a:lstStyle/>
        <a:p>
          <a:endParaRPr lang="en-US"/>
        </a:p>
      </dgm:t>
    </dgm:pt>
    <dgm:pt modelId="{70B3240F-4BDF-47CB-85B6-D5E6DFB4FDDD}" type="sibTrans" cxnId="{4E315524-A2A9-45B0-A3B8-03F65A920319}">
      <dgm:prSet/>
      <dgm:spPr/>
      <dgm:t>
        <a:bodyPr/>
        <a:lstStyle/>
        <a:p>
          <a:endParaRPr lang="en-US"/>
        </a:p>
      </dgm:t>
    </dgm:pt>
    <dgm:pt modelId="{08E7BB72-41DA-44AE-9827-82B7ABF5810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Much more smoother gameplay with the placing of tiles and the movement of the characters (dragons)</a:t>
          </a:r>
        </a:p>
      </dgm:t>
    </dgm:pt>
    <dgm:pt modelId="{468CECEE-94AD-41F2-A27D-E3F1532753D4}" type="parTrans" cxnId="{6B479622-75ED-4A94-A3CC-9ED6F2E8D188}">
      <dgm:prSet/>
      <dgm:spPr/>
      <dgm:t>
        <a:bodyPr/>
        <a:lstStyle/>
        <a:p>
          <a:endParaRPr lang="en-US"/>
        </a:p>
      </dgm:t>
    </dgm:pt>
    <dgm:pt modelId="{616F1B6A-7F8B-4199-AF85-B3ABA908DFEC}" type="sibTrans" cxnId="{6B479622-75ED-4A94-A3CC-9ED6F2E8D188}">
      <dgm:prSet/>
      <dgm:spPr/>
      <dgm:t>
        <a:bodyPr/>
        <a:lstStyle/>
        <a:p>
          <a:endParaRPr lang="en-US"/>
        </a:p>
      </dgm:t>
    </dgm:pt>
    <dgm:pt modelId="{595B1ED8-5166-44B6-8299-5AE080030F9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Have an </a:t>
          </a:r>
          <a:r>
            <a:rPr lang="en-US" sz="1500">
              <a:latin typeface="Century Gothic" panose="020B0502020202020204"/>
            </a:rPr>
            <a:t>6x6</a:t>
          </a:r>
          <a:r>
            <a:rPr lang="en-US" sz="1500"/>
            <a:t> board playable with about 2 players at least ​</a:t>
          </a:r>
        </a:p>
      </dgm:t>
    </dgm:pt>
    <dgm:pt modelId="{D31C279D-18DF-4CE7-97B8-653690A4C2CC}" type="parTrans" cxnId="{15AC03F6-1074-4A74-B192-E5126D6B695B}">
      <dgm:prSet/>
      <dgm:spPr/>
      <dgm:t>
        <a:bodyPr/>
        <a:lstStyle/>
        <a:p>
          <a:endParaRPr lang="en-US"/>
        </a:p>
      </dgm:t>
    </dgm:pt>
    <dgm:pt modelId="{A135204B-D68A-4469-9A76-26FF991201D5}" type="sibTrans" cxnId="{15AC03F6-1074-4A74-B192-E5126D6B695B}">
      <dgm:prSet/>
      <dgm:spPr/>
      <dgm:t>
        <a:bodyPr/>
        <a:lstStyle/>
        <a:p>
          <a:endParaRPr lang="en-US"/>
        </a:p>
      </dgm:t>
    </dgm:pt>
    <dgm:pt modelId="{9149731F-41E3-48D7-BB35-19505EE1783F}" type="pres">
      <dgm:prSet presAssocID="{634E7CAF-AECA-41BF-B461-81A87EAF244F}" presName="root" presStyleCnt="0">
        <dgm:presLayoutVars>
          <dgm:dir/>
          <dgm:resizeHandles val="exact"/>
        </dgm:presLayoutVars>
      </dgm:prSet>
      <dgm:spPr/>
    </dgm:pt>
    <dgm:pt modelId="{4230D5E4-A136-489C-B7C0-DECC910F6890}" type="pres">
      <dgm:prSet presAssocID="{B0647350-F284-41DA-8852-2C109BB098D2}" presName="compNode" presStyleCnt="0"/>
      <dgm:spPr/>
    </dgm:pt>
    <dgm:pt modelId="{E86AE9C9-73A6-4A05-AFAC-1C2C37EA4F66}" type="pres">
      <dgm:prSet presAssocID="{B0647350-F284-41DA-8852-2C109BB098D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AC56006-FC4A-4008-90F8-7A88DEF34922}" type="pres">
      <dgm:prSet presAssocID="{B0647350-F284-41DA-8852-2C109BB098D2}" presName="iconRect" presStyleLbl="node1" presStyleIdx="0" presStyleCnt="4" custLinFactNeighborX="-192" custLinFactNeighborY="-52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8958FC78-1541-47E1-945A-08667714FFFF}" type="pres">
      <dgm:prSet presAssocID="{B0647350-F284-41DA-8852-2C109BB098D2}" presName="spaceRect" presStyleCnt="0"/>
      <dgm:spPr/>
    </dgm:pt>
    <dgm:pt modelId="{EE6845BB-42F9-4AE8-B469-9687F7167DC7}" type="pres">
      <dgm:prSet presAssocID="{B0647350-F284-41DA-8852-2C109BB098D2}" presName="textRect" presStyleLbl="revTx" presStyleIdx="0" presStyleCnt="4">
        <dgm:presLayoutVars>
          <dgm:chMax val="1"/>
          <dgm:chPref val="1"/>
        </dgm:presLayoutVars>
      </dgm:prSet>
      <dgm:spPr/>
    </dgm:pt>
    <dgm:pt modelId="{930AB4A5-0D3F-47CE-A641-B71EBF1D0200}" type="pres">
      <dgm:prSet presAssocID="{59C2E36A-6C98-4198-87E4-8348C4D793D4}" presName="sibTrans" presStyleCnt="0"/>
      <dgm:spPr/>
    </dgm:pt>
    <dgm:pt modelId="{766E8EE8-8680-46B1-9DA4-8A9A9CA450D7}" type="pres">
      <dgm:prSet presAssocID="{B8692637-09CA-42A3-894C-9347D0E134C7}" presName="compNode" presStyleCnt="0"/>
      <dgm:spPr/>
    </dgm:pt>
    <dgm:pt modelId="{212C3F7E-77FF-42E5-BE04-0402AFE4ED92}" type="pres">
      <dgm:prSet presAssocID="{B8692637-09CA-42A3-894C-9347D0E134C7}" presName="iconBgRect" presStyleLbl="bgShp" presStyleIdx="1" presStyleCnt="4" custLinFactNeighborX="-3301" custLinFactNeighborY="-4223"/>
      <dgm:spPr>
        <a:prstGeom prst="round2DiagRect">
          <a:avLst>
            <a:gd name="adj1" fmla="val 29727"/>
            <a:gd name="adj2" fmla="val 0"/>
          </a:avLst>
        </a:prstGeom>
      </dgm:spPr>
    </dgm:pt>
    <dgm:pt modelId="{97FD30A0-BB32-42BE-A43D-2E839B6B253F}" type="pres">
      <dgm:prSet presAssocID="{B8692637-09CA-42A3-894C-9347D0E134C7}" presName="iconRect" presStyleLbl="node1" presStyleIdx="1" presStyleCnt="4" custLinFactNeighborX="-7359" custLinFactNeighborY="-1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A8DDFFF-898F-41AD-9DB3-B4ED6C19846B}" type="pres">
      <dgm:prSet presAssocID="{B8692637-09CA-42A3-894C-9347D0E134C7}" presName="spaceRect" presStyleCnt="0"/>
      <dgm:spPr/>
    </dgm:pt>
    <dgm:pt modelId="{27577BAC-EAD6-4FDE-A20C-F0B2C17EEF9E}" type="pres">
      <dgm:prSet presAssocID="{B8692637-09CA-42A3-894C-9347D0E134C7}" presName="textRect" presStyleLbl="revTx" presStyleIdx="1" presStyleCnt="4">
        <dgm:presLayoutVars>
          <dgm:chMax val="1"/>
          <dgm:chPref val="1"/>
        </dgm:presLayoutVars>
      </dgm:prSet>
      <dgm:spPr/>
    </dgm:pt>
    <dgm:pt modelId="{E8F3FD61-38E7-4AD0-BE0B-3287A2759C4A}" type="pres">
      <dgm:prSet presAssocID="{70B3240F-4BDF-47CB-85B6-D5E6DFB4FDDD}" presName="sibTrans" presStyleCnt="0"/>
      <dgm:spPr/>
    </dgm:pt>
    <dgm:pt modelId="{5B7CEC07-4B15-43D8-BFCD-10B083BE189B}" type="pres">
      <dgm:prSet presAssocID="{08E7BB72-41DA-44AE-9827-82B7ABF5810D}" presName="compNode" presStyleCnt="0"/>
      <dgm:spPr/>
    </dgm:pt>
    <dgm:pt modelId="{E8063723-D851-4D75-B87F-462B421F3C84}" type="pres">
      <dgm:prSet presAssocID="{08E7BB72-41DA-44AE-9827-82B7ABF5810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76E5F2D-444F-4BA7-8E8E-35D321CD6E1E}" type="pres">
      <dgm:prSet presAssocID="{08E7BB72-41DA-44AE-9827-82B7ABF5810D}" presName="iconRect" presStyleLbl="node1" presStyleIdx="2" presStyleCnt="4" custLinFactNeighborX="1400" custLinFactNeighborY="-89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C9F8BE-BEE9-4C42-8E0A-D9FED329855E}" type="pres">
      <dgm:prSet presAssocID="{08E7BB72-41DA-44AE-9827-82B7ABF5810D}" presName="spaceRect" presStyleCnt="0"/>
      <dgm:spPr/>
    </dgm:pt>
    <dgm:pt modelId="{13D4EF72-0422-47BF-9738-5528D5428614}" type="pres">
      <dgm:prSet presAssocID="{08E7BB72-41DA-44AE-9827-82B7ABF5810D}" presName="textRect" presStyleLbl="revTx" presStyleIdx="2" presStyleCnt="4">
        <dgm:presLayoutVars>
          <dgm:chMax val="1"/>
          <dgm:chPref val="1"/>
        </dgm:presLayoutVars>
      </dgm:prSet>
      <dgm:spPr/>
    </dgm:pt>
    <dgm:pt modelId="{CEDFD789-37D4-4E0F-881C-F70D255A4AA4}" type="pres">
      <dgm:prSet presAssocID="{616F1B6A-7F8B-4199-AF85-B3ABA908DFEC}" presName="sibTrans" presStyleCnt="0"/>
      <dgm:spPr/>
    </dgm:pt>
    <dgm:pt modelId="{68E5D706-16A7-460D-B4D8-22AD82C693B8}" type="pres">
      <dgm:prSet presAssocID="{595B1ED8-5166-44B6-8299-5AE080030F94}" presName="compNode" presStyleCnt="0"/>
      <dgm:spPr/>
    </dgm:pt>
    <dgm:pt modelId="{87A73A78-5785-46A7-8634-BE1342926CFA}" type="pres">
      <dgm:prSet presAssocID="{595B1ED8-5166-44B6-8299-5AE080030F94}" presName="iconBgRect" presStyleLbl="bgShp" presStyleIdx="3" presStyleCnt="4" custLinFactNeighborX="15833" custLinFactNeighborY="1056"/>
      <dgm:spPr>
        <a:prstGeom prst="round2DiagRect">
          <a:avLst>
            <a:gd name="adj1" fmla="val 29727"/>
            <a:gd name="adj2" fmla="val 0"/>
          </a:avLst>
        </a:prstGeom>
      </dgm:spPr>
    </dgm:pt>
    <dgm:pt modelId="{6D1EE551-78CE-455A-8EAA-3A72E95638A9}" type="pres">
      <dgm:prSet presAssocID="{595B1ED8-5166-44B6-8299-5AE080030F94}" presName="iconRect" presStyleLbl="node1" presStyleIdx="3" presStyleCnt="4" custLinFactNeighborX="28868" custLinFactNeighborY="-1305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23C1B0F-4B45-47C4-BA7D-258EBADA3D95}" type="pres">
      <dgm:prSet presAssocID="{595B1ED8-5166-44B6-8299-5AE080030F94}" presName="spaceRect" presStyleCnt="0"/>
      <dgm:spPr/>
    </dgm:pt>
    <dgm:pt modelId="{3793E70C-0373-4892-AE02-C5BC60D9E488}" type="pres">
      <dgm:prSet presAssocID="{595B1ED8-5166-44B6-8299-5AE080030F94}" presName="textRect" presStyleLbl="revTx" presStyleIdx="3" presStyleCnt="4" custLinFactNeighborX="10302" custLinFactNeighborY="-2693">
        <dgm:presLayoutVars>
          <dgm:chMax val="1"/>
          <dgm:chPref val="1"/>
        </dgm:presLayoutVars>
      </dgm:prSet>
      <dgm:spPr/>
    </dgm:pt>
  </dgm:ptLst>
  <dgm:cxnLst>
    <dgm:cxn modelId="{6B479622-75ED-4A94-A3CC-9ED6F2E8D188}" srcId="{634E7CAF-AECA-41BF-B461-81A87EAF244F}" destId="{08E7BB72-41DA-44AE-9827-82B7ABF5810D}" srcOrd="2" destOrd="0" parTransId="{468CECEE-94AD-41F2-A27D-E3F1532753D4}" sibTransId="{616F1B6A-7F8B-4199-AF85-B3ABA908DFEC}"/>
    <dgm:cxn modelId="{4E315524-A2A9-45B0-A3B8-03F65A920319}" srcId="{634E7CAF-AECA-41BF-B461-81A87EAF244F}" destId="{B8692637-09CA-42A3-894C-9347D0E134C7}" srcOrd="1" destOrd="0" parTransId="{B039240D-5114-4B60-BF30-BD1A02E770D4}" sibTransId="{70B3240F-4BDF-47CB-85B6-D5E6DFB4FDDD}"/>
    <dgm:cxn modelId="{81AA5F4A-4B84-4EA7-8540-FF8DA241A7A8}" type="presOf" srcId="{595B1ED8-5166-44B6-8299-5AE080030F94}" destId="{3793E70C-0373-4892-AE02-C5BC60D9E488}" srcOrd="0" destOrd="0" presId="urn:microsoft.com/office/officeart/2018/5/layout/IconLeafLabelList"/>
    <dgm:cxn modelId="{7373C789-B899-4904-B877-37BEF91B9CFE}" srcId="{634E7CAF-AECA-41BF-B461-81A87EAF244F}" destId="{B0647350-F284-41DA-8852-2C109BB098D2}" srcOrd="0" destOrd="0" parTransId="{9B07AEE4-E978-40C5-AA6F-50B835444D8C}" sibTransId="{59C2E36A-6C98-4198-87E4-8348C4D793D4}"/>
    <dgm:cxn modelId="{CB95B28D-5AEA-4071-9EEA-DC8F8CFB3DA4}" type="presOf" srcId="{08E7BB72-41DA-44AE-9827-82B7ABF5810D}" destId="{13D4EF72-0422-47BF-9738-5528D5428614}" srcOrd="0" destOrd="0" presId="urn:microsoft.com/office/officeart/2018/5/layout/IconLeafLabelList"/>
    <dgm:cxn modelId="{EA7623B6-C38A-4F46-A555-7FF847E2B35E}" type="presOf" srcId="{634E7CAF-AECA-41BF-B461-81A87EAF244F}" destId="{9149731F-41E3-48D7-BB35-19505EE1783F}" srcOrd="0" destOrd="0" presId="urn:microsoft.com/office/officeart/2018/5/layout/IconLeafLabelList"/>
    <dgm:cxn modelId="{40ABD5BA-B29E-45E6-89BF-8A621428B118}" type="presOf" srcId="{B0647350-F284-41DA-8852-2C109BB098D2}" destId="{EE6845BB-42F9-4AE8-B469-9687F7167DC7}" srcOrd="0" destOrd="0" presId="urn:microsoft.com/office/officeart/2018/5/layout/IconLeafLabelList"/>
    <dgm:cxn modelId="{15AC03F6-1074-4A74-B192-E5126D6B695B}" srcId="{634E7CAF-AECA-41BF-B461-81A87EAF244F}" destId="{595B1ED8-5166-44B6-8299-5AE080030F94}" srcOrd="3" destOrd="0" parTransId="{D31C279D-18DF-4CE7-97B8-653690A4C2CC}" sibTransId="{A135204B-D68A-4469-9A76-26FF991201D5}"/>
    <dgm:cxn modelId="{EEF993F8-784E-4B23-B12F-C9FD0590F3F7}" type="presOf" srcId="{B8692637-09CA-42A3-894C-9347D0E134C7}" destId="{27577BAC-EAD6-4FDE-A20C-F0B2C17EEF9E}" srcOrd="0" destOrd="0" presId="urn:microsoft.com/office/officeart/2018/5/layout/IconLeafLabelList"/>
    <dgm:cxn modelId="{20EE0836-6DC3-4A9B-A0CF-068D13F0CAC2}" type="presParOf" srcId="{9149731F-41E3-48D7-BB35-19505EE1783F}" destId="{4230D5E4-A136-489C-B7C0-DECC910F6890}" srcOrd="0" destOrd="0" presId="urn:microsoft.com/office/officeart/2018/5/layout/IconLeafLabelList"/>
    <dgm:cxn modelId="{D72F3D67-8CCD-4CC7-972E-015F2367AC58}" type="presParOf" srcId="{4230D5E4-A136-489C-B7C0-DECC910F6890}" destId="{E86AE9C9-73A6-4A05-AFAC-1C2C37EA4F66}" srcOrd="0" destOrd="0" presId="urn:microsoft.com/office/officeart/2018/5/layout/IconLeafLabelList"/>
    <dgm:cxn modelId="{7F745A96-6C98-46F6-A232-680C57701046}" type="presParOf" srcId="{4230D5E4-A136-489C-B7C0-DECC910F6890}" destId="{FAC56006-FC4A-4008-90F8-7A88DEF34922}" srcOrd="1" destOrd="0" presId="urn:microsoft.com/office/officeart/2018/5/layout/IconLeafLabelList"/>
    <dgm:cxn modelId="{66AEF1B1-CAA2-4337-82F5-228D378B59CC}" type="presParOf" srcId="{4230D5E4-A136-489C-B7C0-DECC910F6890}" destId="{8958FC78-1541-47E1-945A-08667714FFFF}" srcOrd="2" destOrd="0" presId="urn:microsoft.com/office/officeart/2018/5/layout/IconLeafLabelList"/>
    <dgm:cxn modelId="{C7A2FF37-AFA7-4138-B2E9-AF68F05AC123}" type="presParOf" srcId="{4230D5E4-A136-489C-B7C0-DECC910F6890}" destId="{EE6845BB-42F9-4AE8-B469-9687F7167DC7}" srcOrd="3" destOrd="0" presId="urn:microsoft.com/office/officeart/2018/5/layout/IconLeafLabelList"/>
    <dgm:cxn modelId="{7916F5CF-7AB5-4236-9D61-358867581893}" type="presParOf" srcId="{9149731F-41E3-48D7-BB35-19505EE1783F}" destId="{930AB4A5-0D3F-47CE-A641-B71EBF1D0200}" srcOrd="1" destOrd="0" presId="urn:microsoft.com/office/officeart/2018/5/layout/IconLeafLabelList"/>
    <dgm:cxn modelId="{49027D6F-8849-452F-9441-1C89BF2689CC}" type="presParOf" srcId="{9149731F-41E3-48D7-BB35-19505EE1783F}" destId="{766E8EE8-8680-46B1-9DA4-8A9A9CA450D7}" srcOrd="2" destOrd="0" presId="urn:microsoft.com/office/officeart/2018/5/layout/IconLeafLabelList"/>
    <dgm:cxn modelId="{2BDC56BC-06BD-463F-8989-F4024A04964D}" type="presParOf" srcId="{766E8EE8-8680-46B1-9DA4-8A9A9CA450D7}" destId="{212C3F7E-77FF-42E5-BE04-0402AFE4ED92}" srcOrd="0" destOrd="0" presId="urn:microsoft.com/office/officeart/2018/5/layout/IconLeafLabelList"/>
    <dgm:cxn modelId="{AC67081C-DE9D-4CC8-AEFF-CBBF969B40E3}" type="presParOf" srcId="{766E8EE8-8680-46B1-9DA4-8A9A9CA450D7}" destId="{97FD30A0-BB32-42BE-A43D-2E839B6B253F}" srcOrd="1" destOrd="0" presId="urn:microsoft.com/office/officeart/2018/5/layout/IconLeafLabelList"/>
    <dgm:cxn modelId="{EE509221-A98F-41A6-B750-B9586FA46C84}" type="presParOf" srcId="{766E8EE8-8680-46B1-9DA4-8A9A9CA450D7}" destId="{3A8DDFFF-898F-41AD-9DB3-B4ED6C19846B}" srcOrd="2" destOrd="0" presId="urn:microsoft.com/office/officeart/2018/5/layout/IconLeafLabelList"/>
    <dgm:cxn modelId="{35BD2551-EFA3-4D22-A6CC-BCDE32A14DD9}" type="presParOf" srcId="{766E8EE8-8680-46B1-9DA4-8A9A9CA450D7}" destId="{27577BAC-EAD6-4FDE-A20C-F0B2C17EEF9E}" srcOrd="3" destOrd="0" presId="urn:microsoft.com/office/officeart/2018/5/layout/IconLeafLabelList"/>
    <dgm:cxn modelId="{41BD7AAD-4C2F-47E5-B40D-5B2ED9CC6246}" type="presParOf" srcId="{9149731F-41E3-48D7-BB35-19505EE1783F}" destId="{E8F3FD61-38E7-4AD0-BE0B-3287A2759C4A}" srcOrd="3" destOrd="0" presId="urn:microsoft.com/office/officeart/2018/5/layout/IconLeafLabelList"/>
    <dgm:cxn modelId="{94800E5B-169E-442B-A1DE-16326DA3998C}" type="presParOf" srcId="{9149731F-41E3-48D7-BB35-19505EE1783F}" destId="{5B7CEC07-4B15-43D8-BFCD-10B083BE189B}" srcOrd="4" destOrd="0" presId="urn:microsoft.com/office/officeart/2018/5/layout/IconLeafLabelList"/>
    <dgm:cxn modelId="{9544CA3B-F55D-4619-B804-1B125B3861D8}" type="presParOf" srcId="{5B7CEC07-4B15-43D8-BFCD-10B083BE189B}" destId="{E8063723-D851-4D75-B87F-462B421F3C84}" srcOrd="0" destOrd="0" presId="urn:microsoft.com/office/officeart/2018/5/layout/IconLeafLabelList"/>
    <dgm:cxn modelId="{051CB41A-1305-421D-BB80-7D9DF5B47812}" type="presParOf" srcId="{5B7CEC07-4B15-43D8-BFCD-10B083BE189B}" destId="{576E5F2D-444F-4BA7-8E8E-35D321CD6E1E}" srcOrd="1" destOrd="0" presId="urn:microsoft.com/office/officeart/2018/5/layout/IconLeafLabelList"/>
    <dgm:cxn modelId="{A5987AEB-4BB9-4F0C-B220-D51ECC9FC709}" type="presParOf" srcId="{5B7CEC07-4B15-43D8-BFCD-10B083BE189B}" destId="{28C9F8BE-BEE9-4C42-8E0A-D9FED329855E}" srcOrd="2" destOrd="0" presId="urn:microsoft.com/office/officeart/2018/5/layout/IconLeafLabelList"/>
    <dgm:cxn modelId="{0698405E-A273-405A-868C-AC0845A56112}" type="presParOf" srcId="{5B7CEC07-4B15-43D8-BFCD-10B083BE189B}" destId="{13D4EF72-0422-47BF-9738-5528D5428614}" srcOrd="3" destOrd="0" presId="urn:microsoft.com/office/officeart/2018/5/layout/IconLeafLabelList"/>
    <dgm:cxn modelId="{CCDCE804-B7EA-4C1F-AA0E-934F59327753}" type="presParOf" srcId="{9149731F-41E3-48D7-BB35-19505EE1783F}" destId="{CEDFD789-37D4-4E0F-881C-F70D255A4AA4}" srcOrd="5" destOrd="0" presId="urn:microsoft.com/office/officeart/2018/5/layout/IconLeafLabelList"/>
    <dgm:cxn modelId="{6EAA700F-3079-4F1E-86FC-0D52FCC3F0D1}" type="presParOf" srcId="{9149731F-41E3-48D7-BB35-19505EE1783F}" destId="{68E5D706-16A7-460D-B4D8-22AD82C693B8}" srcOrd="6" destOrd="0" presId="urn:microsoft.com/office/officeart/2018/5/layout/IconLeafLabelList"/>
    <dgm:cxn modelId="{7B1755F5-676D-4C3B-8D6F-6AD19C230E08}" type="presParOf" srcId="{68E5D706-16A7-460D-B4D8-22AD82C693B8}" destId="{87A73A78-5785-46A7-8634-BE1342926CFA}" srcOrd="0" destOrd="0" presId="urn:microsoft.com/office/officeart/2018/5/layout/IconLeafLabelList"/>
    <dgm:cxn modelId="{B0B96E55-3DCA-4651-9707-4043BE94BA91}" type="presParOf" srcId="{68E5D706-16A7-460D-B4D8-22AD82C693B8}" destId="{6D1EE551-78CE-455A-8EAA-3A72E95638A9}" srcOrd="1" destOrd="0" presId="urn:microsoft.com/office/officeart/2018/5/layout/IconLeafLabelList"/>
    <dgm:cxn modelId="{B912C4B1-AB9D-445F-9D3E-12BA226BE38C}" type="presParOf" srcId="{68E5D706-16A7-460D-B4D8-22AD82C693B8}" destId="{423C1B0F-4B45-47C4-BA7D-258EBADA3D95}" srcOrd="2" destOrd="0" presId="urn:microsoft.com/office/officeart/2018/5/layout/IconLeafLabelList"/>
    <dgm:cxn modelId="{D982C502-3840-4783-9109-CDA70FC0CD5F}" type="presParOf" srcId="{68E5D706-16A7-460D-B4D8-22AD82C693B8}" destId="{3793E70C-0373-4892-AE02-C5BC60D9E4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F658-A826-41E0-B948-522ACCF3BD05}">
      <dsp:nvSpPr>
        <dsp:cNvPr id="0" name=""/>
        <dsp:cNvSpPr/>
      </dsp:nvSpPr>
      <dsp:spPr>
        <a:xfrm>
          <a:off x="0" y="953104"/>
          <a:ext cx="5906181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Language: C++, JS, HTML</a:t>
          </a:r>
        </a:p>
      </dsp:txBody>
      <dsp:txXfrm>
        <a:off x="24588" y="977692"/>
        <a:ext cx="5857005" cy="454509"/>
      </dsp:txXfrm>
    </dsp:sp>
    <dsp:sp modelId="{495A5182-6867-4126-942F-19832D263412}">
      <dsp:nvSpPr>
        <dsp:cNvPr id="0" name=""/>
        <dsp:cNvSpPr/>
      </dsp:nvSpPr>
      <dsp:spPr>
        <a:xfrm>
          <a:off x="0" y="1517269"/>
          <a:ext cx="5906181" cy="503685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 Studio Code</a:t>
          </a:r>
        </a:p>
      </dsp:txBody>
      <dsp:txXfrm>
        <a:off x="24588" y="1541857"/>
        <a:ext cx="5857005" cy="454509"/>
      </dsp:txXfrm>
    </dsp:sp>
    <dsp:sp modelId="{85C2333A-A845-429C-8EAA-AAFCE74821EA}">
      <dsp:nvSpPr>
        <dsp:cNvPr id="0" name=""/>
        <dsp:cNvSpPr/>
      </dsp:nvSpPr>
      <dsp:spPr>
        <a:xfrm>
          <a:off x="0" y="2081434"/>
          <a:ext cx="5906181" cy="503685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Git, </a:t>
          </a:r>
          <a:r>
            <a:rPr lang="en-US" sz="2100" kern="1200" err="1"/>
            <a:t>Github</a:t>
          </a:r>
          <a:endParaRPr lang="en-US" sz="2100" kern="1200"/>
        </a:p>
      </dsp:txBody>
      <dsp:txXfrm>
        <a:off x="24588" y="2106022"/>
        <a:ext cx="5857005" cy="454509"/>
      </dsp:txXfrm>
    </dsp:sp>
    <dsp:sp modelId="{629BF513-87CD-4504-9A73-CE4B518E203C}">
      <dsp:nvSpPr>
        <dsp:cNvPr id="0" name=""/>
        <dsp:cNvSpPr/>
      </dsp:nvSpPr>
      <dsp:spPr>
        <a:xfrm>
          <a:off x="0" y="2645599"/>
          <a:ext cx="5906181" cy="503685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Command Terminal (</a:t>
          </a:r>
          <a:r>
            <a:rPr lang="en-US" sz="2100" kern="1200" err="1"/>
            <a:t>Powershell</a:t>
          </a:r>
          <a:r>
            <a:rPr lang="en-US" sz="2100" kern="1200">
              <a:latin typeface="Century Gothic" panose="020B0502020202020204"/>
            </a:rPr>
            <a:t>, Ubuntu)</a:t>
          </a:r>
          <a:endParaRPr lang="en-US" sz="2100" kern="1200"/>
        </a:p>
      </dsp:txBody>
      <dsp:txXfrm>
        <a:off x="24588" y="2670187"/>
        <a:ext cx="5857005" cy="454509"/>
      </dsp:txXfrm>
    </dsp:sp>
    <dsp:sp modelId="{70421438-82EA-4EB7-96FA-138705180B4A}">
      <dsp:nvSpPr>
        <dsp:cNvPr id="0" name=""/>
        <dsp:cNvSpPr/>
      </dsp:nvSpPr>
      <dsp:spPr>
        <a:xfrm>
          <a:off x="0" y="3209764"/>
          <a:ext cx="5906181" cy="503685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entury Gothic" panose="020B0502020202020204"/>
            </a:rPr>
            <a:t>Testing Tools(Catch2, </a:t>
          </a:r>
          <a:r>
            <a:rPr lang="en-US" sz="2100" kern="1200" err="1">
              <a:latin typeface="Century Gothic" panose="020B0502020202020204"/>
            </a:rPr>
            <a:t>Deleaker</a:t>
          </a:r>
          <a:r>
            <a:rPr lang="en-US" sz="2100" kern="1200">
              <a:latin typeface="Century Gothic" panose="020B0502020202020204"/>
            </a:rPr>
            <a:t>, </a:t>
          </a:r>
          <a:r>
            <a:rPr lang="en-US" sz="2100" kern="1200" err="1">
              <a:latin typeface="Century Gothic" panose="020B0502020202020204"/>
            </a:rPr>
            <a:t>Cppcheck</a:t>
          </a:r>
          <a:r>
            <a:rPr lang="en-US" sz="2100" kern="1200">
              <a:latin typeface="Century Gothic" panose="020B0502020202020204"/>
            </a:rPr>
            <a:t>)</a:t>
          </a:r>
        </a:p>
      </dsp:txBody>
      <dsp:txXfrm>
        <a:off x="24588" y="3234352"/>
        <a:ext cx="5857005" cy="454509"/>
      </dsp:txXfrm>
    </dsp:sp>
    <dsp:sp modelId="{CAE58D24-4987-47B5-9968-4165F18CEF1D}">
      <dsp:nvSpPr>
        <dsp:cNvPr id="0" name=""/>
        <dsp:cNvSpPr/>
      </dsp:nvSpPr>
      <dsp:spPr>
        <a:xfrm>
          <a:off x="0" y="3773929"/>
          <a:ext cx="5906181" cy="50368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entury Gothic" panose="020B0502020202020204"/>
            </a:rPr>
            <a:t>Inkscape, gimp</a:t>
          </a:r>
        </a:p>
      </dsp:txBody>
      <dsp:txXfrm>
        <a:off x="24588" y="3798517"/>
        <a:ext cx="5857005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AE9C9-73A6-4A05-AFAC-1C2C37EA4F66}">
      <dsp:nvSpPr>
        <dsp:cNvPr id="0" name=""/>
        <dsp:cNvSpPr/>
      </dsp:nvSpPr>
      <dsp:spPr>
        <a:xfrm>
          <a:off x="774129" y="456333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56006-FC4A-4008-90F8-7A88DEF34922}">
      <dsp:nvSpPr>
        <dsp:cNvPr id="0" name=""/>
        <dsp:cNvSpPr/>
      </dsp:nvSpPr>
      <dsp:spPr>
        <a:xfrm>
          <a:off x="1040296" y="686203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845BB-42F9-4AE8-B469-9687F7167DC7}">
      <dsp:nvSpPr>
        <dsp:cNvPr id="0" name=""/>
        <dsp:cNvSpPr/>
      </dsp:nvSpPr>
      <dsp:spPr>
        <a:xfrm>
          <a:off x="372805" y="2102793"/>
          <a:ext cx="2058075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all of the 35 tiles ready for use to play and set them up on map</a:t>
          </a:r>
        </a:p>
      </dsp:txBody>
      <dsp:txXfrm>
        <a:off x="372805" y="2102793"/>
        <a:ext cx="2058075" cy="1166484"/>
      </dsp:txXfrm>
    </dsp:sp>
    <dsp:sp modelId="{212C3F7E-77FF-42E5-BE04-0402AFE4ED92}">
      <dsp:nvSpPr>
        <dsp:cNvPr id="0" name=""/>
        <dsp:cNvSpPr/>
      </dsp:nvSpPr>
      <dsp:spPr>
        <a:xfrm>
          <a:off x="3150926" y="403317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30A0-BB32-42BE-A43D-2E839B6B253F}">
      <dsp:nvSpPr>
        <dsp:cNvPr id="0" name=""/>
        <dsp:cNvSpPr/>
      </dsp:nvSpPr>
      <dsp:spPr>
        <a:xfrm>
          <a:off x="3406909" y="715066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77BAC-EAD6-4FDE-A20C-F0B2C17EEF9E}">
      <dsp:nvSpPr>
        <dsp:cNvPr id="0" name=""/>
        <dsp:cNvSpPr/>
      </dsp:nvSpPr>
      <dsp:spPr>
        <a:xfrm>
          <a:off x="2791043" y="2102793"/>
          <a:ext cx="2058075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entury Gothic" panose="020B0502020202020204"/>
            </a:rPr>
            <a:t>Ability to move both players with different keys, one player is moved with (</a:t>
          </a:r>
          <a:r>
            <a:rPr lang="en-US" sz="1500" kern="1200" err="1">
              <a:latin typeface="Century Gothic" panose="020B0502020202020204"/>
            </a:rPr>
            <a:t>wasd</a:t>
          </a:r>
          <a:r>
            <a:rPr lang="en-US" sz="1500" kern="1200">
              <a:latin typeface="Century Gothic" panose="020B0502020202020204"/>
            </a:rPr>
            <a:t>) and the other (ijkl). </a:t>
          </a:r>
          <a:endParaRPr lang="en-US" sz="1500" kern="1200"/>
        </a:p>
      </dsp:txBody>
      <dsp:txXfrm>
        <a:off x="2791043" y="2102793"/>
        <a:ext cx="2058075" cy="1166484"/>
      </dsp:txXfrm>
    </dsp:sp>
    <dsp:sp modelId="{E8063723-D851-4D75-B87F-462B421F3C84}">
      <dsp:nvSpPr>
        <dsp:cNvPr id="0" name=""/>
        <dsp:cNvSpPr/>
      </dsp:nvSpPr>
      <dsp:spPr>
        <a:xfrm>
          <a:off x="5610606" y="456333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E5F2D-444F-4BA7-8E8E-35D321CD6E1E}">
      <dsp:nvSpPr>
        <dsp:cNvPr id="0" name=""/>
        <dsp:cNvSpPr/>
      </dsp:nvSpPr>
      <dsp:spPr>
        <a:xfrm>
          <a:off x="5888240" y="659702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4EF72-0422-47BF-9738-5528D5428614}">
      <dsp:nvSpPr>
        <dsp:cNvPr id="0" name=""/>
        <dsp:cNvSpPr/>
      </dsp:nvSpPr>
      <dsp:spPr>
        <a:xfrm>
          <a:off x="5209281" y="2102793"/>
          <a:ext cx="2058075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Much more smoother gameplay with the placing of tiles and the movement of the characters (dragons)</a:t>
          </a:r>
        </a:p>
      </dsp:txBody>
      <dsp:txXfrm>
        <a:off x="5209281" y="2102793"/>
        <a:ext cx="2058075" cy="1166484"/>
      </dsp:txXfrm>
    </dsp:sp>
    <dsp:sp modelId="{87A73A78-5785-46A7-8634-BE1342926CFA}">
      <dsp:nvSpPr>
        <dsp:cNvPr id="0" name=""/>
        <dsp:cNvSpPr/>
      </dsp:nvSpPr>
      <dsp:spPr>
        <a:xfrm>
          <a:off x="8227615" y="469591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E551-78CE-455A-8EAA-3A72E95638A9}">
      <dsp:nvSpPr>
        <dsp:cNvPr id="0" name=""/>
        <dsp:cNvSpPr/>
      </dsp:nvSpPr>
      <dsp:spPr>
        <a:xfrm>
          <a:off x="8504337" y="629880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3E70C-0373-4892-AE02-C5BC60D9E488}">
      <dsp:nvSpPr>
        <dsp:cNvPr id="0" name=""/>
        <dsp:cNvSpPr/>
      </dsp:nvSpPr>
      <dsp:spPr>
        <a:xfrm>
          <a:off x="7839542" y="2071380"/>
          <a:ext cx="2058075" cy="116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an </a:t>
          </a:r>
          <a:r>
            <a:rPr lang="en-US" sz="1500" kern="1200">
              <a:latin typeface="Century Gothic" panose="020B0502020202020204"/>
            </a:rPr>
            <a:t>6x6</a:t>
          </a:r>
          <a:r>
            <a:rPr lang="en-US" sz="1500" kern="1200"/>
            <a:t> board playable with about 2 players at least ​</a:t>
          </a:r>
        </a:p>
      </dsp:txBody>
      <dsp:txXfrm>
        <a:off x="7839542" y="2071380"/>
        <a:ext cx="2058075" cy="116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4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7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4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9411E1-4C54-40A4-AF1F-933A2F95089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AD58F8-A25B-4E55-9B70-759019A69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FC0FAB-C447-4AF0-B2F8-1A6656A7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7DCD7-3AC5-4E2C-8260-56291A898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10AE8-8663-498F-85C5-BFE154BB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2DB11C-F5A8-4100-B4A3-1363129E5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A1D0-476D-4D48-BE47-C0A22B8BC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cap="none" spc="0"/>
              <a:t>Tsuro – Final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EDEF9-10AD-4B25-BD41-2C4182981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433" y="4075583"/>
            <a:ext cx="3237074" cy="1624826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/>
              <a:t>Alyssa Vandale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/>
              <a:t>Mihajlo Chonev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/>
              <a:t>Sophia Brown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/>
              <a:t>Aliyah Davis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D1CC3-9CCD-4EEC-BC50-7E6B99651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8" r="16335" b="1"/>
          <a:stretch/>
        </p:blipFill>
        <p:spPr>
          <a:xfrm>
            <a:off x="643192" y="645106"/>
            <a:ext cx="5451627" cy="556466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A565BD-1766-4317-876F-8C88B84DC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88B546-B69B-4542-AEA9-870C56B7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41C125-D090-4512-84D4-62C8284A5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F1C18B-2ECB-4214-8EB8-96470842B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spc="0"/>
              <a:t>Technology stack and tool chain</a:t>
            </a:r>
          </a:p>
        </p:txBody>
      </p:sp>
      <p:graphicFrame>
        <p:nvGraphicFramePr>
          <p:cNvPr id="31" name="TextBox 3">
            <a:extLst>
              <a:ext uri="{FF2B5EF4-FFF2-40B4-BE49-F238E27FC236}">
                <a16:creationId xmlns:a16="http://schemas.microsoft.com/office/drawing/2014/main" id="{F69C4C88-F10F-46AD-8FB5-5040EEB14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1840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0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F1E93E-79E6-4308-952E-B301E6864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842BB-6A3A-435A-9295-560EFD9A4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Picture 4" descr="One glowing light bulb in sea of unlit bulbs">
            <a:extLst>
              <a:ext uri="{FF2B5EF4-FFF2-40B4-BE49-F238E27FC236}">
                <a16:creationId xmlns:a16="http://schemas.microsoft.com/office/drawing/2014/main" id="{F72A0F1B-69BD-4417-831B-51856F7AE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8" r="20770" b="1"/>
          <a:stretch/>
        </p:blipFill>
        <p:spPr>
          <a:xfrm>
            <a:off x="616737" y="621793"/>
            <a:ext cx="4376501" cy="56144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B91A18-41C6-4B5A-9804-4F931E20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824" y="1007910"/>
            <a:ext cx="5083188" cy="1830852"/>
          </a:xfrm>
        </p:spPr>
        <p:txBody>
          <a:bodyPr>
            <a:normAutofit/>
          </a:bodyPr>
          <a:lstStyle/>
          <a:p>
            <a:r>
              <a:rPr lang="en-US" sz="4500"/>
              <a:t>Individual Contributions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DC176A-BB54-40BA-9A97-BC34E8F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4DAB88-8D52-4F63-AAF2-866CD7640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68734-2B24-417B-A0AB-562DCE8B3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0FFD8F-BC2D-4DA9-ABF5-64E374DC9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1BEBFF-C5FB-4EEC-9011-30236BA587D6}"/>
              </a:ext>
            </a:extLst>
          </p:cNvPr>
          <p:cNvSpPr txBox="1"/>
          <p:nvPr/>
        </p:nvSpPr>
        <p:spPr>
          <a:xfrm>
            <a:off x="5025782" y="2965115"/>
            <a:ext cx="6256507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Mihajlo – Researcher, Developer</a:t>
            </a:r>
            <a:endParaRPr lang="en-US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Alyssa</a:t>
            </a:r>
            <a:r>
              <a:rPr lang="en-US" sz="2000"/>
              <a:t>  – Researcher, Developer, Maintainer</a:t>
            </a:r>
            <a:endParaRPr lang="en-US"/>
          </a:p>
          <a:p>
            <a:endParaRPr lang="en-US" sz="2000"/>
          </a:p>
          <a:p>
            <a:r>
              <a:rPr lang="en-US" sz="2000"/>
              <a:t>Sophia – Researcher, Developer</a:t>
            </a:r>
          </a:p>
          <a:p>
            <a:endParaRPr lang="en-US" sz="2000"/>
          </a:p>
          <a:p>
            <a:r>
              <a:rPr lang="en-US" sz="2000"/>
              <a:t>Aliyah – Researcher, Developer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5007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spc="0"/>
              <a:t>Definition of Final Milestone</a:t>
            </a:r>
          </a:p>
        </p:txBody>
      </p:sp>
      <p:graphicFrame>
        <p:nvGraphicFramePr>
          <p:cNvPr id="37" name="TextBox 3">
            <a:extLst>
              <a:ext uri="{FF2B5EF4-FFF2-40B4-BE49-F238E27FC236}">
                <a16:creationId xmlns:a16="http://schemas.microsoft.com/office/drawing/2014/main" id="{A7BE3C2E-0699-4BD7-9EB3-85EB9EC25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325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40" name="TextBox 1239">
            <a:extLst>
              <a:ext uri="{FF2B5EF4-FFF2-40B4-BE49-F238E27FC236}">
                <a16:creationId xmlns:a16="http://schemas.microsoft.com/office/drawing/2014/main" id="{3421E4BC-DB17-4414-A12E-C2DF0714366D}"/>
              </a:ext>
            </a:extLst>
          </p:cNvPr>
          <p:cNvSpPr txBox="1"/>
          <p:nvPr/>
        </p:nvSpPr>
        <p:spPr>
          <a:xfrm>
            <a:off x="1068339" y="6032884"/>
            <a:ext cx="10240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Note: We were not able to fully implement the win function in time. </a:t>
            </a:r>
          </a:p>
        </p:txBody>
      </p:sp>
    </p:spTree>
    <p:extLst>
      <p:ext uri="{BB962C8B-B14F-4D97-AF65-F5344CB8AC3E}">
        <p14:creationId xmlns:p14="http://schemas.microsoft.com/office/powerpoint/2010/main" val="40859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4FFF-F356-492E-8766-7D5CA55F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3130843"/>
          </a:xfrm>
        </p:spPr>
        <p:txBody>
          <a:bodyPr>
            <a:normAutofit/>
          </a:bodyPr>
          <a:lstStyle/>
          <a:p>
            <a:r>
              <a:rPr lang="en-US"/>
              <a:t>Unit Testing Results</a:t>
            </a:r>
            <a:br>
              <a:rPr lang="en-US"/>
            </a:br>
            <a:br>
              <a:rPr lang="en-US"/>
            </a:br>
            <a:r>
              <a:rPr lang="en-US" sz="1600"/>
              <a:t>[from different times of testing]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FCF942FD-03D2-47F8-A5C6-637DDD933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51" r="51861" b="17761"/>
          <a:stretch/>
        </p:blipFill>
        <p:spPr>
          <a:xfrm>
            <a:off x="382093" y="292907"/>
            <a:ext cx="3536293" cy="260135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5A54828-72CA-40B4-953A-6ECE182FB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087"/>
          <a:stretch/>
        </p:blipFill>
        <p:spPr>
          <a:xfrm>
            <a:off x="2573104" y="2531903"/>
            <a:ext cx="4720777" cy="1376094"/>
          </a:xfr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A55B0EB-DC5B-44AE-9177-3E32FCB9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556" y="3842701"/>
            <a:ext cx="4791515" cy="25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6432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2566" y="484600"/>
            <a:ext cx="3779127" cy="4599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cap="none" spc="0">
                <a:solidFill>
                  <a:schemeClr val="bg1">
                    <a:lumMod val="95000"/>
                  </a:schemeClr>
                </a:solidFill>
              </a:rPr>
              <a:t>Static and Dynamic Test Results:</a:t>
            </a:r>
            <a:br>
              <a:rPr lang="en-US" sz="4400" cap="none" spc="0"/>
            </a:br>
            <a:br>
              <a:rPr lang="en-US" sz="4400" cap="none" spc="0"/>
            </a:br>
            <a:br>
              <a:rPr lang="en-US" sz="4000" cap="none" spc="0"/>
            </a:br>
            <a:r>
              <a:rPr lang="en-US" sz="2400" cap="none" spc="0">
                <a:solidFill>
                  <a:schemeClr val="bg1">
                    <a:lumMod val="95000"/>
                  </a:schemeClr>
                </a:solidFill>
              </a:rPr>
              <a:t>This slide shows all the static and dynamic analysis test results. 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F28772-B422-402E-B5DE-1B9D7D9C4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432" y="0"/>
            <a:ext cx="4225568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0559CE-6701-4198-8C62-BF2B9E403298}"/>
              </a:ext>
            </a:extLst>
          </p:cNvPr>
          <p:cNvCxnSpPr/>
          <p:nvPr/>
        </p:nvCxnSpPr>
        <p:spPr>
          <a:xfrm>
            <a:off x="8243520" y="2506540"/>
            <a:ext cx="3641480" cy="732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EC5C568-4FF7-4200-99B5-699DC94C4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6" t="52955" r="24834" b="15603"/>
          <a:stretch/>
        </p:blipFill>
        <p:spPr>
          <a:xfrm>
            <a:off x="158085" y="4009845"/>
            <a:ext cx="7499718" cy="2469169"/>
          </a:xfrm>
          <a:prstGeom prst="rect">
            <a:avLst/>
          </a:prstGeom>
        </p:spPr>
      </p:pic>
      <p:pic>
        <p:nvPicPr>
          <p:cNvPr id="6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59153C11-C454-46F8-B666-F99C048DE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512"/>
          <a:stretch/>
        </p:blipFill>
        <p:spPr>
          <a:xfrm>
            <a:off x="1325133" y="107500"/>
            <a:ext cx="4832467" cy="37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9860" y="1260389"/>
            <a:ext cx="3139464" cy="43356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 cap="none" spc="0">
                <a:solidFill>
                  <a:schemeClr val="tx1"/>
                </a:solidFill>
                <a:ea typeface="+mj-lt"/>
                <a:cs typeface="+mj-lt"/>
              </a:rPr>
              <a:t>Profiling Tool Results:</a:t>
            </a:r>
            <a:br>
              <a:rPr lang="en-US" sz="5000" cap="none" spc="0">
                <a:solidFill>
                  <a:schemeClr val="tx1"/>
                </a:solidFill>
              </a:rPr>
            </a:br>
            <a:br>
              <a:rPr lang="en-US" sz="5000" cap="none" spc="0"/>
            </a:br>
            <a:r>
              <a:rPr lang="en-US" sz="2000" cap="none" spc="0">
                <a:solidFill>
                  <a:schemeClr val="tx1"/>
                </a:solidFill>
                <a:ea typeface="+mj-lt"/>
                <a:cs typeface="+mj-lt"/>
              </a:rPr>
              <a:t>This is the results of the profiling tools that measure the performance of the program. </a:t>
            </a:r>
            <a:endParaRPr lang="en-US" sz="2000">
              <a:solidFill>
                <a:schemeClr val="tx1"/>
              </a:solidFill>
            </a:endParaRPr>
          </a:p>
          <a:p>
            <a:pPr algn="r"/>
            <a:endParaRPr lang="en-US" sz="5000" cap="none" spc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279EFF9-079E-4E55-AA65-6B7D7B97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02" y="1794246"/>
            <a:ext cx="7043880" cy="33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6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7FB5-389C-436F-840E-99BEED1A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 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9CC0-88A8-479C-9B2F-67E8AB32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Gimp</a:t>
            </a:r>
          </a:p>
          <a:p>
            <a:pPr lvl="1">
              <a:buClr>
                <a:srgbClr val="262626"/>
              </a:buClr>
            </a:pPr>
            <a:r>
              <a:rPr lang="en-US"/>
              <a:t>Great for manipulation of images like resizing</a:t>
            </a:r>
          </a:p>
          <a:p>
            <a:pPr>
              <a:buClr>
                <a:srgbClr val="262626"/>
              </a:buClr>
            </a:pPr>
            <a:r>
              <a:rPr lang="en-US"/>
              <a:t>Inkscape</a:t>
            </a:r>
          </a:p>
          <a:p>
            <a:pPr lvl="1">
              <a:buClr>
                <a:srgbClr val="262626"/>
              </a:buClr>
            </a:pPr>
            <a:r>
              <a:rPr lang="en-US"/>
              <a:t>Great for simple designs </a:t>
            </a:r>
          </a:p>
          <a:p>
            <a:pPr lvl="1">
              <a:buClr>
                <a:srgbClr val="262626"/>
              </a:buClr>
            </a:pPr>
            <a:r>
              <a:rPr lang="en-US"/>
              <a:t>Not easy to use for resizing images</a:t>
            </a:r>
          </a:p>
          <a:p>
            <a:pPr>
              <a:buClr>
                <a:srgbClr val="262626"/>
              </a:buClr>
            </a:pPr>
            <a:r>
              <a:rPr lang="en-US" err="1"/>
              <a:t>Deleaker</a:t>
            </a:r>
            <a:endParaRPr lang="en-US"/>
          </a:p>
          <a:p>
            <a:pPr lvl="1">
              <a:buClr>
                <a:srgbClr val="262626"/>
              </a:buClr>
            </a:pPr>
            <a:r>
              <a:rPr lang="en-US"/>
              <a:t>Good memory leak detection tool </a:t>
            </a:r>
          </a:p>
          <a:p>
            <a:pPr lvl="1">
              <a:buClr>
                <a:srgbClr val="262626"/>
              </a:buClr>
            </a:pPr>
            <a:r>
              <a:rPr lang="en-US"/>
              <a:t>Had to use instead of </a:t>
            </a:r>
            <a:r>
              <a:rPr lang="en-US" err="1"/>
              <a:t>Valgrind</a:t>
            </a:r>
          </a:p>
          <a:p>
            <a:pPr>
              <a:buClr>
                <a:srgbClr val="262626"/>
              </a:buClr>
            </a:pPr>
            <a:r>
              <a:rPr lang="en-US"/>
              <a:t>Catch2</a:t>
            </a:r>
          </a:p>
          <a:p>
            <a:pPr lvl="1">
              <a:buClr>
                <a:srgbClr val="262626"/>
              </a:buClr>
            </a:pPr>
            <a:r>
              <a:rPr lang="en-US"/>
              <a:t>Easy to use and write test cases for</a:t>
            </a:r>
          </a:p>
          <a:p>
            <a:pPr>
              <a:buClr>
                <a:srgbClr val="262626"/>
              </a:buClr>
            </a:pPr>
            <a:r>
              <a:rPr lang="en-US" err="1"/>
              <a:t>Cppcheck</a:t>
            </a:r>
            <a:endParaRPr lang="en-US"/>
          </a:p>
          <a:p>
            <a:pPr lvl="1">
              <a:buClr>
                <a:srgbClr val="262626"/>
              </a:buClr>
            </a:pPr>
            <a:r>
              <a:rPr lang="en-US"/>
              <a:t>Warnings are easy to read and gives lines for where potential error occurs</a:t>
            </a:r>
          </a:p>
          <a:p>
            <a:pPr lvl="1"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4685C16526D46ADA824CBC2F0AB11" ma:contentTypeVersion="9" ma:contentTypeDescription="Create a new document." ma:contentTypeScope="" ma:versionID="a74ac16286b74a8f40f7437ab28ec548">
  <xsd:schema xmlns:xsd="http://www.w3.org/2001/XMLSchema" xmlns:xs="http://www.w3.org/2001/XMLSchema" xmlns:p="http://schemas.microsoft.com/office/2006/metadata/properties" xmlns:ns3="b2cefb70-365e-4f11-8068-35dd817fc22c" xmlns:ns4="76cd6568-024a-4607-abac-486d11529695" targetNamespace="http://schemas.microsoft.com/office/2006/metadata/properties" ma:root="true" ma:fieldsID="fe77de2416c4da5337a04c9b593b4319" ns3:_="" ns4:_="">
    <xsd:import namespace="b2cefb70-365e-4f11-8068-35dd817fc22c"/>
    <xsd:import namespace="76cd6568-024a-4607-abac-486d115296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efb70-365e-4f11-8068-35dd817f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d6568-024a-4607-abac-486d11529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A402CE-2F08-4559-8BC1-47AFB5349AC6}">
  <ds:schemaRefs>
    <ds:schemaRef ds:uri="76cd6568-024a-4607-abac-486d11529695"/>
    <ds:schemaRef ds:uri="b2cefb70-365e-4f11-8068-35dd817fc2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6AF4EA8-0316-4F84-B1D8-8E34035AE437}">
  <ds:schemaRefs>
    <ds:schemaRef ds:uri="76cd6568-024a-4607-abac-486d11529695"/>
    <ds:schemaRef ds:uri="b2cefb70-365e-4f11-8068-35dd817fc2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ACF27A-A3C7-4736-A415-0FF31DD7B3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</vt:lpstr>
      <vt:lpstr>Tsuro – Final Milestone</vt:lpstr>
      <vt:lpstr>Technology stack and tool chain</vt:lpstr>
      <vt:lpstr>Individual Contributions</vt:lpstr>
      <vt:lpstr>Definition of Final Milestone</vt:lpstr>
      <vt:lpstr>Unit Testing Results  [from different times of testing]</vt:lpstr>
      <vt:lpstr>Static and Dynamic Test Results:   This slide shows all the static and dynamic analysis test results. </vt:lpstr>
      <vt:lpstr>Profiling Tool Results:  This is the results of the profiling tools that measure the performance of the program.  </vt:lpstr>
      <vt:lpstr>Reflection 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Tsuro – Milestone 3</dc:title>
  <dc:creator>Chonev, Mihajlo</dc:creator>
  <cp:revision>1</cp:revision>
  <dcterms:created xsi:type="dcterms:W3CDTF">2021-04-06T02:07:47Z</dcterms:created>
  <dcterms:modified xsi:type="dcterms:W3CDTF">2021-04-20T13:44:17Z</dcterms:modified>
</cp:coreProperties>
</file>