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CE637-2183-4CA6-B52C-1C94D8D603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5EBF44-94FF-4C5B-AD53-726058857413}">
      <dgm:prSet/>
      <dgm:spPr/>
      <dgm:t>
        <a:bodyPr/>
        <a:lstStyle/>
        <a:p>
          <a:r>
            <a:rPr lang="en-US" dirty="0"/>
            <a:t>Language: C++, JS, HTML</a:t>
          </a:r>
        </a:p>
      </dgm:t>
    </dgm:pt>
    <dgm:pt modelId="{F8F65209-34EE-45BD-B5C0-45571ED6E870}" type="parTrans" cxnId="{77A33055-F25A-4C5A-9821-B58F99ABEAE6}">
      <dgm:prSet/>
      <dgm:spPr/>
      <dgm:t>
        <a:bodyPr/>
        <a:lstStyle/>
        <a:p>
          <a:endParaRPr lang="en-US"/>
        </a:p>
      </dgm:t>
    </dgm:pt>
    <dgm:pt modelId="{EF1ABC0F-C3EB-40FE-9F39-CD68900B225F}" type="sibTrans" cxnId="{77A33055-F25A-4C5A-9821-B58F99ABEAE6}">
      <dgm:prSet/>
      <dgm:spPr/>
      <dgm:t>
        <a:bodyPr/>
        <a:lstStyle/>
        <a:p>
          <a:endParaRPr lang="en-US"/>
        </a:p>
      </dgm:t>
    </dgm:pt>
    <dgm:pt modelId="{3D0478C4-0293-4643-B849-4EFD51D4F7C3}">
      <dgm:prSet/>
      <dgm:spPr/>
      <dgm:t>
        <a:bodyPr/>
        <a:lstStyle/>
        <a:p>
          <a:r>
            <a:rPr lang="en-US"/>
            <a:t>Visual Studio Code</a:t>
          </a:r>
        </a:p>
      </dgm:t>
    </dgm:pt>
    <dgm:pt modelId="{7E0A43A9-55AC-4591-9F5C-C9B68FE0F458}" type="parTrans" cxnId="{0D6383D0-B93D-4E8D-AA18-F3295798BF98}">
      <dgm:prSet/>
      <dgm:spPr/>
      <dgm:t>
        <a:bodyPr/>
        <a:lstStyle/>
        <a:p>
          <a:endParaRPr lang="en-US"/>
        </a:p>
      </dgm:t>
    </dgm:pt>
    <dgm:pt modelId="{D8065E7A-25FD-4B58-8ACF-FDF260562A04}" type="sibTrans" cxnId="{0D6383D0-B93D-4E8D-AA18-F3295798BF98}">
      <dgm:prSet/>
      <dgm:spPr/>
      <dgm:t>
        <a:bodyPr/>
        <a:lstStyle/>
        <a:p>
          <a:endParaRPr lang="en-US"/>
        </a:p>
      </dgm:t>
    </dgm:pt>
    <dgm:pt modelId="{EF482AF9-74E5-4CC3-888F-5C8310132A18}">
      <dgm:prSet/>
      <dgm:spPr/>
      <dgm:t>
        <a:bodyPr/>
        <a:lstStyle/>
        <a:p>
          <a:r>
            <a:rPr lang="en-US"/>
            <a:t>Git, Github</a:t>
          </a:r>
        </a:p>
      </dgm:t>
    </dgm:pt>
    <dgm:pt modelId="{C21E7B9A-0A10-4D5A-A9CC-87DE68760584}" type="parTrans" cxnId="{63A40934-F406-49AF-94D7-95F384FCD5E2}">
      <dgm:prSet/>
      <dgm:spPr/>
      <dgm:t>
        <a:bodyPr/>
        <a:lstStyle/>
        <a:p>
          <a:endParaRPr lang="en-US"/>
        </a:p>
      </dgm:t>
    </dgm:pt>
    <dgm:pt modelId="{F50AF721-3DE4-40C8-B183-41DAF79A4784}" type="sibTrans" cxnId="{63A40934-F406-49AF-94D7-95F384FCD5E2}">
      <dgm:prSet/>
      <dgm:spPr/>
      <dgm:t>
        <a:bodyPr/>
        <a:lstStyle/>
        <a:p>
          <a:endParaRPr lang="en-US"/>
        </a:p>
      </dgm:t>
    </dgm:pt>
    <dgm:pt modelId="{30C52628-09B6-4721-8796-F5A5D43B8EF1}">
      <dgm:prSet/>
      <dgm:spPr/>
      <dgm:t>
        <a:bodyPr/>
        <a:lstStyle/>
        <a:p>
          <a:r>
            <a:rPr lang="en-US"/>
            <a:t>Command Terminal (Powershell)</a:t>
          </a:r>
        </a:p>
      </dgm:t>
    </dgm:pt>
    <dgm:pt modelId="{9A1768EA-2996-4F8F-87F4-7EC9D73B7C04}" type="parTrans" cxnId="{5735D96A-BC16-4566-9077-D57528DDB7BD}">
      <dgm:prSet/>
      <dgm:spPr/>
      <dgm:t>
        <a:bodyPr/>
        <a:lstStyle/>
        <a:p>
          <a:endParaRPr lang="en-US"/>
        </a:p>
      </dgm:t>
    </dgm:pt>
    <dgm:pt modelId="{E051517C-BD9C-44A3-B104-AB42C6E323D4}" type="sibTrans" cxnId="{5735D96A-BC16-4566-9077-D57528DDB7BD}">
      <dgm:prSet/>
      <dgm:spPr/>
      <dgm:t>
        <a:bodyPr/>
        <a:lstStyle/>
        <a:p>
          <a:endParaRPr lang="en-US"/>
        </a:p>
      </dgm:t>
    </dgm:pt>
    <dgm:pt modelId="{F405F697-CB3C-455F-9078-CC1C75C3DC86}" type="pres">
      <dgm:prSet presAssocID="{1CACE637-2183-4CA6-B52C-1C94D8D603C6}" presName="linear" presStyleCnt="0">
        <dgm:presLayoutVars>
          <dgm:animLvl val="lvl"/>
          <dgm:resizeHandles val="exact"/>
        </dgm:presLayoutVars>
      </dgm:prSet>
      <dgm:spPr/>
    </dgm:pt>
    <dgm:pt modelId="{2EA1F658-A826-41E0-B948-522ACCF3BD05}" type="pres">
      <dgm:prSet presAssocID="{795EBF44-94FF-4C5B-AD53-7260588574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ACBA9A-A523-4C0C-8523-A19033A95607}" type="pres">
      <dgm:prSet presAssocID="{EF1ABC0F-C3EB-40FE-9F39-CD68900B225F}" presName="spacer" presStyleCnt="0"/>
      <dgm:spPr/>
    </dgm:pt>
    <dgm:pt modelId="{495A5182-6867-4126-942F-19832D263412}" type="pres">
      <dgm:prSet presAssocID="{3D0478C4-0293-4643-B849-4EFD51D4F7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09BFCB-DF4B-4602-AB5A-6F58BCBC4326}" type="pres">
      <dgm:prSet presAssocID="{D8065E7A-25FD-4B58-8ACF-FDF260562A04}" presName="spacer" presStyleCnt="0"/>
      <dgm:spPr/>
    </dgm:pt>
    <dgm:pt modelId="{85C2333A-A845-429C-8EAA-AAFCE74821EA}" type="pres">
      <dgm:prSet presAssocID="{EF482AF9-74E5-4CC3-888F-5C8310132A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99E515-42A6-441B-8B1E-C08F16DFA7BD}" type="pres">
      <dgm:prSet presAssocID="{F50AF721-3DE4-40C8-B183-41DAF79A4784}" presName="spacer" presStyleCnt="0"/>
      <dgm:spPr/>
    </dgm:pt>
    <dgm:pt modelId="{629BF513-87CD-4504-9A73-CE4B518E203C}" type="pres">
      <dgm:prSet presAssocID="{30C52628-09B6-4721-8796-F5A5D43B8E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4AC6712-BCAC-4943-B3DA-701A7AB13EC7}" type="presOf" srcId="{30C52628-09B6-4721-8796-F5A5D43B8EF1}" destId="{629BF513-87CD-4504-9A73-CE4B518E203C}" srcOrd="0" destOrd="0" presId="urn:microsoft.com/office/officeart/2005/8/layout/vList2"/>
    <dgm:cxn modelId="{DF1F8A14-CFB5-4EC6-A20F-1326703CA179}" type="presOf" srcId="{1CACE637-2183-4CA6-B52C-1C94D8D603C6}" destId="{F405F697-CB3C-455F-9078-CC1C75C3DC86}" srcOrd="0" destOrd="0" presId="urn:microsoft.com/office/officeart/2005/8/layout/vList2"/>
    <dgm:cxn modelId="{63A40934-F406-49AF-94D7-95F384FCD5E2}" srcId="{1CACE637-2183-4CA6-B52C-1C94D8D603C6}" destId="{EF482AF9-74E5-4CC3-888F-5C8310132A18}" srcOrd="2" destOrd="0" parTransId="{C21E7B9A-0A10-4D5A-A9CC-87DE68760584}" sibTransId="{F50AF721-3DE4-40C8-B183-41DAF79A4784}"/>
    <dgm:cxn modelId="{09CAB046-975D-442B-9475-98FEB88D4443}" type="presOf" srcId="{795EBF44-94FF-4C5B-AD53-726058857413}" destId="{2EA1F658-A826-41E0-B948-522ACCF3BD05}" srcOrd="0" destOrd="0" presId="urn:microsoft.com/office/officeart/2005/8/layout/vList2"/>
    <dgm:cxn modelId="{5735D96A-BC16-4566-9077-D57528DDB7BD}" srcId="{1CACE637-2183-4CA6-B52C-1C94D8D603C6}" destId="{30C52628-09B6-4721-8796-F5A5D43B8EF1}" srcOrd="3" destOrd="0" parTransId="{9A1768EA-2996-4F8F-87F4-7EC9D73B7C04}" sibTransId="{E051517C-BD9C-44A3-B104-AB42C6E323D4}"/>
    <dgm:cxn modelId="{77A33055-F25A-4C5A-9821-B58F99ABEAE6}" srcId="{1CACE637-2183-4CA6-B52C-1C94D8D603C6}" destId="{795EBF44-94FF-4C5B-AD53-726058857413}" srcOrd="0" destOrd="0" parTransId="{F8F65209-34EE-45BD-B5C0-45571ED6E870}" sibTransId="{EF1ABC0F-C3EB-40FE-9F39-CD68900B225F}"/>
    <dgm:cxn modelId="{0D6383D0-B93D-4E8D-AA18-F3295798BF98}" srcId="{1CACE637-2183-4CA6-B52C-1C94D8D603C6}" destId="{3D0478C4-0293-4643-B849-4EFD51D4F7C3}" srcOrd="1" destOrd="0" parTransId="{7E0A43A9-55AC-4591-9F5C-C9B68FE0F458}" sibTransId="{D8065E7A-25FD-4B58-8ACF-FDF260562A04}"/>
    <dgm:cxn modelId="{A7B67FD6-9FEE-49CF-844F-3E51911B112E}" type="presOf" srcId="{EF482AF9-74E5-4CC3-888F-5C8310132A18}" destId="{85C2333A-A845-429C-8EAA-AAFCE74821EA}" srcOrd="0" destOrd="0" presId="urn:microsoft.com/office/officeart/2005/8/layout/vList2"/>
    <dgm:cxn modelId="{B62BACF4-074B-4D4B-A67B-7FBD5AFDE46F}" type="presOf" srcId="{3D0478C4-0293-4643-B849-4EFD51D4F7C3}" destId="{495A5182-6867-4126-942F-19832D263412}" srcOrd="0" destOrd="0" presId="urn:microsoft.com/office/officeart/2005/8/layout/vList2"/>
    <dgm:cxn modelId="{B89C3831-B684-4EAD-A176-BD699503EFAF}" type="presParOf" srcId="{F405F697-CB3C-455F-9078-CC1C75C3DC86}" destId="{2EA1F658-A826-41E0-B948-522ACCF3BD05}" srcOrd="0" destOrd="0" presId="urn:microsoft.com/office/officeart/2005/8/layout/vList2"/>
    <dgm:cxn modelId="{81CC1F95-AEC8-4AB5-8434-65CD93FB8A73}" type="presParOf" srcId="{F405F697-CB3C-455F-9078-CC1C75C3DC86}" destId="{94ACBA9A-A523-4C0C-8523-A19033A95607}" srcOrd="1" destOrd="0" presId="urn:microsoft.com/office/officeart/2005/8/layout/vList2"/>
    <dgm:cxn modelId="{7987A532-7C27-4E68-B3F3-76DA364D3F77}" type="presParOf" srcId="{F405F697-CB3C-455F-9078-CC1C75C3DC86}" destId="{495A5182-6867-4126-942F-19832D263412}" srcOrd="2" destOrd="0" presId="urn:microsoft.com/office/officeart/2005/8/layout/vList2"/>
    <dgm:cxn modelId="{F37453B1-BC23-451A-9EC8-2D19579C1EC7}" type="presParOf" srcId="{F405F697-CB3C-455F-9078-CC1C75C3DC86}" destId="{8509BFCB-DF4B-4602-AB5A-6F58BCBC4326}" srcOrd="3" destOrd="0" presId="urn:microsoft.com/office/officeart/2005/8/layout/vList2"/>
    <dgm:cxn modelId="{FB1A5E48-96B4-46FC-AB3C-28BC477BE5BA}" type="presParOf" srcId="{F405F697-CB3C-455F-9078-CC1C75C3DC86}" destId="{85C2333A-A845-429C-8EAA-AAFCE74821EA}" srcOrd="4" destOrd="0" presId="urn:microsoft.com/office/officeart/2005/8/layout/vList2"/>
    <dgm:cxn modelId="{91735921-1014-49AE-B86B-FD93B234A961}" type="presParOf" srcId="{F405F697-CB3C-455F-9078-CC1C75C3DC86}" destId="{8599E515-42A6-441B-8B1E-C08F16DFA7BD}" srcOrd="5" destOrd="0" presId="urn:microsoft.com/office/officeart/2005/8/layout/vList2"/>
    <dgm:cxn modelId="{58FFFBE7-E50C-42EB-9CF1-0DF482B00B4D}" type="presParOf" srcId="{F405F697-CB3C-455F-9078-CC1C75C3DC86}" destId="{629BF513-87CD-4504-9A73-CE4B518E20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E7CAF-AECA-41BF-B461-81A87EAF244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647350-F284-41DA-8852-2C109BB098D2}">
      <dgm:prSet custT="1"/>
      <dgm:spPr/>
      <dgm:t>
        <a:bodyPr/>
        <a:lstStyle/>
        <a:p>
          <a:pPr>
            <a:defRPr cap="all"/>
          </a:pPr>
          <a:r>
            <a:rPr lang="en-US" sz="1500" dirty="0"/>
            <a:t>Have all of the 35 tiles ready for use to play and set them up on map</a:t>
          </a:r>
        </a:p>
      </dgm:t>
    </dgm:pt>
    <dgm:pt modelId="{9B07AEE4-E978-40C5-AA6F-50B835444D8C}" type="parTrans" cxnId="{7373C789-B899-4904-B877-37BEF91B9CFE}">
      <dgm:prSet/>
      <dgm:spPr/>
      <dgm:t>
        <a:bodyPr/>
        <a:lstStyle/>
        <a:p>
          <a:endParaRPr lang="en-US"/>
        </a:p>
      </dgm:t>
    </dgm:pt>
    <dgm:pt modelId="{59C2E36A-6C98-4198-87E4-8348C4D793D4}" type="sibTrans" cxnId="{7373C789-B899-4904-B877-37BEF91B9CFE}">
      <dgm:prSet/>
      <dgm:spPr/>
      <dgm:t>
        <a:bodyPr/>
        <a:lstStyle/>
        <a:p>
          <a:endParaRPr lang="en-US"/>
        </a:p>
      </dgm:t>
    </dgm:pt>
    <dgm:pt modelId="{B8692637-09CA-42A3-894C-9347D0E134C7}">
      <dgm:prSet custT="1"/>
      <dgm:spPr/>
      <dgm:t>
        <a:bodyPr/>
        <a:lstStyle/>
        <a:p>
          <a:pPr>
            <a:defRPr cap="all"/>
          </a:pPr>
          <a:r>
            <a:rPr lang="en-US" sz="1500" dirty="0"/>
            <a:t>Achieve proper player death and control of second character (</a:t>
          </a:r>
          <a:r>
            <a:rPr lang="en-US" sz="1500" dirty="0" err="1"/>
            <a:t>i.e</a:t>
          </a:r>
          <a:r>
            <a:rPr lang="en-US" sz="1500" dirty="0"/>
            <a:t> win condition and control)</a:t>
          </a:r>
        </a:p>
      </dgm:t>
    </dgm:pt>
    <dgm:pt modelId="{B039240D-5114-4B60-BF30-BD1A02E770D4}" type="parTrans" cxnId="{4E315524-A2A9-45B0-A3B8-03F65A920319}">
      <dgm:prSet/>
      <dgm:spPr/>
      <dgm:t>
        <a:bodyPr/>
        <a:lstStyle/>
        <a:p>
          <a:endParaRPr lang="en-US"/>
        </a:p>
      </dgm:t>
    </dgm:pt>
    <dgm:pt modelId="{70B3240F-4BDF-47CB-85B6-D5E6DFB4FDDD}" type="sibTrans" cxnId="{4E315524-A2A9-45B0-A3B8-03F65A920319}">
      <dgm:prSet/>
      <dgm:spPr/>
      <dgm:t>
        <a:bodyPr/>
        <a:lstStyle/>
        <a:p>
          <a:endParaRPr lang="en-US"/>
        </a:p>
      </dgm:t>
    </dgm:pt>
    <dgm:pt modelId="{08E7BB72-41DA-44AE-9827-82B7ABF5810D}">
      <dgm:prSet custT="1"/>
      <dgm:spPr/>
      <dgm:t>
        <a:bodyPr/>
        <a:lstStyle/>
        <a:p>
          <a:pPr>
            <a:defRPr cap="all"/>
          </a:pPr>
          <a:r>
            <a:rPr lang="en-US" sz="1500" dirty="0"/>
            <a:t>Much more smoother gameplay with the placing of tiles and the movement of the characters (dragons)</a:t>
          </a:r>
        </a:p>
      </dgm:t>
    </dgm:pt>
    <dgm:pt modelId="{468CECEE-94AD-41F2-A27D-E3F1532753D4}" type="parTrans" cxnId="{6B479622-75ED-4A94-A3CC-9ED6F2E8D188}">
      <dgm:prSet/>
      <dgm:spPr/>
      <dgm:t>
        <a:bodyPr/>
        <a:lstStyle/>
        <a:p>
          <a:endParaRPr lang="en-US"/>
        </a:p>
      </dgm:t>
    </dgm:pt>
    <dgm:pt modelId="{616F1B6A-7F8B-4199-AF85-B3ABA908DFEC}" type="sibTrans" cxnId="{6B479622-75ED-4A94-A3CC-9ED6F2E8D188}">
      <dgm:prSet/>
      <dgm:spPr/>
      <dgm:t>
        <a:bodyPr/>
        <a:lstStyle/>
        <a:p>
          <a:endParaRPr lang="en-US"/>
        </a:p>
      </dgm:t>
    </dgm:pt>
    <dgm:pt modelId="{595B1ED8-5166-44B6-8299-5AE080030F94}">
      <dgm:prSet custT="1"/>
      <dgm:spPr/>
      <dgm:t>
        <a:bodyPr/>
        <a:lstStyle/>
        <a:p>
          <a:pPr>
            <a:defRPr cap="all"/>
          </a:pPr>
          <a:r>
            <a:rPr lang="en-US" sz="1500" dirty="0"/>
            <a:t>Have an 8x8 board playable with about 2 players at least ​</a:t>
          </a:r>
        </a:p>
      </dgm:t>
    </dgm:pt>
    <dgm:pt modelId="{D31C279D-18DF-4CE7-97B8-653690A4C2CC}" type="parTrans" cxnId="{15AC03F6-1074-4A74-B192-E5126D6B695B}">
      <dgm:prSet/>
      <dgm:spPr/>
      <dgm:t>
        <a:bodyPr/>
        <a:lstStyle/>
        <a:p>
          <a:endParaRPr lang="en-US"/>
        </a:p>
      </dgm:t>
    </dgm:pt>
    <dgm:pt modelId="{A135204B-D68A-4469-9A76-26FF991201D5}" type="sibTrans" cxnId="{15AC03F6-1074-4A74-B192-E5126D6B695B}">
      <dgm:prSet/>
      <dgm:spPr/>
      <dgm:t>
        <a:bodyPr/>
        <a:lstStyle/>
        <a:p>
          <a:endParaRPr lang="en-US"/>
        </a:p>
      </dgm:t>
    </dgm:pt>
    <dgm:pt modelId="{9149731F-41E3-48D7-BB35-19505EE1783F}" type="pres">
      <dgm:prSet presAssocID="{634E7CAF-AECA-41BF-B461-81A87EAF244F}" presName="root" presStyleCnt="0">
        <dgm:presLayoutVars>
          <dgm:dir/>
          <dgm:resizeHandles val="exact"/>
        </dgm:presLayoutVars>
      </dgm:prSet>
      <dgm:spPr/>
    </dgm:pt>
    <dgm:pt modelId="{4230D5E4-A136-489C-B7C0-DECC910F6890}" type="pres">
      <dgm:prSet presAssocID="{B0647350-F284-41DA-8852-2C109BB098D2}" presName="compNode" presStyleCnt="0"/>
      <dgm:spPr/>
    </dgm:pt>
    <dgm:pt modelId="{E86AE9C9-73A6-4A05-AFAC-1C2C37EA4F66}" type="pres">
      <dgm:prSet presAssocID="{B0647350-F284-41DA-8852-2C109BB098D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AC56006-FC4A-4008-90F8-7A88DEF34922}" type="pres">
      <dgm:prSet presAssocID="{B0647350-F284-41DA-8852-2C109BB098D2}" presName="iconRect" presStyleLbl="node1" presStyleIdx="0" presStyleCnt="4" custLinFactNeighborX="-192" custLinFactNeighborY="-52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8958FC78-1541-47E1-945A-08667714FFFF}" type="pres">
      <dgm:prSet presAssocID="{B0647350-F284-41DA-8852-2C109BB098D2}" presName="spaceRect" presStyleCnt="0"/>
      <dgm:spPr/>
    </dgm:pt>
    <dgm:pt modelId="{EE6845BB-42F9-4AE8-B469-9687F7167DC7}" type="pres">
      <dgm:prSet presAssocID="{B0647350-F284-41DA-8852-2C109BB098D2}" presName="textRect" presStyleLbl="revTx" presStyleIdx="0" presStyleCnt="4">
        <dgm:presLayoutVars>
          <dgm:chMax val="1"/>
          <dgm:chPref val="1"/>
        </dgm:presLayoutVars>
      </dgm:prSet>
      <dgm:spPr/>
    </dgm:pt>
    <dgm:pt modelId="{930AB4A5-0D3F-47CE-A641-B71EBF1D0200}" type="pres">
      <dgm:prSet presAssocID="{59C2E36A-6C98-4198-87E4-8348C4D793D4}" presName="sibTrans" presStyleCnt="0"/>
      <dgm:spPr/>
    </dgm:pt>
    <dgm:pt modelId="{766E8EE8-8680-46B1-9DA4-8A9A9CA450D7}" type="pres">
      <dgm:prSet presAssocID="{B8692637-09CA-42A3-894C-9347D0E134C7}" presName="compNode" presStyleCnt="0"/>
      <dgm:spPr/>
    </dgm:pt>
    <dgm:pt modelId="{212C3F7E-77FF-42E5-BE04-0402AFE4ED92}" type="pres">
      <dgm:prSet presAssocID="{B8692637-09CA-42A3-894C-9347D0E134C7}" presName="iconBgRect" presStyleLbl="bgShp" presStyleIdx="1" presStyleCnt="4" custLinFactNeighborX="-3301" custLinFactNeighborY="-4223"/>
      <dgm:spPr>
        <a:prstGeom prst="round2DiagRect">
          <a:avLst>
            <a:gd name="adj1" fmla="val 29727"/>
            <a:gd name="adj2" fmla="val 0"/>
          </a:avLst>
        </a:prstGeom>
      </dgm:spPr>
    </dgm:pt>
    <dgm:pt modelId="{97FD30A0-BB32-42BE-A43D-2E839B6B253F}" type="pres">
      <dgm:prSet presAssocID="{B8692637-09CA-42A3-894C-9347D0E134C7}" presName="iconRect" presStyleLbl="node1" presStyleIdx="1" presStyleCnt="4" custLinFactNeighborX="-7359" custLinFactNeighborY="-1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A8DDFFF-898F-41AD-9DB3-B4ED6C19846B}" type="pres">
      <dgm:prSet presAssocID="{B8692637-09CA-42A3-894C-9347D0E134C7}" presName="spaceRect" presStyleCnt="0"/>
      <dgm:spPr/>
    </dgm:pt>
    <dgm:pt modelId="{27577BAC-EAD6-4FDE-A20C-F0B2C17EEF9E}" type="pres">
      <dgm:prSet presAssocID="{B8692637-09CA-42A3-894C-9347D0E134C7}" presName="textRect" presStyleLbl="revTx" presStyleIdx="1" presStyleCnt="4">
        <dgm:presLayoutVars>
          <dgm:chMax val="1"/>
          <dgm:chPref val="1"/>
        </dgm:presLayoutVars>
      </dgm:prSet>
      <dgm:spPr/>
    </dgm:pt>
    <dgm:pt modelId="{E8F3FD61-38E7-4AD0-BE0B-3287A2759C4A}" type="pres">
      <dgm:prSet presAssocID="{70B3240F-4BDF-47CB-85B6-D5E6DFB4FDDD}" presName="sibTrans" presStyleCnt="0"/>
      <dgm:spPr/>
    </dgm:pt>
    <dgm:pt modelId="{5B7CEC07-4B15-43D8-BFCD-10B083BE189B}" type="pres">
      <dgm:prSet presAssocID="{08E7BB72-41DA-44AE-9827-82B7ABF5810D}" presName="compNode" presStyleCnt="0"/>
      <dgm:spPr/>
    </dgm:pt>
    <dgm:pt modelId="{E8063723-D851-4D75-B87F-462B421F3C84}" type="pres">
      <dgm:prSet presAssocID="{08E7BB72-41DA-44AE-9827-82B7ABF5810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76E5F2D-444F-4BA7-8E8E-35D321CD6E1E}" type="pres">
      <dgm:prSet presAssocID="{08E7BB72-41DA-44AE-9827-82B7ABF5810D}" presName="iconRect" presStyleLbl="node1" presStyleIdx="2" presStyleCnt="4" custLinFactNeighborX="1400" custLinFactNeighborY="-89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C9F8BE-BEE9-4C42-8E0A-D9FED329855E}" type="pres">
      <dgm:prSet presAssocID="{08E7BB72-41DA-44AE-9827-82B7ABF5810D}" presName="spaceRect" presStyleCnt="0"/>
      <dgm:spPr/>
    </dgm:pt>
    <dgm:pt modelId="{13D4EF72-0422-47BF-9738-5528D5428614}" type="pres">
      <dgm:prSet presAssocID="{08E7BB72-41DA-44AE-9827-82B7ABF5810D}" presName="textRect" presStyleLbl="revTx" presStyleIdx="2" presStyleCnt="4">
        <dgm:presLayoutVars>
          <dgm:chMax val="1"/>
          <dgm:chPref val="1"/>
        </dgm:presLayoutVars>
      </dgm:prSet>
      <dgm:spPr/>
    </dgm:pt>
    <dgm:pt modelId="{CEDFD789-37D4-4E0F-881C-F70D255A4AA4}" type="pres">
      <dgm:prSet presAssocID="{616F1B6A-7F8B-4199-AF85-B3ABA908DFEC}" presName="sibTrans" presStyleCnt="0"/>
      <dgm:spPr/>
    </dgm:pt>
    <dgm:pt modelId="{68E5D706-16A7-460D-B4D8-22AD82C693B8}" type="pres">
      <dgm:prSet presAssocID="{595B1ED8-5166-44B6-8299-5AE080030F94}" presName="compNode" presStyleCnt="0"/>
      <dgm:spPr/>
    </dgm:pt>
    <dgm:pt modelId="{87A73A78-5785-46A7-8634-BE1342926CFA}" type="pres">
      <dgm:prSet presAssocID="{595B1ED8-5166-44B6-8299-5AE080030F94}" presName="iconBgRect" presStyleLbl="bgShp" presStyleIdx="3" presStyleCnt="4" custLinFactNeighborX="15833" custLinFactNeighborY="1056"/>
      <dgm:spPr>
        <a:prstGeom prst="round2DiagRect">
          <a:avLst>
            <a:gd name="adj1" fmla="val 29727"/>
            <a:gd name="adj2" fmla="val 0"/>
          </a:avLst>
        </a:prstGeom>
      </dgm:spPr>
    </dgm:pt>
    <dgm:pt modelId="{6D1EE551-78CE-455A-8EAA-3A72E95638A9}" type="pres">
      <dgm:prSet presAssocID="{595B1ED8-5166-44B6-8299-5AE080030F94}" presName="iconRect" presStyleLbl="node1" presStyleIdx="3" presStyleCnt="4" custLinFactNeighborX="28868" custLinFactNeighborY="-1305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23C1B0F-4B45-47C4-BA7D-258EBADA3D95}" type="pres">
      <dgm:prSet presAssocID="{595B1ED8-5166-44B6-8299-5AE080030F94}" presName="spaceRect" presStyleCnt="0"/>
      <dgm:spPr/>
    </dgm:pt>
    <dgm:pt modelId="{3793E70C-0373-4892-AE02-C5BC60D9E488}" type="pres">
      <dgm:prSet presAssocID="{595B1ED8-5166-44B6-8299-5AE080030F94}" presName="textRect" presStyleLbl="revTx" presStyleIdx="3" presStyleCnt="4" custLinFactNeighborX="10302" custLinFactNeighborY="-2693">
        <dgm:presLayoutVars>
          <dgm:chMax val="1"/>
          <dgm:chPref val="1"/>
        </dgm:presLayoutVars>
      </dgm:prSet>
      <dgm:spPr/>
    </dgm:pt>
  </dgm:ptLst>
  <dgm:cxnLst>
    <dgm:cxn modelId="{6B479622-75ED-4A94-A3CC-9ED6F2E8D188}" srcId="{634E7CAF-AECA-41BF-B461-81A87EAF244F}" destId="{08E7BB72-41DA-44AE-9827-82B7ABF5810D}" srcOrd="2" destOrd="0" parTransId="{468CECEE-94AD-41F2-A27D-E3F1532753D4}" sibTransId="{616F1B6A-7F8B-4199-AF85-B3ABA908DFEC}"/>
    <dgm:cxn modelId="{4E315524-A2A9-45B0-A3B8-03F65A920319}" srcId="{634E7CAF-AECA-41BF-B461-81A87EAF244F}" destId="{B8692637-09CA-42A3-894C-9347D0E134C7}" srcOrd="1" destOrd="0" parTransId="{B039240D-5114-4B60-BF30-BD1A02E770D4}" sibTransId="{70B3240F-4BDF-47CB-85B6-D5E6DFB4FDDD}"/>
    <dgm:cxn modelId="{81AA5F4A-4B84-4EA7-8540-FF8DA241A7A8}" type="presOf" srcId="{595B1ED8-5166-44B6-8299-5AE080030F94}" destId="{3793E70C-0373-4892-AE02-C5BC60D9E488}" srcOrd="0" destOrd="0" presId="urn:microsoft.com/office/officeart/2018/5/layout/IconLeafLabelList"/>
    <dgm:cxn modelId="{7373C789-B899-4904-B877-37BEF91B9CFE}" srcId="{634E7CAF-AECA-41BF-B461-81A87EAF244F}" destId="{B0647350-F284-41DA-8852-2C109BB098D2}" srcOrd="0" destOrd="0" parTransId="{9B07AEE4-E978-40C5-AA6F-50B835444D8C}" sibTransId="{59C2E36A-6C98-4198-87E4-8348C4D793D4}"/>
    <dgm:cxn modelId="{CB95B28D-5AEA-4071-9EEA-DC8F8CFB3DA4}" type="presOf" srcId="{08E7BB72-41DA-44AE-9827-82B7ABF5810D}" destId="{13D4EF72-0422-47BF-9738-5528D5428614}" srcOrd="0" destOrd="0" presId="urn:microsoft.com/office/officeart/2018/5/layout/IconLeafLabelList"/>
    <dgm:cxn modelId="{EA7623B6-C38A-4F46-A555-7FF847E2B35E}" type="presOf" srcId="{634E7CAF-AECA-41BF-B461-81A87EAF244F}" destId="{9149731F-41E3-48D7-BB35-19505EE1783F}" srcOrd="0" destOrd="0" presId="urn:microsoft.com/office/officeart/2018/5/layout/IconLeafLabelList"/>
    <dgm:cxn modelId="{40ABD5BA-B29E-45E6-89BF-8A621428B118}" type="presOf" srcId="{B0647350-F284-41DA-8852-2C109BB098D2}" destId="{EE6845BB-42F9-4AE8-B469-9687F7167DC7}" srcOrd="0" destOrd="0" presId="urn:microsoft.com/office/officeart/2018/5/layout/IconLeafLabelList"/>
    <dgm:cxn modelId="{15AC03F6-1074-4A74-B192-E5126D6B695B}" srcId="{634E7CAF-AECA-41BF-B461-81A87EAF244F}" destId="{595B1ED8-5166-44B6-8299-5AE080030F94}" srcOrd="3" destOrd="0" parTransId="{D31C279D-18DF-4CE7-97B8-653690A4C2CC}" sibTransId="{A135204B-D68A-4469-9A76-26FF991201D5}"/>
    <dgm:cxn modelId="{EEF993F8-784E-4B23-B12F-C9FD0590F3F7}" type="presOf" srcId="{B8692637-09CA-42A3-894C-9347D0E134C7}" destId="{27577BAC-EAD6-4FDE-A20C-F0B2C17EEF9E}" srcOrd="0" destOrd="0" presId="urn:microsoft.com/office/officeart/2018/5/layout/IconLeafLabelList"/>
    <dgm:cxn modelId="{20EE0836-6DC3-4A9B-A0CF-068D13F0CAC2}" type="presParOf" srcId="{9149731F-41E3-48D7-BB35-19505EE1783F}" destId="{4230D5E4-A136-489C-B7C0-DECC910F6890}" srcOrd="0" destOrd="0" presId="urn:microsoft.com/office/officeart/2018/5/layout/IconLeafLabelList"/>
    <dgm:cxn modelId="{D72F3D67-8CCD-4CC7-972E-015F2367AC58}" type="presParOf" srcId="{4230D5E4-A136-489C-B7C0-DECC910F6890}" destId="{E86AE9C9-73A6-4A05-AFAC-1C2C37EA4F66}" srcOrd="0" destOrd="0" presId="urn:microsoft.com/office/officeart/2018/5/layout/IconLeafLabelList"/>
    <dgm:cxn modelId="{7F745A96-6C98-46F6-A232-680C57701046}" type="presParOf" srcId="{4230D5E4-A136-489C-B7C0-DECC910F6890}" destId="{FAC56006-FC4A-4008-90F8-7A88DEF34922}" srcOrd="1" destOrd="0" presId="urn:microsoft.com/office/officeart/2018/5/layout/IconLeafLabelList"/>
    <dgm:cxn modelId="{66AEF1B1-CAA2-4337-82F5-228D378B59CC}" type="presParOf" srcId="{4230D5E4-A136-489C-B7C0-DECC910F6890}" destId="{8958FC78-1541-47E1-945A-08667714FFFF}" srcOrd="2" destOrd="0" presId="urn:microsoft.com/office/officeart/2018/5/layout/IconLeafLabelList"/>
    <dgm:cxn modelId="{C7A2FF37-AFA7-4138-B2E9-AF68F05AC123}" type="presParOf" srcId="{4230D5E4-A136-489C-B7C0-DECC910F6890}" destId="{EE6845BB-42F9-4AE8-B469-9687F7167DC7}" srcOrd="3" destOrd="0" presId="urn:microsoft.com/office/officeart/2018/5/layout/IconLeafLabelList"/>
    <dgm:cxn modelId="{7916F5CF-7AB5-4236-9D61-358867581893}" type="presParOf" srcId="{9149731F-41E3-48D7-BB35-19505EE1783F}" destId="{930AB4A5-0D3F-47CE-A641-B71EBF1D0200}" srcOrd="1" destOrd="0" presId="urn:microsoft.com/office/officeart/2018/5/layout/IconLeafLabelList"/>
    <dgm:cxn modelId="{49027D6F-8849-452F-9441-1C89BF2689CC}" type="presParOf" srcId="{9149731F-41E3-48D7-BB35-19505EE1783F}" destId="{766E8EE8-8680-46B1-9DA4-8A9A9CA450D7}" srcOrd="2" destOrd="0" presId="urn:microsoft.com/office/officeart/2018/5/layout/IconLeafLabelList"/>
    <dgm:cxn modelId="{2BDC56BC-06BD-463F-8989-F4024A04964D}" type="presParOf" srcId="{766E8EE8-8680-46B1-9DA4-8A9A9CA450D7}" destId="{212C3F7E-77FF-42E5-BE04-0402AFE4ED92}" srcOrd="0" destOrd="0" presId="urn:microsoft.com/office/officeart/2018/5/layout/IconLeafLabelList"/>
    <dgm:cxn modelId="{AC67081C-DE9D-4CC8-AEFF-CBBF969B40E3}" type="presParOf" srcId="{766E8EE8-8680-46B1-9DA4-8A9A9CA450D7}" destId="{97FD30A0-BB32-42BE-A43D-2E839B6B253F}" srcOrd="1" destOrd="0" presId="urn:microsoft.com/office/officeart/2018/5/layout/IconLeafLabelList"/>
    <dgm:cxn modelId="{EE509221-A98F-41A6-B750-B9586FA46C84}" type="presParOf" srcId="{766E8EE8-8680-46B1-9DA4-8A9A9CA450D7}" destId="{3A8DDFFF-898F-41AD-9DB3-B4ED6C19846B}" srcOrd="2" destOrd="0" presId="urn:microsoft.com/office/officeart/2018/5/layout/IconLeafLabelList"/>
    <dgm:cxn modelId="{35BD2551-EFA3-4D22-A6CC-BCDE32A14DD9}" type="presParOf" srcId="{766E8EE8-8680-46B1-9DA4-8A9A9CA450D7}" destId="{27577BAC-EAD6-4FDE-A20C-F0B2C17EEF9E}" srcOrd="3" destOrd="0" presId="urn:microsoft.com/office/officeart/2018/5/layout/IconLeafLabelList"/>
    <dgm:cxn modelId="{41BD7AAD-4C2F-47E5-B40D-5B2ED9CC6246}" type="presParOf" srcId="{9149731F-41E3-48D7-BB35-19505EE1783F}" destId="{E8F3FD61-38E7-4AD0-BE0B-3287A2759C4A}" srcOrd="3" destOrd="0" presId="urn:microsoft.com/office/officeart/2018/5/layout/IconLeafLabelList"/>
    <dgm:cxn modelId="{94800E5B-169E-442B-A1DE-16326DA3998C}" type="presParOf" srcId="{9149731F-41E3-48D7-BB35-19505EE1783F}" destId="{5B7CEC07-4B15-43D8-BFCD-10B083BE189B}" srcOrd="4" destOrd="0" presId="urn:microsoft.com/office/officeart/2018/5/layout/IconLeafLabelList"/>
    <dgm:cxn modelId="{9544CA3B-F55D-4619-B804-1B125B3861D8}" type="presParOf" srcId="{5B7CEC07-4B15-43D8-BFCD-10B083BE189B}" destId="{E8063723-D851-4D75-B87F-462B421F3C84}" srcOrd="0" destOrd="0" presId="urn:microsoft.com/office/officeart/2018/5/layout/IconLeafLabelList"/>
    <dgm:cxn modelId="{051CB41A-1305-421D-BB80-7D9DF5B47812}" type="presParOf" srcId="{5B7CEC07-4B15-43D8-BFCD-10B083BE189B}" destId="{576E5F2D-444F-4BA7-8E8E-35D321CD6E1E}" srcOrd="1" destOrd="0" presId="urn:microsoft.com/office/officeart/2018/5/layout/IconLeafLabelList"/>
    <dgm:cxn modelId="{A5987AEB-4BB9-4F0C-B220-D51ECC9FC709}" type="presParOf" srcId="{5B7CEC07-4B15-43D8-BFCD-10B083BE189B}" destId="{28C9F8BE-BEE9-4C42-8E0A-D9FED329855E}" srcOrd="2" destOrd="0" presId="urn:microsoft.com/office/officeart/2018/5/layout/IconLeafLabelList"/>
    <dgm:cxn modelId="{0698405E-A273-405A-868C-AC0845A56112}" type="presParOf" srcId="{5B7CEC07-4B15-43D8-BFCD-10B083BE189B}" destId="{13D4EF72-0422-47BF-9738-5528D5428614}" srcOrd="3" destOrd="0" presId="urn:microsoft.com/office/officeart/2018/5/layout/IconLeafLabelList"/>
    <dgm:cxn modelId="{CCDCE804-B7EA-4C1F-AA0E-934F59327753}" type="presParOf" srcId="{9149731F-41E3-48D7-BB35-19505EE1783F}" destId="{CEDFD789-37D4-4E0F-881C-F70D255A4AA4}" srcOrd="5" destOrd="0" presId="urn:microsoft.com/office/officeart/2018/5/layout/IconLeafLabelList"/>
    <dgm:cxn modelId="{6EAA700F-3079-4F1E-86FC-0D52FCC3F0D1}" type="presParOf" srcId="{9149731F-41E3-48D7-BB35-19505EE1783F}" destId="{68E5D706-16A7-460D-B4D8-22AD82C693B8}" srcOrd="6" destOrd="0" presId="urn:microsoft.com/office/officeart/2018/5/layout/IconLeafLabelList"/>
    <dgm:cxn modelId="{7B1755F5-676D-4C3B-8D6F-6AD19C230E08}" type="presParOf" srcId="{68E5D706-16A7-460D-B4D8-22AD82C693B8}" destId="{87A73A78-5785-46A7-8634-BE1342926CFA}" srcOrd="0" destOrd="0" presId="urn:microsoft.com/office/officeart/2018/5/layout/IconLeafLabelList"/>
    <dgm:cxn modelId="{B0B96E55-3DCA-4651-9707-4043BE94BA91}" type="presParOf" srcId="{68E5D706-16A7-460D-B4D8-22AD82C693B8}" destId="{6D1EE551-78CE-455A-8EAA-3A72E95638A9}" srcOrd="1" destOrd="0" presId="urn:microsoft.com/office/officeart/2018/5/layout/IconLeafLabelList"/>
    <dgm:cxn modelId="{B912C4B1-AB9D-445F-9D3E-12BA226BE38C}" type="presParOf" srcId="{68E5D706-16A7-460D-B4D8-22AD82C693B8}" destId="{423C1B0F-4B45-47C4-BA7D-258EBADA3D95}" srcOrd="2" destOrd="0" presId="urn:microsoft.com/office/officeart/2018/5/layout/IconLeafLabelList"/>
    <dgm:cxn modelId="{D982C502-3840-4783-9109-CDA70FC0CD5F}" type="presParOf" srcId="{68E5D706-16A7-460D-B4D8-22AD82C693B8}" destId="{3793E70C-0373-4892-AE02-C5BC60D9E4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1F658-A826-41E0-B948-522ACCF3BD05}">
      <dsp:nvSpPr>
        <dsp:cNvPr id="0" name=""/>
        <dsp:cNvSpPr/>
      </dsp:nvSpPr>
      <dsp:spPr>
        <a:xfrm>
          <a:off x="0" y="18479"/>
          <a:ext cx="5906181" cy="1231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Language: C++, JS, HTML</a:t>
          </a:r>
        </a:p>
      </dsp:txBody>
      <dsp:txXfrm>
        <a:off x="60116" y="78595"/>
        <a:ext cx="5785949" cy="1111247"/>
      </dsp:txXfrm>
    </dsp:sp>
    <dsp:sp modelId="{495A5182-6867-4126-942F-19832D263412}">
      <dsp:nvSpPr>
        <dsp:cNvPr id="0" name=""/>
        <dsp:cNvSpPr/>
      </dsp:nvSpPr>
      <dsp:spPr>
        <a:xfrm>
          <a:off x="0" y="1339239"/>
          <a:ext cx="5906181" cy="123147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Visual Studio Code</a:t>
          </a:r>
        </a:p>
      </dsp:txBody>
      <dsp:txXfrm>
        <a:off x="60116" y="1399355"/>
        <a:ext cx="5785949" cy="1111247"/>
      </dsp:txXfrm>
    </dsp:sp>
    <dsp:sp modelId="{85C2333A-A845-429C-8EAA-AAFCE74821EA}">
      <dsp:nvSpPr>
        <dsp:cNvPr id="0" name=""/>
        <dsp:cNvSpPr/>
      </dsp:nvSpPr>
      <dsp:spPr>
        <a:xfrm>
          <a:off x="0" y="2659999"/>
          <a:ext cx="5906181" cy="1231479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Git, Github</a:t>
          </a:r>
        </a:p>
      </dsp:txBody>
      <dsp:txXfrm>
        <a:off x="60116" y="2720115"/>
        <a:ext cx="5785949" cy="1111247"/>
      </dsp:txXfrm>
    </dsp:sp>
    <dsp:sp modelId="{629BF513-87CD-4504-9A73-CE4B518E203C}">
      <dsp:nvSpPr>
        <dsp:cNvPr id="0" name=""/>
        <dsp:cNvSpPr/>
      </dsp:nvSpPr>
      <dsp:spPr>
        <a:xfrm>
          <a:off x="0" y="3980758"/>
          <a:ext cx="5906181" cy="123147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Command Terminal (Powershell)</a:t>
          </a:r>
        </a:p>
      </dsp:txBody>
      <dsp:txXfrm>
        <a:off x="60116" y="4040874"/>
        <a:ext cx="5785949" cy="1111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AE9C9-73A6-4A05-AFAC-1C2C37EA4F66}">
      <dsp:nvSpPr>
        <dsp:cNvPr id="0" name=""/>
        <dsp:cNvSpPr/>
      </dsp:nvSpPr>
      <dsp:spPr>
        <a:xfrm>
          <a:off x="774129" y="301261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56006-FC4A-4008-90F8-7A88DEF34922}">
      <dsp:nvSpPr>
        <dsp:cNvPr id="0" name=""/>
        <dsp:cNvSpPr/>
      </dsp:nvSpPr>
      <dsp:spPr>
        <a:xfrm>
          <a:off x="1040296" y="531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845BB-42F9-4AE8-B469-9687F7167DC7}">
      <dsp:nvSpPr>
        <dsp:cNvPr id="0" name=""/>
        <dsp:cNvSpPr/>
      </dsp:nvSpPr>
      <dsp:spPr>
        <a:xfrm>
          <a:off x="372805" y="1947721"/>
          <a:ext cx="2058075" cy="147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Have all of the 35 tiles ready for use to play and set them up on map</a:t>
          </a:r>
        </a:p>
      </dsp:txBody>
      <dsp:txXfrm>
        <a:off x="372805" y="1947721"/>
        <a:ext cx="2058075" cy="1476628"/>
      </dsp:txXfrm>
    </dsp:sp>
    <dsp:sp modelId="{212C3F7E-77FF-42E5-BE04-0402AFE4ED92}">
      <dsp:nvSpPr>
        <dsp:cNvPr id="0" name=""/>
        <dsp:cNvSpPr/>
      </dsp:nvSpPr>
      <dsp:spPr>
        <a:xfrm>
          <a:off x="3150926" y="248245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D30A0-BB32-42BE-A43D-2E839B6B253F}">
      <dsp:nvSpPr>
        <dsp:cNvPr id="0" name=""/>
        <dsp:cNvSpPr/>
      </dsp:nvSpPr>
      <dsp:spPr>
        <a:xfrm>
          <a:off x="3406909" y="559994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77BAC-EAD6-4FDE-A20C-F0B2C17EEF9E}">
      <dsp:nvSpPr>
        <dsp:cNvPr id="0" name=""/>
        <dsp:cNvSpPr/>
      </dsp:nvSpPr>
      <dsp:spPr>
        <a:xfrm>
          <a:off x="2791043" y="1947721"/>
          <a:ext cx="2058075" cy="147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Achieve proper player death and control of second character (</a:t>
          </a:r>
          <a:r>
            <a:rPr lang="en-US" sz="1500" kern="1200" dirty="0" err="1"/>
            <a:t>i.e</a:t>
          </a:r>
          <a:r>
            <a:rPr lang="en-US" sz="1500" kern="1200" dirty="0"/>
            <a:t> win condition and control)</a:t>
          </a:r>
        </a:p>
      </dsp:txBody>
      <dsp:txXfrm>
        <a:off x="2791043" y="1947721"/>
        <a:ext cx="2058075" cy="1476628"/>
      </dsp:txXfrm>
    </dsp:sp>
    <dsp:sp modelId="{E8063723-D851-4D75-B87F-462B421F3C84}">
      <dsp:nvSpPr>
        <dsp:cNvPr id="0" name=""/>
        <dsp:cNvSpPr/>
      </dsp:nvSpPr>
      <dsp:spPr>
        <a:xfrm>
          <a:off x="5610606" y="301261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E5F2D-444F-4BA7-8E8E-35D321CD6E1E}">
      <dsp:nvSpPr>
        <dsp:cNvPr id="0" name=""/>
        <dsp:cNvSpPr/>
      </dsp:nvSpPr>
      <dsp:spPr>
        <a:xfrm>
          <a:off x="5888240" y="504630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4EF72-0422-47BF-9738-5528D5428614}">
      <dsp:nvSpPr>
        <dsp:cNvPr id="0" name=""/>
        <dsp:cNvSpPr/>
      </dsp:nvSpPr>
      <dsp:spPr>
        <a:xfrm>
          <a:off x="5209281" y="1947721"/>
          <a:ext cx="2058075" cy="147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Much more smoother gameplay with the placing of tiles and the movement of the characters (dragons)</a:t>
          </a:r>
        </a:p>
      </dsp:txBody>
      <dsp:txXfrm>
        <a:off x="5209281" y="1947721"/>
        <a:ext cx="2058075" cy="1476628"/>
      </dsp:txXfrm>
    </dsp:sp>
    <dsp:sp modelId="{87A73A78-5785-46A7-8634-BE1342926CFA}">
      <dsp:nvSpPr>
        <dsp:cNvPr id="0" name=""/>
        <dsp:cNvSpPr/>
      </dsp:nvSpPr>
      <dsp:spPr>
        <a:xfrm>
          <a:off x="8227615" y="31451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EE551-78CE-455A-8EAA-3A72E95638A9}">
      <dsp:nvSpPr>
        <dsp:cNvPr id="0" name=""/>
        <dsp:cNvSpPr/>
      </dsp:nvSpPr>
      <dsp:spPr>
        <a:xfrm>
          <a:off x="8504337" y="474808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3E70C-0373-4892-AE02-C5BC60D9E488}">
      <dsp:nvSpPr>
        <dsp:cNvPr id="0" name=""/>
        <dsp:cNvSpPr/>
      </dsp:nvSpPr>
      <dsp:spPr>
        <a:xfrm>
          <a:off x="7839542" y="1907956"/>
          <a:ext cx="2058075" cy="147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Have an 8x8 board playable with about 2 players at least ​</a:t>
          </a:r>
        </a:p>
      </dsp:txBody>
      <dsp:txXfrm>
        <a:off x="7839542" y="1907956"/>
        <a:ext cx="2058075" cy="1476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5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4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5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7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4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9411E1-4C54-40A4-AF1F-933A2F95089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8B21BD-DCA2-4309-B625-4812551B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67F423-D21C-4F37-A0B7-750026A1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A1D0-476D-4D48-BE47-C0A22B8BC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189" y="612843"/>
            <a:ext cx="2247091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cap="none" spc="0" dirty="0" err="1">
                <a:solidFill>
                  <a:srgbClr val="FFFFFF"/>
                </a:solidFill>
              </a:rPr>
              <a:t>Tsuro</a:t>
            </a:r>
            <a:r>
              <a:rPr lang="en-US" sz="2800" cap="none" spc="0" dirty="0">
                <a:solidFill>
                  <a:srgbClr val="FFFFFF"/>
                </a:solidFill>
              </a:rPr>
              <a:t> – Milestone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D1CC3-9CCD-4EEC-BC50-7E6B99651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3" r="5780" b="1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11EDEF9-10AD-4B25-BD41-2C4182981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8778" y="2350325"/>
            <a:ext cx="2247091" cy="1648464"/>
          </a:xfrm>
        </p:spPr>
        <p:txBody>
          <a:bodyPr vert="horz" lIns="91440" tIns="45720" rIns="91440" bIns="45720" rtlCol="0">
            <a:noAutofit/>
          </a:bodyPr>
          <a:lstStyle/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rgbClr val="FFFFFF"/>
                </a:solidFill>
              </a:rPr>
              <a:t>Alyssa </a:t>
            </a:r>
            <a:r>
              <a:rPr lang="en-US" dirty="0" err="1">
                <a:solidFill>
                  <a:srgbClr val="FFFFFF"/>
                </a:solidFill>
              </a:rPr>
              <a:t>Vandale</a:t>
            </a:r>
            <a:endParaRPr lang="en-US" dirty="0">
              <a:solidFill>
                <a:srgbClr val="FFFFFF"/>
              </a:solidFill>
            </a:endParaRP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rgbClr val="FFFFFF"/>
                </a:solidFill>
              </a:rPr>
              <a:t>Mihajlo Chonev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rgbClr val="FFFFFF"/>
                </a:solidFill>
              </a:rPr>
              <a:t>Sophia Brown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rgbClr val="FFFFFF"/>
                </a:solidFill>
              </a:rPr>
              <a:t>Aliyah Davis</a:t>
            </a:r>
          </a:p>
        </p:txBody>
      </p:sp>
    </p:spTree>
    <p:extLst>
      <p:ext uri="{BB962C8B-B14F-4D97-AF65-F5344CB8AC3E}">
        <p14:creationId xmlns:p14="http://schemas.microsoft.com/office/powerpoint/2010/main" val="161248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7C4E-C352-4591-9485-B094D730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 spc="0"/>
              <a:t>Technology stack and tool chain</a:t>
            </a:r>
          </a:p>
        </p:txBody>
      </p:sp>
      <p:graphicFrame>
        <p:nvGraphicFramePr>
          <p:cNvPr id="31" name="TextBox 3">
            <a:extLst>
              <a:ext uri="{FF2B5EF4-FFF2-40B4-BE49-F238E27FC236}">
                <a16:creationId xmlns:a16="http://schemas.microsoft.com/office/drawing/2014/main" id="{F69C4C88-F10F-46AD-8FB5-5040EEB14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03688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06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CF1E93E-79E6-4308-952E-B301E6864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842BB-6A3A-435A-9295-560EFD9A4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Picture 4" descr="One glowing light bulb in sea of unlit bulbs">
            <a:extLst>
              <a:ext uri="{FF2B5EF4-FFF2-40B4-BE49-F238E27FC236}">
                <a16:creationId xmlns:a16="http://schemas.microsoft.com/office/drawing/2014/main" id="{F72A0F1B-69BD-4417-831B-51856F7AE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8" r="20770" b="1"/>
          <a:stretch/>
        </p:blipFill>
        <p:spPr>
          <a:xfrm>
            <a:off x="616737" y="621793"/>
            <a:ext cx="4376501" cy="56144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B91A18-41C6-4B5A-9804-4F931E20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7C4E-C352-4591-9485-B094D730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824" y="1007910"/>
            <a:ext cx="5083188" cy="1830852"/>
          </a:xfrm>
        </p:spPr>
        <p:txBody>
          <a:bodyPr>
            <a:normAutofit/>
          </a:bodyPr>
          <a:lstStyle/>
          <a:p>
            <a:r>
              <a:rPr lang="en-US" sz="4500" dirty="0"/>
              <a:t>Individual Contributions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DC176A-BB54-40BA-9A97-BC34E8F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4DAB88-8D52-4F63-AAF2-866CD7640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C68734-2B24-417B-A0AB-562DCE8B3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0FFD8F-BC2D-4DA9-ABF5-64E374DC9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1BEBFF-C5FB-4EEC-9011-30236BA587D6}"/>
              </a:ext>
            </a:extLst>
          </p:cNvPr>
          <p:cNvSpPr txBox="1"/>
          <p:nvPr/>
        </p:nvSpPr>
        <p:spPr>
          <a:xfrm>
            <a:off x="5025782" y="2965115"/>
            <a:ext cx="6256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Alyssa  – Researcher, Developer, Maintainer</a:t>
            </a:r>
          </a:p>
          <a:p>
            <a:endParaRPr lang="en-US" sz="2000" dirty="0"/>
          </a:p>
          <a:p>
            <a:r>
              <a:rPr lang="en-US" sz="2000" dirty="0"/>
              <a:t>Mihajlo – Researcher and tester about Apache, Developer</a:t>
            </a:r>
          </a:p>
          <a:p>
            <a:endParaRPr lang="en-US" sz="2000" dirty="0"/>
          </a:p>
          <a:p>
            <a:r>
              <a:rPr lang="en-US" sz="2000" dirty="0"/>
              <a:t>Sophia – Researcher, Developer</a:t>
            </a:r>
          </a:p>
          <a:p>
            <a:endParaRPr lang="en-US" sz="2000" dirty="0"/>
          </a:p>
          <a:p>
            <a:r>
              <a:rPr lang="en-US" sz="2000" dirty="0"/>
              <a:t>Aliyah – Researcher, Developer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07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7C4E-C352-4591-9485-B094D730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cap="none" spc="0" dirty="0"/>
              <a:t>Definition of Final Milestone</a:t>
            </a:r>
          </a:p>
        </p:txBody>
      </p:sp>
      <p:graphicFrame>
        <p:nvGraphicFramePr>
          <p:cNvPr id="37" name="TextBox 3">
            <a:extLst>
              <a:ext uri="{FF2B5EF4-FFF2-40B4-BE49-F238E27FC236}">
                <a16:creationId xmlns:a16="http://schemas.microsoft.com/office/drawing/2014/main" id="{A7BE3C2E-0699-4BD7-9EB3-85EB9EC25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92382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95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14685C16526D46ADA824CBC2F0AB11" ma:contentTypeVersion="9" ma:contentTypeDescription="Create a new document." ma:contentTypeScope="" ma:versionID="a74ac16286b74a8f40f7437ab28ec548">
  <xsd:schema xmlns:xsd="http://www.w3.org/2001/XMLSchema" xmlns:xs="http://www.w3.org/2001/XMLSchema" xmlns:p="http://schemas.microsoft.com/office/2006/metadata/properties" xmlns:ns3="b2cefb70-365e-4f11-8068-35dd817fc22c" xmlns:ns4="76cd6568-024a-4607-abac-486d11529695" targetNamespace="http://schemas.microsoft.com/office/2006/metadata/properties" ma:root="true" ma:fieldsID="fe77de2416c4da5337a04c9b593b4319" ns3:_="" ns4:_="">
    <xsd:import namespace="b2cefb70-365e-4f11-8068-35dd817fc22c"/>
    <xsd:import namespace="76cd6568-024a-4607-abac-486d115296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efb70-365e-4f11-8068-35dd817fc2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d6568-024a-4607-abac-486d11529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AF4EA8-0316-4F84-B1D8-8E34035AE437}">
  <ds:schemaRefs>
    <ds:schemaRef ds:uri="http://schemas.microsoft.com/office/2006/documentManagement/types"/>
    <ds:schemaRef ds:uri="http://www.w3.org/XML/1998/namespace"/>
    <ds:schemaRef ds:uri="http://purl.org/dc/terms/"/>
    <ds:schemaRef ds:uri="b2cefb70-365e-4f11-8068-35dd817fc22c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76cd6568-024a-4607-abac-486d1152969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A402CE-2F08-4559-8BC1-47AFB5349A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cefb70-365e-4f11-8068-35dd817fc22c"/>
    <ds:schemaRef ds:uri="76cd6568-024a-4607-abac-486d11529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ACF27A-A3C7-4736-A415-0FF31DD7B3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</vt:lpstr>
      <vt:lpstr>Tsuro – Milestone 3</vt:lpstr>
      <vt:lpstr>Technology stack and tool chain</vt:lpstr>
      <vt:lpstr>Individual Contributions</vt:lpstr>
      <vt:lpstr>Definition of Final Milestone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Tsuro – Milestone 3</dc:title>
  <dc:creator>Chonev, Mihajlo</dc:creator>
  <cp:lastModifiedBy>Chonev, Mihajlo</cp:lastModifiedBy>
  <cp:revision>5</cp:revision>
  <dcterms:created xsi:type="dcterms:W3CDTF">2021-04-06T02:07:47Z</dcterms:created>
  <dcterms:modified xsi:type="dcterms:W3CDTF">2021-04-06T21:27:30Z</dcterms:modified>
</cp:coreProperties>
</file>