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E95AFD-3C52-CA7C-FBA1-58308709AB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6822C-0EE5-0323-BE2C-5663212360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65A7C-98D7-49E4-9CB4-E4CF710A019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CC35-86F8-0EDC-BCDD-01694E338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E9220-185E-12EA-4D25-296A5670A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BCB4-64FB-427E-B03B-37A4FDE8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827B7-F0E4-4319-BEB5-022DE200530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09CAC-69A5-4CF0-9B6A-939E47F8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655794-056C-F60C-F898-E34E02159A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3416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913DA-E4BD-987B-377A-516E27FA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62A7-0A1D-4506-85CB-B2FD411DD943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88F1-3266-BDE7-E56E-F69D5A4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E958-220E-EEBD-5FB8-F9E7EECB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D12E3-19D8-9A05-2599-2DC2BA0335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4718" y="4159005"/>
            <a:ext cx="6411790" cy="2135798"/>
          </a:xfrm>
        </p:spPr>
        <p:txBody>
          <a:bodyPr>
            <a:normAutofit/>
          </a:bodyPr>
          <a:lstStyle>
            <a:lvl1pPr marL="0" indent="0" algn="r" rtl="1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940CE-74C5-9B27-504F-B679A9BB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403235"/>
            <a:ext cx="5838092" cy="685189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lelogram 17">
            <a:extLst>
              <a:ext uri="{FF2B5EF4-FFF2-40B4-BE49-F238E27FC236}">
                <a16:creationId xmlns:a16="http://schemas.microsoft.com/office/drawing/2014/main" id="{8AAD3440-F6C3-27DE-D25C-2191F81715F6}"/>
              </a:ext>
            </a:extLst>
          </p:cNvPr>
          <p:cNvSpPr/>
          <p:nvPr userDrawn="1"/>
        </p:nvSpPr>
        <p:spPr>
          <a:xfrm>
            <a:off x="11421208" y="6356349"/>
            <a:ext cx="905607" cy="501651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305E-F6CC-2274-1DD8-D854EED2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440E-C56D-C780-DC4F-3DC5B031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859B-6223-4F7C-8D30-2AD2250B40BC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D18D-6581-8C4A-3467-B092B102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828B-4FEE-1B75-F5B7-046C847C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17239CC-EB32-FB9E-3DDF-4E2EFA85212D}"/>
              </a:ext>
            </a:extLst>
          </p:cNvPr>
          <p:cNvSpPr/>
          <p:nvPr userDrawn="1"/>
        </p:nvSpPr>
        <p:spPr>
          <a:xfrm>
            <a:off x="-96715" y="-19355"/>
            <a:ext cx="4589583" cy="301197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D0848C0B-A480-21C7-4485-BC81E3042150}"/>
              </a:ext>
            </a:extLst>
          </p:cNvPr>
          <p:cNvSpPr/>
          <p:nvPr userDrawn="1"/>
        </p:nvSpPr>
        <p:spPr>
          <a:xfrm>
            <a:off x="4418722" y="-20111"/>
            <a:ext cx="4589583" cy="301197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830F20-4AE5-92AF-1AB0-1FCDACCCB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94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6D15A10-8B0E-BFF8-9CC9-CD1F175C69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3057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E86AC4A-BC38-FCB1-7070-5560F1830058}"/>
              </a:ext>
            </a:extLst>
          </p:cNvPr>
          <p:cNvSpPr/>
          <p:nvPr userDrawn="1"/>
        </p:nvSpPr>
        <p:spPr>
          <a:xfrm flipV="1">
            <a:off x="-96714" y="1176410"/>
            <a:ext cx="10711960" cy="45719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CC96DCE-7455-DAA6-DB46-EDCD80FC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" y="560998"/>
            <a:ext cx="10515600" cy="664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38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066A-062A-32E1-D52E-4B5D0EC5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C5B6B-6FA1-6559-BCF3-9FBAF05E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D7583-4B31-1F6C-9E99-2FC3EAF5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0D97-163D-461D-B5C0-69E15B680F33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A840-D079-AE48-B880-0ED02921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362D-6C25-CD2A-674F-D242609F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E6498D5-2536-D31C-C76C-6088BDF95486}"/>
              </a:ext>
            </a:extLst>
          </p:cNvPr>
          <p:cNvSpPr/>
          <p:nvPr userDrawn="1"/>
        </p:nvSpPr>
        <p:spPr>
          <a:xfrm>
            <a:off x="11421208" y="6356349"/>
            <a:ext cx="905607" cy="501651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5F71-8474-C83E-1F93-6C86D6C7A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4050E-6927-02D7-BD0E-29E3A62B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712D-0CF0-B0C4-78FC-1D2960F6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E452-6224-4C84-B6EC-6964AF409F01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75726-00EA-0F30-7602-01818BC4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FB9B-9F11-EC6F-1B49-3E2ACD5D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6BE06CE-A1E3-1F2D-888C-90B57405CBC6}"/>
              </a:ext>
            </a:extLst>
          </p:cNvPr>
          <p:cNvSpPr/>
          <p:nvPr userDrawn="1"/>
        </p:nvSpPr>
        <p:spPr>
          <a:xfrm>
            <a:off x="-96715" y="-19355"/>
            <a:ext cx="4589583" cy="301197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F661100-BA21-437B-77D8-D015DD968394}"/>
              </a:ext>
            </a:extLst>
          </p:cNvPr>
          <p:cNvSpPr/>
          <p:nvPr userDrawn="1"/>
        </p:nvSpPr>
        <p:spPr>
          <a:xfrm>
            <a:off x="4418722" y="-20111"/>
            <a:ext cx="4589583" cy="301197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117E0EF-2BDE-3BDD-DD8C-714AAA5AE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94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3533119-524F-DE0D-3AC8-F778FF9CB6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3057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CCBC63F-ED6E-4C1D-A362-D192B9C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560998"/>
            <a:ext cx="10515600" cy="6641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4E2DDD3-1CA7-A63F-260C-541C558A3D75}"/>
              </a:ext>
            </a:extLst>
          </p:cNvPr>
          <p:cNvSpPr/>
          <p:nvPr userDrawn="1"/>
        </p:nvSpPr>
        <p:spPr>
          <a:xfrm flipV="1">
            <a:off x="-96714" y="1176410"/>
            <a:ext cx="10711960" cy="45719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45118156-499A-5135-9331-8A772508AB8D}"/>
              </a:ext>
            </a:extLst>
          </p:cNvPr>
          <p:cNvSpPr/>
          <p:nvPr userDrawn="1"/>
        </p:nvSpPr>
        <p:spPr>
          <a:xfrm>
            <a:off x="11421208" y="6356349"/>
            <a:ext cx="905607" cy="501651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F83A-7846-3753-4C82-39CD386A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7D800-A945-D477-6FA3-8897317A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80ED5-34E2-F80C-5FFC-122397F93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3EB7D-B7F2-A79F-6E90-2DE4EB02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BACF5-8E19-A378-C61B-9911A8C7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7BF1-2D3A-48CE-85EB-CCBFD63FBCB4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F7961-0042-3766-522A-B6E23D64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C71B8-11F0-1AC0-E513-62E83463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8BB1B75-B647-00EB-09A2-9CC5EA6FA04E}"/>
              </a:ext>
            </a:extLst>
          </p:cNvPr>
          <p:cNvSpPr/>
          <p:nvPr userDrawn="1"/>
        </p:nvSpPr>
        <p:spPr>
          <a:xfrm>
            <a:off x="-96715" y="-19355"/>
            <a:ext cx="4589583" cy="301197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13749C59-F31C-6B9D-7072-317836E8C053}"/>
              </a:ext>
            </a:extLst>
          </p:cNvPr>
          <p:cNvSpPr/>
          <p:nvPr userDrawn="1"/>
        </p:nvSpPr>
        <p:spPr>
          <a:xfrm>
            <a:off x="4418722" y="-20111"/>
            <a:ext cx="4589583" cy="301197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C90822-0369-0CFB-C8C0-3DCBD61D7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94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7B238CA-AFC1-09D5-EA01-F515EA915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3057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D70A00-6C64-4124-0BB4-DADF9464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560998"/>
            <a:ext cx="10515600" cy="6641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F69D9820-91E4-A89E-A6A2-EC56CDB8D946}"/>
              </a:ext>
            </a:extLst>
          </p:cNvPr>
          <p:cNvSpPr/>
          <p:nvPr userDrawn="1"/>
        </p:nvSpPr>
        <p:spPr>
          <a:xfrm flipV="1">
            <a:off x="-96714" y="1176410"/>
            <a:ext cx="10711960" cy="45719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7E3C78BF-8D2E-50FF-0329-5D358D6A8251}"/>
              </a:ext>
            </a:extLst>
          </p:cNvPr>
          <p:cNvSpPr/>
          <p:nvPr userDrawn="1"/>
        </p:nvSpPr>
        <p:spPr>
          <a:xfrm>
            <a:off x="11421208" y="6356349"/>
            <a:ext cx="905607" cy="501651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4BBBF-41EB-3F44-0324-8B220A4F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557945"/>
            <a:ext cx="10515600" cy="6641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3FE06-B67D-EAC1-37D0-09279439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6957-2264-4F2E-9CF4-1F90CBC085A9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3C65C-1284-4F08-F10B-6DBBB74B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4F63-3AB5-5E72-9C89-63F9AD22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2F5221A-39DF-697E-0453-1DC09D3B0328}"/>
              </a:ext>
            </a:extLst>
          </p:cNvPr>
          <p:cNvSpPr/>
          <p:nvPr userDrawn="1"/>
        </p:nvSpPr>
        <p:spPr>
          <a:xfrm>
            <a:off x="-46526" y="-46036"/>
            <a:ext cx="4589583" cy="301197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4597F8F-059A-1F30-6268-895C78CB6940}"/>
              </a:ext>
            </a:extLst>
          </p:cNvPr>
          <p:cNvSpPr/>
          <p:nvPr userDrawn="1"/>
        </p:nvSpPr>
        <p:spPr>
          <a:xfrm>
            <a:off x="4418722" y="-20111"/>
            <a:ext cx="4589583" cy="301197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8DA4CC9-506F-8F9E-B2B2-2697BDC2C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94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25C8229-E465-9A28-3523-EAE9ABB64F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3057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A861E50-E53D-DA14-9A7F-2E659F4E4865}"/>
              </a:ext>
            </a:extLst>
          </p:cNvPr>
          <p:cNvSpPr/>
          <p:nvPr userDrawn="1"/>
        </p:nvSpPr>
        <p:spPr>
          <a:xfrm flipV="1">
            <a:off x="-96714" y="1176410"/>
            <a:ext cx="10711960" cy="45719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2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97254-6D15-AF3F-1181-8E361F24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4EAB-D656-4236-A7E5-8718B8581128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33750-1A1E-A4E9-CAC0-BE22AEB8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1D978-E265-C921-2EF5-16B9DC38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ED693-C88C-A119-145E-974B9C280131}"/>
              </a:ext>
            </a:extLst>
          </p:cNvPr>
          <p:cNvSpPr/>
          <p:nvPr userDrawn="1"/>
        </p:nvSpPr>
        <p:spPr>
          <a:xfrm>
            <a:off x="7165731" y="0"/>
            <a:ext cx="5026269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FBF26-8BFB-DF6E-36FD-823371370990}"/>
              </a:ext>
            </a:extLst>
          </p:cNvPr>
          <p:cNvSpPr/>
          <p:nvPr userDrawn="1"/>
        </p:nvSpPr>
        <p:spPr>
          <a:xfrm>
            <a:off x="7165731" y="3429000"/>
            <a:ext cx="5026269" cy="3429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B53ABD-B793-9D55-9B43-DC61D563A7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492" y="1212850"/>
            <a:ext cx="6435725" cy="4778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961430-9C4B-6C75-5324-AC89835AB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492" y="509954"/>
            <a:ext cx="6529388" cy="52192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1B8A2F2-AF27-0B8A-FFCE-F625495F4829}"/>
              </a:ext>
            </a:extLst>
          </p:cNvPr>
          <p:cNvSpPr/>
          <p:nvPr userDrawn="1"/>
        </p:nvSpPr>
        <p:spPr>
          <a:xfrm flipV="1">
            <a:off x="-105506" y="1009014"/>
            <a:ext cx="6910386" cy="45719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3DE1199-99B9-AE86-FE8C-9EF5ABF904A2}"/>
              </a:ext>
            </a:extLst>
          </p:cNvPr>
          <p:cNvSpPr/>
          <p:nvPr userDrawn="1"/>
        </p:nvSpPr>
        <p:spPr>
          <a:xfrm>
            <a:off x="11421208" y="6356349"/>
            <a:ext cx="905607" cy="501651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7815D-3D5D-E36A-B316-66052812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98FE-2B6D-CC07-D281-B3C4EF2F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94EBF-F122-5CCE-AC0E-89CEC50A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4D8A-550A-FD99-EFB8-71C0DF2E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E81F-775D-4D35-9A3F-4CFA984A91B1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B5C71-A81B-9CD8-C489-5F7FAFFF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FBB71-F6E5-490D-B13F-EA2B384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65E7B5C-AE6C-CC15-4FB5-6AE3F2A3814E}"/>
              </a:ext>
            </a:extLst>
          </p:cNvPr>
          <p:cNvSpPr/>
          <p:nvPr userDrawn="1"/>
        </p:nvSpPr>
        <p:spPr>
          <a:xfrm>
            <a:off x="-96715" y="-19355"/>
            <a:ext cx="4589583" cy="301197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F250AFF-E1AA-DB93-FDDF-853029BF63FE}"/>
              </a:ext>
            </a:extLst>
          </p:cNvPr>
          <p:cNvSpPr/>
          <p:nvPr userDrawn="1"/>
        </p:nvSpPr>
        <p:spPr>
          <a:xfrm>
            <a:off x="4418722" y="-20111"/>
            <a:ext cx="4589583" cy="301197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A2BB80F-D2DD-AB74-7EAB-0700ED561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94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1527C57-3D54-7AA0-6D62-C7DF2C921E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3057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8272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65A6392-A88F-1EF9-2CCF-248E59D9984E}"/>
              </a:ext>
            </a:extLst>
          </p:cNvPr>
          <p:cNvSpPr/>
          <p:nvPr userDrawn="1"/>
        </p:nvSpPr>
        <p:spPr>
          <a:xfrm>
            <a:off x="11421208" y="6356349"/>
            <a:ext cx="905607" cy="501651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D426E-E30C-B237-002A-1DC8E44F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13747-D082-0EE0-8FDA-FE6175536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C9E16-E751-DF0E-0F1D-44B02830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13CAA-BBB5-9648-C14A-389A2ED0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3DE9-4A87-4032-B5D4-749E0BA5727E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5B33-A1F4-A2FE-32AD-81D14389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42399-7DB9-5C0A-5C52-1BBBA556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ACF6E80-83AE-B7BD-D5D4-7359FBA2505A}"/>
              </a:ext>
            </a:extLst>
          </p:cNvPr>
          <p:cNvSpPr/>
          <p:nvPr userDrawn="1"/>
        </p:nvSpPr>
        <p:spPr>
          <a:xfrm>
            <a:off x="-96715" y="-19355"/>
            <a:ext cx="4589583" cy="301197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9B33E1D-4C94-9677-F46C-9C09B4D5967A}"/>
              </a:ext>
            </a:extLst>
          </p:cNvPr>
          <p:cNvSpPr/>
          <p:nvPr userDrawn="1"/>
        </p:nvSpPr>
        <p:spPr>
          <a:xfrm>
            <a:off x="4418722" y="-20111"/>
            <a:ext cx="4589583" cy="301197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9B80B289-F26F-FBF6-9C15-7C2193989C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94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82ACA16-D4B2-32EA-2905-390BEF4BC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3057" y="-46036"/>
            <a:ext cx="3193805" cy="36512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8831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AB0D0-2319-54FF-DFB0-ED8573BA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" y="560998"/>
            <a:ext cx="10515600" cy="664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147D-8F9D-3224-EB0C-E0FC7BF5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492" y="1615097"/>
            <a:ext cx="116410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8AD8-8521-404F-4313-C3131DD1A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5492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C91B-3BAB-407E-95DD-CAD4B4559EF8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54D1-013D-35D5-0186-16B43B613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05AA-D251-8F33-7AD0-9120201D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330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CFF03C7-3B7C-49C4-BCAC-927519CB28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7388BF3-0087-4758-1DC3-51BE4A3B42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1" t="25950" r="2704" b="29438"/>
          <a:stretch/>
        </p:blipFill>
        <p:spPr>
          <a:xfrm>
            <a:off x="-1" y="0"/>
            <a:ext cx="12192001" cy="3429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0F258-C1F9-EC98-A96D-73816359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41688"/>
            <a:ext cx="5038531" cy="907439"/>
          </a:xfrm>
        </p:spPr>
        <p:txBody>
          <a:bodyPr/>
          <a:lstStyle/>
          <a:p>
            <a:r>
              <a:rPr lang="en-US" dirty="0"/>
              <a:t>Stable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400A2-1F29-7696-9D2F-79CB3E775E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50638" y="4170782"/>
            <a:ext cx="6411790" cy="2169173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ar-EG" dirty="0"/>
              <a:t>احمد محمود حسيني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ar-EG" dirty="0"/>
              <a:t>علي ماهر عبدالسلام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ar-EG" dirty="0"/>
              <a:t>محمد احمد طه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ar-EG" dirty="0"/>
              <a:t>محمد حسام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ar-EG" dirty="0"/>
              <a:t>محمد عاطف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2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4F1F5-4509-4046-E79D-85F4B916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2D10-F6D2-1905-E09B-B7D314432F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6DE53-770B-5C35-37C9-82560EDB9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3042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6381EB5-AE41-C8E5-8D88-0EFA1EF92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5492" y="1615097"/>
                <a:ext cx="11641016" cy="2042503"/>
              </a:xfrm>
            </p:spPr>
            <p:txBody>
              <a:bodyPr/>
              <a:lstStyle/>
              <a:p>
                <a:r>
                  <a:rPr lang="en-US" dirty="0"/>
                  <a:t>The paper analyzes the behavior of LDMs with </a:t>
                </a:r>
                <a:r>
                  <a:rPr lang="en-US" dirty="0" err="1"/>
                  <a:t>downsampling</a:t>
                </a:r>
                <a:r>
                  <a:rPr lang="en-US" dirty="0"/>
                  <a:t> factors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32</m:t>
                        </m:r>
                      </m:e>
                    </m:d>
                  </m:oMath>
                </a14:m>
                <a:r>
                  <a:rPr lang="en-US" dirty="0"/>
                  <a:t> abbreviated as LDM-f where LDM-1 means the pixel-based DMs</a:t>
                </a:r>
              </a:p>
              <a:p>
                <a:r>
                  <a:rPr lang="en-US" dirty="0"/>
                  <a:t>The results were evaluated using these metrics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Inception Score (IS) measures the quality and diversity of generated images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Fréchet Inception Distance (FID) measures the similarity between generated images and real images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6381EB5-AE41-C8E5-8D88-0EFA1EF92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92" y="1615097"/>
                <a:ext cx="11641016" cy="2042503"/>
              </a:xfrm>
              <a:blipFill>
                <a:blip r:embed="rId2"/>
                <a:stretch>
                  <a:fillRect l="-681" t="-4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3E2D3-45BD-8FAA-34B6-AB494C29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7C218-BC70-DC68-B5F1-C19E5CF74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Stable Diffusion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1111A-5FF0-854B-D830-84FF8E058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Experiments &amp; Results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E1476F-BBB4-FCF7-D053-9961592F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Compression Trade-off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31CB2-5276-A841-2250-8A4B2039A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49" y="3562498"/>
            <a:ext cx="9285301" cy="2287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05D40-7E53-BAF4-6510-99C84796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0" y="3631267"/>
            <a:ext cx="8141951" cy="2665735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474F3D6-1935-71B9-75CA-52146C953599}"/>
              </a:ext>
            </a:extLst>
          </p:cNvPr>
          <p:cNvSpPr txBox="1">
            <a:spLocks/>
          </p:cNvSpPr>
          <p:nvPr/>
        </p:nvSpPr>
        <p:spPr>
          <a:xfrm>
            <a:off x="275491" y="1615097"/>
            <a:ext cx="11641016" cy="45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LDM-4 and LDM-8 offer the best conditions to achieve high-quality synthesis results</a:t>
            </a:r>
          </a:p>
        </p:txBody>
      </p:sp>
    </p:spTree>
    <p:extLst>
      <p:ext uri="{BB962C8B-B14F-4D97-AF65-F5344CB8AC3E}">
        <p14:creationId xmlns:p14="http://schemas.microsoft.com/office/powerpoint/2010/main" val="4068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3E212-034A-94F1-25EA-F3A7B9B3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615097"/>
            <a:ext cx="11641016" cy="913499"/>
          </a:xfrm>
        </p:spPr>
        <p:txBody>
          <a:bodyPr/>
          <a:lstStyle/>
          <a:p>
            <a:r>
              <a:rPr lang="en-US" dirty="0"/>
              <a:t>training of unconditional models of 256x256 images on the mentioned datasets. Then evaluate the quality using FID, Precision and Recall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D15CE-9F91-5FEB-E640-45521B54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3C7-3B7C-49C4-BCAC-927519CB280F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698FC-B6E1-FD02-2C5D-7236701186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Stable Diffusion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8D5E6-4FBD-42AB-C464-AC62EEE8F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Experiments &amp; Results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4EA530-DD9A-54D5-5AAA-54D5E8F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Image Generation with Latent Diffusion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2287A-574D-0FC1-BAE7-38610422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30" y="2971016"/>
            <a:ext cx="6832140" cy="3567895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996DB0A-A4F2-FF26-3E92-3E63D3AF9A91}"/>
              </a:ext>
            </a:extLst>
          </p:cNvPr>
          <p:cNvSpPr txBox="1">
            <a:spLocks/>
          </p:cNvSpPr>
          <p:nvPr/>
        </p:nvSpPr>
        <p:spPr>
          <a:xfrm>
            <a:off x="427892" y="1615097"/>
            <a:ext cx="11641016" cy="91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new state-of-the-art FID of 5.11</a:t>
            </a:r>
          </a:p>
          <a:p>
            <a:r>
              <a:rPr lang="en-US" dirty="0"/>
              <a:t>LDMs consistently improve upon GAN-based methods in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18832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1_Custom Design</vt:lpstr>
      <vt:lpstr>Stable Diffusion</vt:lpstr>
      <vt:lpstr>PowerPoint Presentation</vt:lpstr>
      <vt:lpstr>1. Compression Trade-off</vt:lpstr>
      <vt:lpstr>2. Image Generation with Latent Diffusion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علي ماهر</dc:creator>
  <cp:lastModifiedBy>علي ماهر</cp:lastModifiedBy>
  <cp:revision>24</cp:revision>
  <dcterms:created xsi:type="dcterms:W3CDTF">2023-04-26T11:58:55Z</dcterms:created>
  <dcterms:modified xsi:type="dcterms:W3CDTF">2023-04-26T13:57:36Z</dcterms:modified>
</cp:coreProperties>
</file>