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EEC-CD4A-E042-6C02-DB0D1AD0E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49FF-C3AF-0718-84CA-B95C5E89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C6A1-C38E-AB33-D730-7FE032D5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304C-C56A-A08D-55AE-FE66C45E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9482-7826-15BC-7727-21653C37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8813-7073-5AEF-830F-CE0D2BA2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1C4D3-0D3A-8DC8-957E-9BF4C38E2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021D-A3FC-A27C-20B2-AE4F4E8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09BA-042C-DFDA-C7F7-87D1864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FCC6-3937-1CA0-84B4-ED9F6DD0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89B38-5110-BEE0-B062-5B2BF90FE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2270B-45C8-0553-D424-D5854B2F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A3A6-0908-E54A-B6FA-FB086508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2658-056F-4116-F6D5-0E85ED61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367E-20F0-C1FC-5D7A-CE204F17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F6E-B07F-316B-93A8-5CFEFE29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D5F8-0B20-13AB-2C0A-37D1843F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9C42-1BDF-3EEB-6D2A-6306170F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267C-DBD9-17C4-A1DA-62F829F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D4A0-84E0-3096-0CE3-B8BEFDB2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66E-B240-A4F7-268A-7032287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140C-6BBE-D72B-FB08-A4B8AB50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517C-EEBA-7A24-DEED-98E1E5A3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C79F-CF79-4BF9-58ED-B32B6395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B78B-FEBE-F92F-5B91-E4ED266A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2669-E59E-9DA8-66DC-253D50D1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028A-F316-4F09-3ADA-1C12D357C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707F-E230-1E0D-F6FD-875F1773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E0890-B5E7-1AD8-78D9-BAAC1D05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8866-8F9F-03E5-AA5C-01425583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9D8F-8E9E-6BA9-5407-958A89F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4B14-D2F0-5585-0474-C73A22B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98D1-09FA-B87F-05F4-6033BF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EE54-EC3E-063D-B62B-3E8BD64E5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FF329-7507-62F3-B896-468DD53A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97AA2-C394-A7EF-F8FD-95CC6D62A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C4C30-D961-D890-9C93-828B4A56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FE14D-02F9-1B9B-81B6-C9B31CE3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CEC60-4048-B458-846E-1C0B7F0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644C-D08D-69BC-F5C0-2E1CFF9D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ABBC0-3E30-8258-E957-9A1DD4F2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C4D6A-5E0F-D852-7A92-C468F71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B5ED5-CE34-7346-FE0D-2B11E7A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A1AAD-466F-5B3C-1322-96625B1F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E32EB-92BE-D612-61F3-5F03058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ED9C-E09B-CAAE-D45F-55A57586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E23-C952-5751-C8EA-61924D67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FD12-2CCC-A159-20A7-0FFA3327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73790-BAA1-30F5-46DF-F88582877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AD03-33FE-DF49-6E57-B509ECEF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3EBE1-D65B-9F73-CD14-06789CFA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6167-E2E9-7725-AB14-22AB086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FCEB-12B6-6EFA-1318-EFEA46AA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C9977-48D6-BABD-B362-A8DA905BF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25250-8D06-E6AA-4B03-437505C6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914D-0E8A-5760-174A-1CF84A6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58C8-5160-005A-03B2-4DF2FA2F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4A85-644A-AA36-FE5C-E5E23FDA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891F9-5CA8-EC5C-A7FF-57D80AA7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22C9E-A391-0E71-3B63-6096663E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53DF-AA6A-D071-C399-FD62607A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8DC9-A1DE-4124-8892-CF4E77C0B78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973B-B607-4966-9E2A-820A7F00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250-0AAF-CB60-FFBF-1F20DFFC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3F2C-30A1-4DA9-95C6-6F83FD8C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1585438F-1FD4-4456-C76E-2AAF637186FB}"/>
              </a:ext>
            </a:extLst>
          </p:cNvPr>
          <p:cNvSpPr/>
          <p:nvPr/>
        </p:nvSpPr>
        <p:spPr>
          <a:xfrm>
            <a:off x="1052052" y="548081"/>
            <a:ext cx="10304206" cy="452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1604FFE-4980-D0E0-4103-61A618D912E0}"/>
              </a:ext>
            </a:extLst>
          </p:cNvPr>
          <p:cNvSpPr/>
          <p:nvPr/>
        </p:nvSpPr>
        <p:spPr>
          <a:xfrm>
            <a:off x="1253496" y="957278"/>
            <a:ext cx="9886452" cy="3561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6D670D8-1651-8287-77BC-E0C080A1F86F}"/>
              </a:ext>
            </a:extLst>
          </p:cNvPr>
          <p:cNvSpPr/>
          <p:nvPr/>
        </p:nvSpPr>
        <p:spPr>
          <a:xfrm>
            <a:off x="8233440" y="2753549"/>
            <a:ext cx="2730144" cy="1464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FIFO Read Agent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DD946-EF87-21C9-AA39-22A92AAF0B62}"/>
              </a:ext>
            </a:extLst>
          </p:cNvPr>
          <p:cNvSpPr/>
          <p:nvPr/>
        </p:nvSpPr>
        <p:spPr>
          <a:xfrm>
            <a:off x="1323662" y="5923846"/>
            <a:ext cx="9620352" cy="7470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FIFO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(DUT)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B3949-06D8-6E46-C080-6BDC9B49B21D}"/>
              </a:ext>
            </a:extLst>
          </p:cNvPr>
          <p:cNvSpPr/>
          <p:nvPr/>
        </p:nvSpPr>
        <p:spPr>
          <a:xfrm rot="16200000">
            <a:off x="2467727" y="4127564"/>
            <a:ext cx="379364" cy="2667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Write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6980B-67E3-7536-72B4-A7296348733B}"/>
              </a:ext>
            </a:extLst>
          </p:cNvPr>
          <p:cNvSpPr/>
          <p:nvPr/>
        </p:nvSpPr>
        <p:spPr>
          <a:xfrm>
            <a:off x="1399864" y="2780747"/>
            <a:ext cx="2667493" cy="1386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FIFO Write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046F-0847-5C4E-1A0A-827A38E6F80E}"/>
              </a:ext>
            </a:extLst>
          </p:cNvPr>
          <p:cNvSpPr/>
          <p:nvPr/>
        </p:nvSpPr>
        <p:spPr>
          <a:xfrm>
            <a:off x="1544606" y="3729600"/>
            <a:ext cx="813816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0DDD6-77BC-EB51-6B8F-A09ECD40B5BE}"/>
              </a:ext>
            </a:extLst>
          </p:cNvPr>
          <p:cNvSpPr/>
          <p:nvPr/>
        </p:nvSpPr>
        <p:spPr>
          <a:xfrm>
            <a:off x="2948720" y="3729600"/>
            <a:ext cx="813816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07AEA-30AA-FF07-570E-1CFDCDC2E731}"/>
              </a:ext>
            </a:extLst>
          </p:cNvPr>
          <p:cNvSpPr/>
          <p:nvPr/>
        </p:nvSpPr>
        <p:spPr>
          <a:xfrm>
            <a:off x="1545454" y="3149258"/>
            <a:ext cx="812968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8E4F80A0-A201-EFF9-C888-52CFD4AF93F5}"/>
              </a:ext>
            </a:extLst>
          </p:cNvPr>
          <p:cNvSpPr/>
          <p:nvPr/>
        </p:nvSpPr>
        <p:spPr>
          <a:xfrm>
            <a:off x="2979997" y="355499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F8194B-D43E-D25D-F24B-CD098E1CF086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3058002" y="2780204"/>
            <a:ext cx="0" cy="774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4B3341A-C112-85A7-E970-3C356430253D}"/>
              </a:ext>
            </a:extLst>
          </p:cNvPr>
          <p:cNvSpPr/>
          <p:nvPr/>
        </p:nvSpPr>
        <p:spPr>
          <a:xfrm>
            <a:off x="2979997" y="2625518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3E66-F667-3804-0D29-392B3C78F91B}"/>
              </a:ext>
            </a:extLst>
          </p:cNvPr>
          <p:cNvSpPr/>
          <p:nvPr/>
        </p:nvSpPr>
        <p:spPr>
          <a:xfrm>
            <a:off x="2525840" y="3158204"/>
            <a:ext cx="37377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C07DD94-06E8-03FA-7D85-DC3891B463D7}"/>
              </a:ext>
            </a:extLst>
          </p:cNvPr>
          <p:cNvSpPr/>
          <p:nvPr/>
        </p:nvSpPr>
        <p:spPr>
          <a:xfrm>
            <a:off x="8607486" y="351507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DB6936-A7CB-B193-EA27-45F3AD6A1BB4}"/>
              </a:ext>
            </a:extLst>
          </p:cNvPr>
          <p:cNvCxnSpPr>
            <a:cxnSpLocks/>
            <a:stCxn id="79" idx="0"/>
            <a:endCxn id="83" idx="2"/>
          </p:cNvCxnSpPr>
          <p:nvPr/>
        </p:nvCxnSpPr>
        <p:spPr>
          <a:xfrm flipV="1">
            <a:off x="8685491" y="2740079"/>
            <a:ext cx="4780" cy="774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5F494707-78BB-5820-ED2D-95D0DD0479F9}"/>
              </a:ext>
            </a:extLst>
          </p:cNvPr>
          <p:cNvSpPr/>
          <p:nvPr/>
        </p:nvSpPr>
        <p:spPr>
          <a:xfrm>
            <a:off x="8612266" y="258539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06239-581B-FA62-F727-18FDB3F12085}"/>
              </a:ext>
            </a:extLst>
          </p:cNvPr>
          <p:cNvSpPr/>
          <p:nvPr/>
        </p:nvSpPr>
        <p:spPr>
          <a:xfrm>
            <a:off x="4848116" y="1317240"/>
            <a:ext cx="2570940" cy="1524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BD32C6-F42B-DB36-2DE9-1D607EB24A45}"/>
              </a:ext>
            </a:extLst>
          </p:cNvPr>
          <p:cNvSpPr/>
          <p:nvPr/>
        </p:nvSpPr>
        <p:spPr>
          <a:xfrm>
            <a:off x="5191734" y="1710576"/>
            <a:ext cx="1907644" cy="3149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sb_predictor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D4695C-905E-3402-8CFF-FA3075CFB663}"/>
              </a:ext>
            </a:extLst>
          </p:cNvPr>
          <p:cNvSpPr/>
          <p:nvPr/>
        </p:nvSpPr>
        <p:spPr>
          <a:xfrm>
            <a:off x="5192427" y="2371598"/>
            <a:ext cx="1906304" cy="352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sb_comparator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7136FF5-B7FA-D56F-C513-1455F5DDEC9F}"/>
              </a:ext>
            </a:extLst>
          </p:cNvPr>
          <p:cNvSpPr/>
          <p:nvPr/>
        </p:nvSpPr>
        <p:spPr>
          <a:xfrm>
            <a:off x="3533358" y="3549551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11CDE3-66D2-765F-707C-2F5651320144}"/>
              </a:ext>
            </a:extLst>
          </p:cNvPr>
          <p:cNvCxnSpPr>
            <a:cxnSpLocks/>
            <a:stCxn id="97" idx="0"/>
            <a:endCxn id="99" idx="2"/>
          </p:cNvCxnSpPr>
          <p:nvPr/>
        </p:nvCxnSpPr>
        <p:spPr>
          <a:xfrm flipV="1">
            <a:off x="3611363" y="2768066"/>
            <a:ext cx="11566" cy="78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CC8E943-A7DF-F1D3-9D95-F66A586ABDBC}"/>
              </a:ext>
            </a:extLst>
          </p:cNvPr>
          <p:cNvSpPr/>
          <p:nvPr/>
        </p:nvSpPr>
        <p:spPr>
          <a:xfrm>
            <a:off x="3544924" y="261338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A807ABCE-C78A-47C4-7DB1-9F93704AFB8B}"/>
              </a:ext>
            </a:extLst>
          </p:cNvPr>
          <p:cNvSpPr/>
          <p:nvPr/>
        </p:nvSpPr>
        <p:spPr>
          <a:xfrm>
            <a:off x="9238278" y="3510898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FA10E9-ABA3-FCAD-C1FD-7B18E63E8DC4}"/>
              </a:ext>
            </a:extLst>
          </p:cNvPr>
          <p:cNvCxnSpPr>
            <a:cxnSpLocks/>
            <a:stCxn id="100" idx="0"/>
            <a:endCxn id="102" idx="2"/>
          </p:cNvCxnSpPr>
          <p:nvPr/>
        </p:nvCxnSpPr>
        <p:spPr>
          <a:xfrm flipV="1">
            <a:off x="9316283" y="2739854"/>
            <a:ext cx="0" cy="771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4B266C1B-C088-9113-EB31-C8852D29E3A4}"/>
              </a:ext>
            </a:extLst>
          </p:cNvPr>
          <p:cNvSpPr/>
          <p:nvPr/>
        </p:nvSpPr>
        <p:spPr>
          <a:xfrm>
            <a:off x="9238278" y="2585168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BE3169-E7DA-6179-A00E-022C536D4E1F}"/>
              </a:ext>
            </a:extLst>
          </p:cNvPr>
          <p:cNvSpPr txBox="1"/>
          <p:nvPr/>
        </p:nvSpPr>
        <p:spPr>
          <a:xfrm>
            <a:off x="2998355" y="3136326"/>
            <a:ext cx="5350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8180B-1D7E-ADFE-8D90-1D68FE19E9E0}"/>
              </a:ext>
            </a:extLst>
          </p:cNvPr>
          <p:cNvSpPr txBox="1"/>
          <p:nvPr/>
        </p:nvSpPr>
        <p:spPr>
          <a:xfrm>
            <a:off x="3574070" y="3133941"/>
            <a:ext cx="6250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output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C87563-C782-53F6-6272-821C309CAE99}"/>
              </a:ext>
            </a:extLst>
          </p:cNvPr>
          <p:cNvCxnSpPr>
            <a:cxnSpLocks/>
            <a:stCxn id="54" idx="0"/>
            <a:endCxn id="116" idx="2"/>
          </p:cNvCxnSpPr>
          <p:nvPr/>
        </p:nvCxnSpPr>
        <p:spPr>
          <a:xfrm rot="5400000" flipH="1" flipV="1">
            <a:off x="3686849" y="1229225"/>
            <a:ext cx="767447" cy="202514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A87F136-9B30-6BF2-DB97-22F7231DE75E}"/>
              </a:ext>
            </a:extLst>
          </p:cNvPr>
          <p:cNvSpPr/>
          <p:nvPr/>
        </p:nvSpPr>
        <p:spPr>
          <a:xfrm>
            <a:off x="5083143" y="181637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A079B1-34BC-5906-7761-3681DB6ABDED}"/>
              </a:ext>
            </a:extLst>
          </p:cNvPr>
          <p:cNvSpPr/>
          <p:nvPr/>
        </p:nvSpPr>
        <p:spPr>
          <a:xfrm>
            <a:off x="5083143" y="2503697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9" name="Straight Connector 110">
            <a:extLst>
              <a:ext uri="{FF2B5EF4-FFF2-40B4-BE49-F238E27FC236}">
                <a16:creationId xmlns:a16="http://schemas.microsoft.com/office/drawing/2014/main" id="{50BD671D-8B0B-C42D-C54B-AAA84B61B235}"/>
              </a:ext>
            </a:extLst>
          </p:cNvPr>
          <p:cNvCxnSpPr>
            <a:cxnSpLocks/>
            <a:stCxn id="99" idx="0"/>
            <a:endCxn id="118" idx="2"/>
          </p:cNvCxnSpPr>
          <p:nvPr/>
        </p:nvCxnSpPr>
        <p:spPr>
          <a:xfrm rot="5400000" flipH="1" flipV="1">
            <a:off x="4319042" y="1849279"/>
            <a:ext cx="67988" cy="146021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18062B-EE2D-C8CA-B3CA-258A0318CEBB}"/>
              </a:ext>
            </a:extLst>
          </p:cNvPr>
          <p:cNvSpPr txBox="1"/>
          <p:nvPr/>
        </p:nvSpPr>
        <p:spPr>
          <a:xfrm>
            <a:off x="8191800" y="3202314"/>
            <a:ext cx="5716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output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0BC31E-1922-C7D9-3BAF-1283729FF7BC}"/>
              </a:ext>
            </a:extLst>
          </p:cNvPr>
          <p:cNvSpPr txBox="1"/>
          <p:nvPr/>
        </p:nvSpPr>
        <p:spPr>
          <a:xfrm>
            <a:off x="8890609" y="3192232"/>
            <a:ext cx="54831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6377AF9-89C4-841D-ED69-0C2FDC3B65D3}"/>
              </a:ext>
            </a:extLst>
          </p:cNvPr>
          <p:cNvSpPr/>
          <p:nvPr/>
        </p:nvSpPr>
        <p:spPr>
          <a:xfrm>
            <a:off x="7103811" y="2503697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10">
            <a:extLst>
              <a:ext uri="{FF2B5EF4-FFF2-40B4-BE49-F238E27FC236}">
                <a16:creationId xmlns:a16="http://schemas.microsoft.com/office/drawing/2014/main" id="{8F931B0C-4056-9BF1-F766-D950577AA776}"/>
              </a:ext>
            </a:extLst>
          </p:cNvPr>
          <p:cNvCxnSpPr>
            <a:cxnSpLocks/>
            <a:stCxn id="83" idx="0"/>
            <a:endCxn id="124" idx="6"/>
          </p:cNvCxnSpPr>
          <p:nvPr/>
        </p:nvCxnSpPr>
        <p:spPr>
          <a:xfrm rot="16200000" flipV="1">
            <a:off x="7928797" y="1823918"/>
            <a:ext cx="40001" cy="148294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10">
            <a:extLst>
              <a:ext uri="{FF2B5EF4-FFF2-40B4-BE49-F238E27FC236}">
                <a16:creationId xmlns:a16="http://schemas.microsoft.com/office/drawing/2014/main" id="{E22415DA-9E32-DBCD-FCAE-B92FBB85AB69}"/>
              </a:ext>
            </a:extLst>
          </p:cNvPr>
          <p:cNvCxnSpPr>
            <a:cxnSpLocks/>
            <a:stCxn id="102" idx="0"/>
            <a:endCxn id="131" idx="6"/>
          </p:cNvCxnSpPr>
          <p:nvPr/>
        </p:nvCxnSpPr>
        <p:spPr>
          <a:xfrm rot="16200000" flipV="1">
            <a:off x="7900695" y="1169579"/>
            <a:ext cx="717137" cy="211404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4FFA2F3-15AD-7502-1EA0-782E55BF7F9E}"/>
              </a:ext>
            </a:extLst>
          </p:cNvPr>
          <p:cNvSpPr/>
          <p:nvPr/>
        </p:nvSpPr>
        <p:spPr>
          <a:xfrm>
            <a:off x="7098731" y="182633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74B059-89F3-052C-5B19-80D54E07D121}"/>
              </a:ext>
            </a:extLst>
          </p:cNvPr>
          <p:cNvSpPr/>
          <p:nvPr/>
        </p:nvSpPr>
        <p:spPr>
          <a:xfrm>
            <a:off x="4848116" y="3114462"/>
            <a:ext cx="2570940" cy="4728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Coverage Collector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62AFF1-CEE8-0067-75BA-D96F6664D7A8}"/>
              </a:ext>
            </a:extLst>
          </p:cNvPr>
          <p:cNvSpPr/>
          <p:nvPr/>
        </p:nvSpPr>
        <p:spPr>
          <a:xfrm>
            <a:off x="4733054" y="3333119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8212703-87BD-3B39-285D-C08EB7C4EBCA}"/>
              </a:ext>
            </a:extLst>
          </p:cNvPr>
          <p:cNvSpPr/>
          <p:nvPr/>
        </p:nvSpPr>
        <p:spPr>
          <a:xfrm>
            <a:off x="7426522" y="3309182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7" name="Straight Connector 110">
            <a:extLst>
              <a:ext uri="{FF2B5EF4-FFF2-40B4-BE49-F238E27FC236}">
                <a16:creationId xmlns:a16="http://schemas.microsoft.com/office/drawing/2014/main" id="{F77EF087-623F-ED1E-DB0F-B1D103880746}"/>
              </a:ext>
            </a:extLst>
          </p:cNvPr>
          <p:cNvCxnSpPr>
            <a:cxnSpLocks/>
            <a:stCxn id="135" idx="2"/>
          </p:cNvCxnSpPr>
          <p:nvPr/>
        </p:nvCxnSpPr>
        <p:spPr>
          <a:xfrm rot="10800000">
            <a:off x="4135764" y="1842908"/>
            <a:ext cx="597290" cy="153190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0">
            <a:extLst>
              <a:ext uri="{FF2B5EF4-FFF2-40B4-BE49-F238E27FC236}">
                <a16:creationId xmlns:a16="http://schemas.microsoft.com/office/drawing/2014/main" id="{6822EF23-223F-80CA-6E63-A4583811CBB0}"/>
              </a:ext>
            </a:extLst>
          </p:cNvPr>
          <p:cNvCxnSpPr>
            <a:cxnSpLocks/>
            <a:endCxn id="136" idx="6"/>
          </p:cNvCxnSpPr>
          <p:nvPr/>
        </p:nvCxnSpPr>
        <p:spPr>
          <a:xfrm rot="5400000">
            <a:off x="7065858" y="2322247"/>
            <a:ext cx="1492805" cy="56445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DE72B8A-0405-75B9-F112-58DF0B503F19}"/>
              </a:ext>
            </a:extLst>
          </p:cNvPr>
          <p:cNvSpPr/>
          <p:nvPr/>
        </p:nvSpPr>
        <p:spPr>
          <a:xfrm>
            <a:off x="4107480" y="1832943"/>
            <a:ext cx="58825" cy="6108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3DA2B6-4932-F9B3-35BB-31DA8287B0EF}"/>
              </a:ext>
            </a:extLst>
          </p:cNvPr>
          <p:cNvSpPr/>
          <p:nvPr/>
        </p:nvSpPr>
        <p:spPr>
          <a:xfrm>
            <a:off x="8070285" y="1838168"/>
            <a:ext cx="58825" cy="6108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BA00D-4763-88EC-9154-AED5BDAA7FFD}"/>
              </a:ext>
            </a:extLst>
          </p:cNvPr>
          <p:cNvSpPr txBox="1"/>
          <p:nvPr/>
        </p:nvSpPr>
        <p:spPr>
          <a:xfrm>
            <a:off x="5445878" y="2067106"/>
            <a:ext cx="13117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Predicted    output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DB80C4-0E00-2ECC-D4AD-83903047442D}"/>
              </a:ext>
            </a:extLst>
          </p:cNvPr>
          <p:cNvSpPr/>
          <p:nvPr/>
        </p:nvSpPr>
        <p:spPr>
          <a:xfrm>
            <a:off x="4737626" y="181637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CA0DB8-7A3F-6E9A-B5B4-2927056EB692}"/>
              </a:ext>
            </a:extLst>
          </p:cNvPr>
          <p:cNvSpPr/>
          <p:nvPr/>
        </p:nvSpPr>
        <p:spPr>
          <a:xfrm>
            <a:off x="7418639" y="181637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47A595-05CD-39BA-2F78-1E8F4C7E6C9F}"/>
              </a:ext>
            </a:extLst>
          </p:cNvPr>
          <p:cNvSpPr/>
          <p:nvPr/>
        </p:nvSpPr>
        <p:spPr>
          <a:xfrm>
            <a:off x="7429429" y="2503697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C1DB4B-8754-57C9-28FD-06B4BA02C4C8}"/>
              </a:ext>
            </a:extLst>
          </p:cNvPr>
          <p:cNvSpPr/>
          <p:nvPr/>
        </p:nvSpPr>
        <p:spPr>
          <a:xfrm>
            <a:off x="4733053" y="2498618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30DB008D-BA5D-F132-5F5E-ED9DFE3B92DA}"/>
              </a:ext>
            </a:extLst>
          </p:cNvPr>
          <p:cNvSpPr/>
          <p:nvPr/>
        </p:nvSpPr>
        <p:spPr>
          <a:xfrm>
            <a:off x="6100622" y="2034861"/>
            <a:ext cx="91440" cy="9144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C4B20F-DD92-8B9F-F0FE-A4103EB2E2A8}"/>
              </a:ext>
            </a:extLst>
          </p:cNvPr>
          <p:cNvSpPr/>
          <p:nvPr/>
        </p:nvSpPr>
        <p:spPr>
          <a:xfrm>
            <a:off x="6102206" y="2268288"/>
            <a:ext cx="91440" cy="914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110">
            <a:extLst>
              <a:ext uri="{FF2B5EF4-FFF2-40B4-BE49-F238E27FC236}">
                <a16:creationId xmlns:a16="http://schemas.microsoft.com/office/drawing/2014/main" id="{A91450A0-6192-8E14-CDA3-9F31A68E399A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6076141" y="2196503"/>
            <a:ext cx="141987" cy="15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4D78C1-04C0-400B-CC49-CAD22E32249C}"/>
              </a:ext>
            </a:extLst>
          </p:cNvPr>
          <p:cNvSpPr/>
          <p:nvPr/>
        </p:nvSpPr>
        <p:spPr>
          <a:xfrm>
            <a:off x="1899758" y="3446946"/>
            <a:ext cx="112280" cy="90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27E2F4-D0EA-7599-0B44-0C27AC44A23B}"/>
              </a:ext>
            </a:extLst>
          </p:cNvPr>
          <p:cNvSpPr/>
          <p:nvPr/>
        </p:nvSpPr>
        <p:spPr>
          <a:xfrm>
            <a:off x="1899758" y="3642198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B34D47-1E99-B6CC-CA2A-50828FAB3BA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951514" y="3537846"/>
            <a:ext cx="4384" cy="104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FE973-DA35-2EF1-6BF5-EA7A4012C1EF}"/>
              </a:ext>
            </a:extLst>
          </p:cNvPr>
          <p:cNvSpPr/>
          <p:nvPr/>
        </p:nvSpPr>
        <p:spPr>
          <a:xfrm rot="16200000">
            <a:off x="5943059" y="4129313"/>
            <a:ext cx="379364" cy="2667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reset interface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3EC354-9E89-B929-8228-D872E3E6E430}"/>
              </a:ext>
            </a:extLst>
          </p:cNvPr>
          <p:cNvSpPr/>
          <p:nvPr/>
        </p:nvSpPr>
        <p:spPr>
          <a:xfrm>
            <a:off x="5579702" y="4645040"/>
            <a:ext cx="1106078" cy="26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Reset driver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E4FF7-645E-2275-D860-88D45FE16755}"/>
              </a:ext>
            </a:extLst>
          </p:cNvPr>
          <p:cNvSpPr/>
          <p:nvPr/>
        </p:nvSpPr>
        <p:spPr>
          <a:xfrm rot="16200000">
            <a:off x="9473874" y="4121509"/>
            <a:ext cx="379364" cy="2667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Read interface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441692-C8D5-7270-5524-96D73DAE32A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2657409" y="5650993"/>
            <a:ext cx="0" cy="2497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7681BC-F674-A465-8352-DB95C4560620}"/>
              </a:ext>
            </a:extLst>
          </p:cNvPr>
          <p:cNvCxnSpPr>
            <a:cxnSpLocks/>
            <a:stCxn id="15" idx="2"/>
            <a:endCxn id="5" idx="3"/>
          </p:cNvCxnSpPr>
          <p:nvPr/>
        </p:nvCxnSpPr>
        <p:spPr>
          <a:xfrm rot="5400000">
            <a:off x="2381809" y="4297809"/>
            <a:ext cx="1249421" cy="698219"/>
          </a:xfrm>
          <a:prstGeom prst="bentConnector3">
            <a:avLst>
              <a:gd name="adj1" fmla="val 28044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5">
            <a:extLst>
              <a:ext uri="{FF2B5EF4-FFF2-40B4-BE49-F238E27FC236}">
                <a16:creationId xmlns:a16="http://schemas.microsoft.com/office/drawing/2014/main" id="{8201A6CD-B07D-D112-2E32-F574399EC8FE}"/>
              </a:ext>
            </a:extLst>
          </p:cNvPr>
          <p:cNvCxnSpPr>
            <a:cxnSpLocks/>
            <a:stCxn id="114" idx="2"/>
            <a:endCxn id="14" idx="2"/>
          </p:cNvCxnSpPr>
          <p:nvPr/>
        </p:nvCxnSpPr>
        <p:spPr>
          <a:xfrm rot="10800000">
            <a:off x="1951514" y="4022209"/>
            <a:ext cx="676482" cy="349161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C3FD08F-59F8-77E8-037E-DDC0DBAA5183}"/>
              </a:ext>
            </a:extLst>
          </p:cNvPr>
          <p:cNvSpPr/>
          <p:nvPr/>
        </p:nvSpPr>
        <p:spPr>
          <a:xfrm>
            <a:off x="2627996" y="4340827"/>
            <a:ext cx="58825" cy="6108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5B2A8FA-7145-B63C-54D1-E461E9E09039}"/>
              </a:ext>
            </a:extLst>
          </p:cNvPr>
          <p:cNvSpPr/>
          <p:nvPr/>
        </p:nvSpPr>
        <p:spPr>
          <a:xfrm>
            <a:off x="9990867" y="3691500"/>
            <a:ext cx="813816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F0AADBB-8437-532D-043F-F53D72018911}"/>
              </a:ext>
            </a:extLst>
          </p:cNvPr>
          <p:cNvSpPr/>
          <p:nvPr/>
        </p:nvSpPr>
        <p:spPr>
          <a:xfrm>
            <a:off x="8600239" y="3680830"/>
            <a:ext cx="813816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F0FD4E-1FD0-12B7-2E9D-18F83AEBCC2C}"/>
              </a:ext>
            </a:extLst>
          </p:cNvPr>
          <p:cNvSpPr/>
          <p:nvPr/>
        </p:nvSpPr>
        <p:spPr>
          <a:xfrm>
            <a:off x="9991715" y="3111158"/>
            <a:ext cx="812968" cy="2926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D881135-075E-38D8-711B-D2841884983C}"/>
              </a:ext>
            </a:extLst>
          </p:cNvPr>
          <p:cNvSpPr/>
          <p:nvPr/>
        </p:nvSpPr>
        <p:spPr>
          <a:xfrm>
            <a:off x="9498171" y="3105062"/>
            <a:ext cx="37377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BC2452E-ADAE-E521-2909-B629F84CBE57}"/>
              </a:ext>
            </a:extLst>
          </p:cNvPr>
          <p:cNvSpPr/>
          <p:nvPr/>
        </p:nvSpPr>
        <p:spPr>
          <a:xfrm>
            <a:off x="10346019" y="3408846"/>
            <a:ext cx="112280" cy="90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921F9C1-0D72-E737-BC9A-65EAA5C0DF27}"/>
              </a:ext>
            </a:extLst>
          </p:cNvPr>
          <p:cNvSpPr/>
          <p:nvPr/>
        </p:nvSpPr>
        <p:spPr>
          <a:xfrm>
            <a:off x="10346019" y="3604098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6728DD2-7BE7-D77B-95A5-C8128C2A6442}"/>
              </a:ext>
            </a:extLst>
          </p:cNvPr>
          <p:cNvCxnSpPr>
            <a:cxnSpLocks/>
            <a:stCxn id="173" idx="2"/>
            <a:endCxn id="174" idx="0"/>
          </p:cNvCxnSpPr>
          <p:nvPr/>
        </p:nvCxnSpPr>
        <p:spPr>
          <a:xfrm flipH="1">
            <a:off x="10397775" y="3499746"/>
            <a:ext cx="4384" cy="104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85">
            <a:extLst>
              <a:ext uri="{FF2B5EF4-FFF2-40B4-BE49-F238E27FC236}">
                <a16:creationId xmlns:a16="http://schemas.microsoft.com/office/drawing/2014/main" id="{EC86C718-FAC4-BE4D-9E3A-EBC3338FE22A}"/>
              </a:ext>
            </a:extLst>
          </p:cNvPr>
          <p:cNvCxnSpPr>
            <a:cxnSpLocks/>
            <a:stCxn id="157" idx="2"/>
            <a:endCxn id="71" idx="3"/>
          </p:cNvCxnSpPr>
          <p:nvPr/>
        </p:nvCxnSpPr>
        <p:spPr>
          <a:xfrm rot="5400000">
            <a:off x="9389933" y="4257732"/>
            <a:ext cx="1281466" cy="734219"/>
          </a:xfrm>
          <a:prstGeom prst="bentConnector3">
            <a:avLst>
              <a:gd name="adj1" fmla="val 3192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85">
            <a:extLst>
              <a:ext uri="{FF2B5EF4-FFF2-40B4-BE49-F238E27FC236}">
                <a16:creationId xmlns:a16="http://schemas.microsoft.com/office/drawing/2014/main" id="{7A8CD204-8DF9-A95D-EC95-C4ED767ABB29}"/>
              </a:ext>
            </a:extLst>
          </p:cNvPr>
          <p:cNvCxnSpPr>
            <a:cxnSpLocks/>
            <a:stCxn id="198" idx="2"/>
            <a:endCxn id="158" idx="2"/>
          </p:cNvCxnSpPr>
          <p:nvPr/>
        </p:nvCxnSpPr>
        <p:spPr>
          <a:xfrm rot="10800000">
            <a:off x="9007148" y="3973438"/>
            <a:ext cx="619085" cy="42847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3B4BDE39-7080-55D8-84CA-068C3843C354}"/>
              </a:ext>
            </a:extLst>
          </p:cNvPr>
          <p:cNvSpPr/>
          <p:nvPr/>
        </p:nvSpPr>
        <p:spPr>
          <a:xfrm>
            <a:off x="9626232" y="4371368"/>
            <a:ext cx="58825" cy="6108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9E173F1-DBD5-2C43-F18A-A9EF2CD82D71}"/>
              </a:ext>
            </a:extLst>
          </p:cNvPr>
          <p:cNvSpPr/>
          <p:nvPr/>
        </p:nvSpPr>
        <p:spPr>
          <a:xfrm>
            <a:off x="1399864" y="1185665"/>
            <a:ext cx="1106078" cy="26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 </a:t>
            </a:r>
            <a:r>
              <a:rPr lang="en-US" sz="1400" b="1" dirty="0" err="1">
                <a:solidFill>
                  <a:schemeClr val="tx1"/>
                </a:solidFill>
              </a:rPr>
              <a:t>cfg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0E5D7DB-2306-66C3-A171-DBACCE143F57}"/>
              </a:ext>
            </a:extLst>
          </p:cNvPr>
          <p:cNvSpPr/>
          <p:nvPr/>
        </p:nvSpPr>
        <p:spPr>
          <a:xfrm>
            <a:off x="1426763" y="1676442"/>
            <a:ext cx="1106078" cy="26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 </a:t>
            </a:r>
            <a:r>
              <a:rPr lang="en-US" sz="1400" b="1" dirty="0" err="1">
                <a:solidFill>
                  <a:schemeClr val="tx1"/>
                </a:solidFill>
              </a:rPr>
              <a:t>vseqr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3D75EC7-0B56-1829-C61C-1C40430A0799}"/>
              </a:ext>
            </a:extLst>
          </p:cNvPr>
          <p:cNvCxnSpPr>
            <a:cxnSpLocks/>
            <a:stCxn id="61" idx="1"/>
            <a:endCxn id="2" idx="0"/>
          </p:cNvCxnSpPr>
          <p:nvPr/>
        </p:nvCxnSpPr>
        <p:spPr>
          <a:xfrm>
            <a:off x="6132741" y="5652742"/>
            <a:ext cx="1097" cy="27110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9264A3-3B94-B2A1-A161-8391F9AE444F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9663556" y="5644938"/>
            <a:ext cx="0" cy="2838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7EBCD62-38B4-C81A-9E6D-635DC04FC5BF}"/>
              </a:ext>
            </a:extLst>
          </p:cNvPr>
          <p:cNvCxnSpPr>
            <a:cxnSpLocks/>
            <a:stCxn id="61" idx="0"/>
            <a:endCxn id="5" idx="2"/>
          </p:cNvCxnSpPr>
          <p:nvPr/>
        </p:nvCxnSpPr>
        <p:spPr>
          <a:xfrm flipH="1" flipV="1">
            <a:off x="3991156" y="5461311"/>
            <a:ext cx="807838" cy="174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2D732CA-D487-81E4-7706-DE7A469EF543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 flipV="1">
            <a:off x="7466488" y="5455256"/>
            <a:ext cx="863321" cy="780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E5937F2-C496-077F-F241-36ACA3B3C92D}"/>
              </a:ext>
            </a:extLst>
          </p:cNvPr>
          <p:cNvCxnSpPr>
            <a:cxnSpLocks/>
            <a:stCxn id="70" idx="2"/>
            <a:endCxn id="61" idx="3"/>
          </p:cNvCxnSpPr>
          <p:nvPr/>
        </p:nvCxnSpPr>
        <p:spPr>
          <a:xfrm>
            <a:off x="6132741" y="4908190"/>
            <a:ext cx="0" cy="36518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15</cp:revision>
  <dcterms:created xsi:type="dcterms:W3CDTF">2024-01-09T13:28:58Z</dcterms:created>
  <dcterms:modified xsi:type="dcterms:W3CDTF">2024-05-25T13:07:52Z</dcterms:modified>
</cp:coreProperties>
</file>