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1195-6FF1-9B0C-0B29-6EFD072E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3BA9-21BC-DEDE-069C-3ADEECE11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5A9E-CFBC-6412-0E48-3600E32A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2892-8E45-B142-E616-34876655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D632-0E4C-C75D-BB9B-F8ED0F7D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5FA1-8BF8-A2A5-E48E-5FCB9B5C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64A8A-2F4B-C6EB-C9C6-5494A1069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0627-97F1-8ED9-EC45-8764755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C89-751B-93EA-1E1A-11CB743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F3FF-62C0-4C73-E686-BB3FE1A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9234-AF8F-27F1-0541-E03CAD8C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0826-39F4-0245-2C13-697E1CFC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3B0E-A278-2388-5CD9-F92687DF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FDA2-95DA-1D15-FDBD-67FCC34E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3929-53F8-DF96-1580-D14EA0D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2B92-0CA7-FD75-449B-EB3830F4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6A91-8A1F-B431-578D-6B2B15DE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19E5-B549-EFC9-9126-1EC1DAB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52EF-6885-F7B5-5FD1-0B366596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A70E-0DE3-2EC1-626C-B53985B1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0F2-8480-C2E6-B147-671A47E9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2191-9E99-E042-C98E-3C8D39CCE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44D1-A30D-1551-095A-4AC3FC29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3792-001E-AB36-D6B4-86AA189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7B11-40EC-C68E-3026-8A8C02C1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0F2-0653-EF0E-43D5-ED2C2B2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990A-F3EA-ECBF-FD1A-3D294EC8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A189-8000-0FA5-5675-9BD5853D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7419-47F1-2A7A-11B5-CF1BAE0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2CC5-B59D-813C-6D8D-9DBB127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5BBCA-27FB-6882-41FC-FFA70C4B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939A-7AAF-F44C-E2E0-AF3DAC94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E1CA-0028-1108-6DB7-F66B4F84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0C2A-AD43-F4FE-91DA-C382BB47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10F75-7200-D863-690A-0F96EEC6F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5C89-3920-53CA-F6B5-CA7BC4682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5ECB8-365B-8D1F-E7BB-0503D56E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418D-E24F-3E42-4E37-BD9FA243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5DBD8-6D0B-682A-BBE3-77529C05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880-BDE0-C6B2-FA65-D2B1097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6B71-50C5-6947-1FA8-6327A08C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C8C3F-073E-B102-9CA2-A8CCE00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A81E-857E-232E-342B-6E0CD950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9C5D-9BC1-7B2A-604A-8C75D638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D64AB-BCBA-8BAC-FA68-34A7F2EC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A5B44-61EA-293C-0F12-DA60614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5354-F995-30F2-EEC8-6BE19F66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8B51-7C9D-82B9-334E-FCE0CEF9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2815-D4B8-93A6-0713-5338146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79FC-6261-4832-EAC4-2F7B85C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547A-3B3C-C7D1-B612-3D5B7D6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E039-22D4-6AF1-18B9-F830675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D7B-BE3D-16D2-12E8-EACF377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D499F-3352-FD9D-C5C9-B488F92C4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806D-06A8-2420-88AF-15CF73734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E032-6E55-DCC9-DA7D-CF9D7E5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BEC9-7BF4-EBE6-F5BB-32FFD13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B69-B6E8-0BD8-5939-400DA680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DBF82-4A6A-4725-7F18-99895E1F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1DA1-2B1A-C795-1DFD-C13CC154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17A6-71B9-A03A-B771-3B703E3A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BD4E-5C2B-49AE-A620-B853E157EDB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CAC4-C018-50EC-A730-1282D58E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09B0-97A6-5EB1-17CA-CB7815FDF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320D-F2EF-4915-8D9D-5C2901AB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DD946-EF87-21C9-AA39-22A92AAF0B62}"/>
              </a:ext>
            </a:extLst>
          </p:cNvPr>
          <p:cNvSpPr/>
          <p:nvPr/>
        </p:nvSpPr>
        <p:spPr>
          <a:xfrm>
            <a:off x="5402739" y="2847131"/>
            <a:ext cx="1500332" cy="11232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Openhmc_top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(DUT)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53F2EE-1F73-191F-F6AE-54C309AEACF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12296" y="3408732"/>
            <a:ext cx="2904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1F2DC-EB86-B348-2117-B6A751BF5E75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>
            <a:off x="6903071" y="3408732"/>
            <a:ext cx="3428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B3949-06D8-6E46-C080-6BDC9B49B21D}"/>
              </a:ext>
            </a:extLst>
          </p:cNvPr>
          <p:cNvSpPr/>
          <p:nvPr/>
        </p:nvSpPr>
        <p:spPr>
          <a:xfrm>
            <a:off x="4472898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AXI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89A27-DB87-B4CC-E86A-311A4E2D8994}"/>
              </a:ext>
            </a:extLst>
          </p:cNvPr>
          <p:cNvSpPr/>
          <p:nvPr/>
        </p:nvSpPr>
        <p:spPr>
          <a:xfrm>
            <a:off x="7245936" y="2847131"/>
            <a:ext cx="639398" cy="1123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HMC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6980B-67E3-7536-72B4-A7296348733B}"/>
              </a:ext>
            </a:extLst>
          </p:cNvPr>
          <p:cNvSpPr/>
          <p:nvPr/>
        </p:nvSpPr>
        <p:spPr>
          <a:xfrm>
            <a:off x="1323662" y="1911217"/>
            <a:ext cx="2593018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AXI 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046F-0847-5C4E-1A0A-827A38E6F80E}"/>
              </a:ext>
            </a:extLst>
          </p:cNvPr>
          <p:cNvSpPr/>
          <p:nvPr/>
        </p:nvSpPr>
        <p:spPr>
          <a:xfrm>
            <a:off x="2561256" y="357544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0DDD6-77BC-EB51-6B8F-A09ECD40B5BE}"/>
              </a:ext>
            </a:extLst>
          </p:cNvPr>
          <p:cNvSpPr/>
          <p:nvPr/>
        </p:nvSpPr>
        <p:spPr>
          <a:xfrm>
            <a:off x="2560316" y="2889380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A10F75-4E3A-CE46-C211-F092E8AA917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46053" y="3099511"/>
            <a:ext cx="726845" cy="75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FD5F5F-1A33-C906-D7BF-0A4B1676CA6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746993" y="3785572"/>
            <a:ext cx="7259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907AEA-30AA-FF07-570E-1CFDCDC2E731}"/>
              </a:ext>
            </a:extLst>
          </p:cNvPr>
          <p:cNvSpPr/>
          <p:nvPr/>
        </p:nvSpPr>
        <p:spPr>
          <a:xfrm>
            <a:off x="2560316" y="4302971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axi_seqr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7D7FB-C69F-2145-7E8F-DE8189CBA587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3153185" y="3995702"/>
            <a:ext cx="940" cy="307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4B6EE-DC7E-AAF8-AB34-0FE2CD30800B}"/>
              </a:ext>
            </a:extLst>
          </p:cNvPr>
          <p:cNvSpPr/>
          <p:nvPr/>
        </p:nvSpPr>
        <p:spPr>
          <a:xfrm>
            <a:off x="1660397" y="4962462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47D0A-38F3-D7CB-9AE8-B6F48DAB87B6}"/>
              </a:ext>
            </a:extLst>
          </p:cNvPr>
          <p:cNvSpPr/>
          <p:nvPr/>
        </p:nvSpPr>
        <p:spPr>
          <a:xfrm>
            <a:off x="1739115" y="5024081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1025D-0780-E8FA-B679-D792CF884CE5}"/>
              </a:ext>
            </a:extLst>
          </p:cNvPr>
          <p:cNvSpPr/>
          <p:nvPr/>
        </p:nvSpPr>
        <p:spPr>
          <a:xfrm>
            <a:off x="1817832" y="5091177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axi_sequences</a:t>
            </a:r>
            <a:endParaRPr lang="en-US" sz="900" b="1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2C49CC6-870F-AC7D-1BBE-8BF0C036F2B9}"/>
              </a:ext>
            </a:extLst>
          </p:cNvPr>
          <p:cNvSpPr/>
          <p:nvPr/>
        </p:nvSpPr>
        <p:spPr>
          <a:xfrm rot="16200000">
            <a:off x="2643309" y="4884950"/>
            <a:ext cx="664423" cy="371321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8E4F80A0-A201-EFF9-C888-52CFD4AF93F5}"/>
              </a:ext>
            </a:extLst>
          </p:cNvPr>
          <p:cNvSpPr/>
          <p:nvPr/>
        </p:nvSpPr>
        <p:spPr>
          <a:xfrm>
            <a:off x="2795183" y="272530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F8194B-D43E-D25D-F24B-CD098E1CF086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873188" y="1911217"/>
            <a:ext cx="2815" cy="814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94B3341A-C112-85A7-E970-3C356430253D}"/>
              </a:ext>
            </a:extLst>
          </p:cNvPr>
          <p:cNvSpPr/>
          <p:nvPr/>
        </p:nvSpPr>
        <p:spPr>
          <a:xfrm>
            <a:off x="2798748" y="175094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5E3E66-F667-3804-0D29-392B3C78F91B}"/>
              </a:ext>
            </a:extLst>
          </p:cNvPr>
          <p:cNvSpPr/>
          <p:nvPr/>
        </p:nvSpPr>
        <p:spPr>
          <a:xfrm>
            <a:off x="1393449" y="2276787"/>
            <a:ext cx="1211152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axi_agent_cfg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DB50FC-2042-CD96-478A-8B09003642E6}"/>
              </a:ext>
            </a:extLst>
          </p:cNvPr>
          <p:cNvCxnSpPr>
            <a:cxnSpLocks/>
            <a:stCxn id="59" idx="3"/>
            <a:endCxn id="2" idx="2"/>
          </p:cNvCxnSpPr>
          <p:nvPr/>
        </p:nvCxnSpPr>
        <p:spPr>
          <a:xfrm flipV="1">
            <a:off x="6152905" y="3970332"/>
            <a:ext cx="0" cy="332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3BE090-01C8-9687-4959-E6B38B83628C}"/>
              </a:ext>
            </a:extLst>
          </p:cNvPr>
          <p:cNvSpPr/>
          <p:nvPr/>
        </p:nvSpPr>
        <p:spPr>
          <a:xfrm rot="16200000">
            <a:off x="5921974" y="3757578"/>
            <a:ext cx="461862" cy="155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RF interface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A51108-CAC9-82E0-A82C-3392FF3DD143}"/>
              </a:ext>
            </a:extLst>
          </p:cNvPr>
          <p:cNvSpPr/>
          <p:nvPr/>
        </p:nvSpPr>
        <p:spPr>
          <a:xfrm>
            <a:off x="8386994" y="1856777"/>
            <a:ext cx="2557019" cy="29298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HMC Agent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281241-A93C-A8C2-AEE2-69F6F346815E}"/>
              </a:ext>
            </a:extLst>
          </p:cNvPr>
          <p:cNvSpPr/>
          <p:nvPr/>
        </p:nvSpPr>
        <p:spPr>
          <a:xfrm>
            <a:off x="8582365" y="3503639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hmc_driver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9EEED-B68E-CF7B-296A-EE98CD520924}"/>
              </a:ext>
            </a:extLst>
          </p:cNvPr>
          <p:cNvSpPr/>
          <p:nvPr/>
        </p:nvSpPr>
        <p:spPr>
          <a:xfrm>
            <a:off x="8566067" y="2847131"/>
            <a:ext cx="1341294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hmc_monitor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00345A-2FFF-A5FF-F904-ABBD771FA9AB}"/>
              </a:ext>
            </a:extLst>
          </p:cNvPr>
          <p:cNvSpPr/>
          <p:nvPr/>
        </p:nvSpPr>
        <p:spPr>
          <a:xfrm>
            <a:off x="8582365" y="4272913"/>
            <a:ext cx="1185737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hmc_seqr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AAF496-42B4-AAFE-2D92-9B81B0B2CA78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9175234" y="3923900"/>
            <a:ext cx="0" cy="34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ED1E624-FA38-32FA-4634-0977E69B6115}"/>
              </a:ext>
            </a:extLst>
          </p:cNvPr>
          <p:cNvSpPr/>
          <p:nvPr/>
        </p:nvSpPr>
        <p:spPr>
          <a:xfrm>
            <a:off x="9579289" y="4963770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B916D6-AC7D-945D-CB97-37E97E54FF20}"/>
              </a:ext>
            </a:extLst>
          </p:cNvPr>
          <p:cNvSpPr/>
          <p:nvPr/>
        </p:nvSpPr>
        <p:spPr>
          <a:xfrm>
            <a:off x="9658007" y="5025389"/>
            <a:ext cx="952314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5F40B3-402B-9192-15A7-5DF41BB72B7F}"/>
              </a:ext>
            </a:extLst>
          </p:cNvPr>
          <p:cNvSpPr/>
          <p:nvPr/>
        </p:nvSpPr>
        <p:spPr>
          <a:xfrm>
            <a:off x="9736724" y="5092485"/>
            <a:ext cx="1021910" cy="3533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hmc_sequences</a:t>
            </a:r>
            <a:endParaRPr lang="en-US" sz="9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EBCCE9-E7E9-0C8C-5AD0-F7BCCD8D42E1}"/>
              </a:ext>
            </a:extLst>
          </p:cNvPr>
          <p:cNvSpPr/>
          <p:nvPr/>
        </p:nvSpPr>
        <p:spPr>
          <a:xfrm>
            <a:off x="9623648" y="2248932"/>
            <a:ext cx="1271789" cy="290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hmc_agent_cfg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31D62BF-B446-7275-6410-20CD55F88535}"/>
              </a:ext>
            </a:extLst>
          </p:cNvPr>
          <p:cNvSpPr/>
          <p:nvPr/>
        </p:nvSpPr>
        <p:spPr>
          <a:xfrm rot="5400000" flipH="1">
            <a:off x="9054960" y="4808420"/>
            <a:ext cx="639399" cy="371323"/>
          </a:xfrm>
          <a:custGeom>
            <a:avLst/>
            <a:gdLst>
              <a:gd name="connsiteX0" fmla="*/ 81213 w 529083"/>
              <a:gd name="connsiteY0" fmla="*/ 0 h 569167"/>
              <a:gd name="connsiteX1" fmla="*/ 34560 w 529083"/>
              <a:gd name="connsiteY1" fmla="*/ 457200 h 569167"/>
              <a:gd name="connsiteX2" fmla="*/ 529083 w 529083"/>
              <a:gd name="connsiteY2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083" h="569167">
                <a:moveTo>
                  <a:pt x="81213" y="0"/>
                </a:moveTo>
                <a:cubicBezTo>
                  <a:pt x="20564" y="181169"/>
                  <a:pt x="-40085" y="362339"/>
                  <a:pt x="34560" y="457200"/>
                </a:cubicBezTo>
                <a:cubicBezTo>
                  <a:pt x="109205" y="552061"/>
                  <a:pt x="438887" y="547396"/>
                  <a:pt x="529083" y="569167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CC07DD94-06E8-03FA-7D85-DC3891B463D7}"/>
              </a:ext>
            </a:extLst>
          </p:cNvPr>
          <p:cNvSpPr/>
          <p:nvPr/>
        </p:nvSpPr>
        <p:spPr>
          <a:xfrm>
            <a:off x="87558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2DB6936-A7CB-B193-EA27-45F3AD6A1BB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8833821" y="1852671"/>
            <a:ext cx="2814" cy="832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>
            <a:extLst>
              <a:ext uri="{FF2B5EF4-FFF2-40B4-BE49-F238E27FC236}">
                <a16:creationId xmlns:a16="http://schemas.microsoft.com/office/drawing/2014/main" id="{5F494707-78BB-5820-ED2D-95D0DD0479F9}"/>
              </a:ext>
            </a:extLst>
          </p:cNvPr>
          <p:cNvSpPr/>
          <p:nvPr/>
        </p:nvSpPr>
        <p:spPr>
          <a:xfrm>
            <a:off x="87558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5E9B7-ABE2-5334-373A-DFA738C8068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71009" y="3057262"/>
            <a:ext cx="6950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36AD25-BBC6-077E-737C-0E04D3AF529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71009" y="3713769"/>
            <a:ext cx="711356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BB06239-581B-FA62-F727-18FDB3F12085}"/>
              </a:ext>
            </a:extLst>
          </p:cNvPr>
          <p:cNvSpPr/>
          <p:nvPr/>
        </p:nvSpPr>
        <p:spPr>
          <a:xfrm>
            <a:off x="4848116" y="186854"/>
            <a:ext cx="2570940" cy="1524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BD32C6-F42B-DB36-2DE9-1D607EB24A45}"/>
              </a:ext>
            </a:extLst>
          </p:cNvPr>
          <p:cNvSpPr/>
          <p:nvPr/>
        </p:nvSpPr>
        <p:spPr>
          <a:xfrm>
            <a:off x="5191734" y="580190"/>
            <a:ext cx="1907644" cy="3149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sb_predictor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D4695C-905E-3402-8CFF-FA3075CFB663}"/>
              </a:ext>
            </a:extLst>
          </p:cNvPr>
          <p:cNvSpPr/>
          <p:nvPr/>
        </p:nvSpPr>
        <p:spPr>
          <a:xfrm>
            <a:off x="5192427" y="1241212"/>
            <a:ext cx="1906304" cy="352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sb_comparator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4007F29-3C59-CD94-2ED2-E468FB75576C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6145556" y="895100"/>
            <a:ext cx="23" cy="346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C7136FF5-B7FA-D56F-C513-1455F5DDEC9F}"/>
              </a:ext>
            </a:extLst>
          </p:cNvPr>
          <p:cNvSpPr/>
          <p:nvPr/>
        </p:nvSpPr>
        <p:spPr>
          <a:xfrm>
            <a:off x="3420023" y="2720222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211CDE3-66D2-765F-707C-2F5651320144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498028" y="1906137"/>
            <a:ext cx="2815" cy="8140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4CC8E943-A7DF-F1D3-9D95-F66A586ABDBC}"/>
              </a:ext>
            </a:extLst>
          </p:cNvPr>
          <p:cNvSpPr/>
          <p:nvPr/>
        </p:nvSpPr>
        <p:spPr>
          <a:xfrm>
            <a:off x="3423588" y="1745869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A807ABCE-C78A-47C4-7DB1-9F93704AFB8B}"/>
              </a:ext>
            </a:extLst>
          </p:cNvPr>
          <p:cNvSpPr/>
          <p:nvPr/>
        </p:nvSpPr>
        <p:spPr>
          <a:xfrm>
            <a:off x="9416216" y="2684720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6FA10E9-ABA3-FCAD-C1FD-7B18E63E8DC4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9494221" y="1852671"/>
            <a:ext cx="2814" cy="8320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4B266C1B-C088-9113-EB31-C8852D29E3A4}"/>
              </a:ext>
            </a:extLst>
          </p:cNvPr>
          <p:cNvSpPr/>
          <p:nvPr/>
        </p:nvSpPr>
        <p:spPr>
          <a:xfrm>
            <a:off x="9416215" y="1692403"/>
            <a:ext cx="156010" cy="154686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BE3169-E7DA-6179-A00E-022C536D4E1F}"/>
              </a:ext>
            </a:extLst>
          </p:cNvPr>
          <p:cNvSpPr txBox="1"/>
          <p:nvPr/>
        </p:nvSpPr>
        <p:spPr>
          <a:xfrm>
            <a:off x="2820613" y="2212459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38180B-1D7E-ADFE-8D90-1D68FE19E9E0}"/>
              </a:ext>
            </a:extLst>
          </p:cNvPr>
          <p:cNvSpPr txBox="1"/>
          <p:nvPr/>
        </p:nvSpPr>
        <p:spPr>
          <a:xfrm>
            <a:off x="3459139" y="2204062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CC87563-C782-53F6-6272-821C309CAE99}"/>
              </a:ext>
            </a:extLst>
          </p:cNvPr>
          <p:cNvCxnSpPr>
            <a:cxnSpLocks/>
            <a:stCxn id="54" idx="0"/>
            <a:endCxn id="116" idx="2"/>
          </p:cNvCxnSpPr>
          <p:nvPr/>
        </p:nvCxnSpPr>
        <p:spPr>
          <a:xfrm rot="5400000" flipH="1" flipV="1">
            <a:off x="3468316" y="136122"/>
            <a:ext cx="1023264" cy="2206390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A87F136-9B30-6BF2-DB97-22F7231DE75E}"/>
              </a:ext>
            </a:extLst>
          </p:cNvPr>
          <p:cNvSpPr/>
          <p:nvPr/>
        </p:nvSpPr>
        <p:spPr>
          <a:xfrm>
            <a:off x="5083143" y="68599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A079B1-34BC-5906-7761-3681DB6ABDED}"/>
              </a:ext>
            </a:extLst>
          </p:cNvPr>
          <p:cNvSpPr/>
          <p:nvPr/>
        </p:nvSpPr>
        <p:spPr>
          <a:xfrm>
            <a:off x="5083143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0">
            <a:extLst>
              <a:ext uri="{FF2B5EF4-FFF2-40B4-BE49-F238E27FC236}">
                <a16:creationId xmlns:a16="http://schemas.microsoft.com/office/drawing/2014/main" id="{50BD671D-8B0B-C42D-C54B-AAA84B61B235}"/>
              </a:ext>
            </a:extLst>
          </p:cNvPr>
          <p:cNvCxnSpPr>
            <a:cxnSpLocks/>
            <a:stCxn id="99" idx="0"/>
            <a:endCxn id="118" idx="2"/>
          </p:cNvCxnSpPr>
          <p:nvPr/>
        </p:nvCxnSpPr>
        <p:spPr>
          <a:xfrm rot="5400000" flipH="1" flipV="1">
            <a:off x="4126937" y="789663"/>
            <a:ext cx="330863" cy="1581550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718062B-EE2D-C8CA-B3CA-258A0318CEBB}"/>
              </a:ext>
            </a:extLst>
          </p:cNvPr>
          <p:cNvSpPr txBox="1"/>
          <p:nvPr/>
        </p:nvSpPr>
        <p:spPr>
          <a:xfrm>
            <a:off x="8459609" y="2208384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req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0BC31E-1922-C7D9-3BAF-1283729FF7BC}"/>
              </a:ext>
            </a:extLst>
          </p:cNvPr>
          <p:cNvSpPr txBox="1"/>
          <p:nvPr/>
        </p:nvSpPr>
        <p:spPr>
          <a:xfrm>
            <a:off x="9134493" y="2197207"/>
            <a:ext cx="45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rsp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6377AF9-89C4-841D-ED69-0C2FDC3B65D3}"/>
              </a:ext>
            </a:extLst>
          </p:cNvPr>
          <p:cNvSpPr/>
          <p:nvPr/>
        </p:nvSpPr>
        <p:spPr>
          <a:xfrm>
            <a:off x="7103811" y="1373311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10">
            <a:extLst>
              <a:ext uri="{FF2B5EF4-FFF2-40B4-BE49-F238E27FC236}">
                <a16:creationId xmlns:a16="http://schemas.microsoft.com/office/drawing/2014/main" id="{8F931B0C-4056-9BF1-F766-D950577AA776}"/>
              </a:ext>
            </a:extLst>
          </p:cNvPr>
          <p:cNvCxnSpPr>
            <a:cxnSpLocks/>
            <a:stCxn id="83" idx="0"/>
            <a:endCxn id="124" idx="6"/>
          </p:cNvCxnSpPr>
          <p:nvPr/>
        </p:nvCxnSpPr>
        <p:spPr>
          <a:xfrm rot="16200000" flipV="1">
            <a:off x="7881873" y="740456"/>
            <a:ext cx="277397" cy="162649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10">
            <a:extLst>
              <a:ext uri="{FF2B5EF4-FFF2-40B4-BE49-F238E27FC236}">
                <a16:creationId xmlns:a16="http://schemas.microsoft.com/office/drawing/2014/main" id="{E22415DA-9E32-DBCD-FCAE-B92FBB85AB69}"/>
              </a:ext>
            </a:extLst>
          </p:cNvPr>
          <p:cNvCxnSpPr>
            <a:cxnSpLocks/>
            <a:stCxn id="102" idx="0"/>
            <a:endCxn id="131" idx="6"/>
          </p:cNvCxnSpPr>
          <p:nvPr/>
        </p:nvCxnSpPr>
        <p:spPr>
          <a:xfrm rot="16200000" flipV="1">
            <a:off x="7870852" y="69035"/>
            <a:ext cx="954758" cy="2291978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4FFA2F3-15AD-7502-1EA0-782E55BF7F9E}"/>
              </a:ext>
            </a:extLst>
          </p:cNvPr>
          <p:cNvSpPr/>
          <p:nvPr/>
        </p:nvSpPr>
        <p:spPr>
          <a:xfrm>
            <a:off x="7098731" y="695950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74B059-89F3-052C-5B19-80D54E07D121}"/>
              </a:ext>
            </a:extLst>
          </p:cNvPr>
          <p:cNvSpPr/>
          <p:nvPr/>
        </p:nvSpPr>
        <p:spPr>
          <a:xfrm>
            <a:off x="4848116" y="1984076"/>
            <a:ext cx="2570940" cy="472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Coverage Collector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62AFF1-CEE8-0067-75BA-D96F6664D7A8}"/>
              </a:ext>
            </a:extLst>
          </p:cNvPr>
          <p:cNvSpPr/>
          <p:nvPr/>
        </p:nvSpPr>
        <p:spPr>
          <a:xfrm>
            <a:off x="4733054" y="2202733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8212703-87BD-3B39-285D-C08EB7C4EBCA}"/>
              </a:ext>
            </a:extLst>
          </p:cNvPr>
          <p:cNvSpPr/>
          <p:nvPr/>
        </p:nvSpPr>
        <p:spPr>
          <a:xfrm>
            <a:off x="7426522" y="2178796"/>
            <a:ext cx="103511" cy="833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10">
            <a:extLst>
              <a:ext uri="{FF2B5EF4-FFF2-40B4-BE49-F238E27FC236}">
                <a16:creationId xmlns:a16="http://schemas.microsoft.com/office/drawing/2014/main" id="{F77EF087-623F-ED1E-DB0F-B1D103880746}"/>
              </a:ext>
            </a:extLst>
          </p:cNvPr>
          <p:cNvCxnSpPr>
            <a:cxnSpLocks/>
            <a:stCxn id="135" idx="2"/>
          </p:cNvCxnSpPr>
          <p:nvPr/>
        </p:nvCxnSpPr>
        <p:spPr>
          <a:xfrm rot="10800000">
            <a:off x="4135764" y="712522"/>
            <a:ext cx="597290" cy="153190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10">
            <a:extLst>
              <a:ext uri="{FF2B5EF4-FFF2-40B4-BE49-F238E27FC236}">
                <a16:creationId xmlns:a16="http://schemas.microsoft.com/office/drawing/2014/main" id="{6822EF23-223F-80CA-6E63-A4583811CBB0}"/>
              </a:ext>
            </a:extLst>
          </p:cNvPr>
          <p:cNvCxnSpPr>
            <a:cxnSpLocks/>
            <a:endCxn id="136" idx="6"/>
          </p:cNvCxnSpPr>
          <p:nvPr/>
        </p:nvCxnSpPr>
        <p:spPr>
          <a:xfrm rot="5400000">
            <a:off x="7139417" y="1140399"/>
            <a:ext cx="1470708" cy="689476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DE72B8A-0405-75B9-F112-58DF0B503F19}"/>
              </a:ext>
            </a:extLst>
          </p:cNvPr>
          <p:cNvSpPr/>
          <p:nvPr/>
        </p:nvSpPr>
        <p:spPr>
          <a:xfrm>
            <a:off x="4105956" y="702557"/>
            <a:ext cx="58825" cy="6108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3DA2B6-4932-F9B3-35BB-31DA8287B0EF}"/>
              </a:ext>
            </a:extLst>
          </p:cNvPr>
          <p:cNvSpPr/>
          <p:nvPr/>
        </p:nvSpPr>
        <p:spPr>
          <a:xfrm>
            <a:off x="8186156" y="707102"/>
            <a:ext cx="58825" cy="61083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A2B4B4B-AF6E-6098-4B17-4733B06FEE49}"/>
              </a:ext>
            </a:extLst>
          </p:cNvPr>
          <p:cNvSpPr/>
          <p:nvPr/>
        </p:nvSpPr>
        <p:spPr>
          <a:xfrm>
            <a:off x="4945133" y="4962462"/>
            <a:ext cx="2402141" cy="11679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RF Agent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10B2A5E-7847-7960-5B4D-B1514171BB98}"/>
              </a:ext>
            </a:extLst>
          </p:cNvPr>
          <p:cNvSpPr/>
          <p:nvPr/>
        </p:nvSpPr>
        <p:spPr>
          <a:xfrm>
            <a:off x="6178748" y="5111623"/>
            <a:ext cx="1046195" cy="2493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rf_monitor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1ABBBE-0DBD-D0FE-1CE6-8AE2AF22D240}"/>
              </a:ext>
            </a:extLst>
          </p:cNvPr>
          <p:cNvSpPr/>
          <p:nvPr/>
        </p:nvSpPr>
        <p:spPr>
          <a:xfrm>
            <a:off x="5083710" y="511162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rf_driver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93588A-83FA-D62D-D97B-91D1C3A1C251}"/>
              </a:ext>
            </a:extLst>
          </p:cNvPr>
          <p:cNvSpPr/>
          <p:nvPr/>
        </p:nvSpPr>
        <p:spPr>
          <a:xfrm>
            <a:off x="5083709" y="5565145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rf_seqr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CBDF35-625B-AE27-2734-AE6B26824659}"/>
              </a:ext>
            </a:extLst>
          </p:cNvPr>
          <p:cNvSpPr/>
          <p:nvPr/>
        </p:nvSpPr>
        <p:spPr>
          <a:xfrm>
            <a:off x="6178748" y="5562773"/>
            <a:ext cx="1046195" cy="249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rf_agent_cfg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880C44-4344-38DE-1822-DA84320B595D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606806" y="4764833"/>
            <a:ext cx="2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3D6C628-4A5F-C55E-972A-93EB763DD478}"/>
              </a:ext>
            </a:extLst>
          </p:cNvPr>
          <p:cNvCxnSpPr>
            <a:cxnSpLocks/>
            <a:stCxn id="160" idx="0"/>
          </p:cNvCxnSpPr>
          <p:nvPr/>
        </p:nvCxnSpPr>
        <p:spPr>
          <a:xfrm flipH="1" flipV="1">
            <a:off x="6701845" y="4764833"/>
            <a:ext cx="1" cy="3467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4E3791D-F53A-0CFC-CF8E-159D449FAE35}"/>
              </a:ext>
            </a:extLst>
          </p:cNvPr>
          <p:cNvSpPr/>
          <p:nvPr/>
        </p:nvSpPr>
        <p:spPr>
          <a:xfrm>
            <a:off x="3441120" y="4962461"/>
            <a:ext cx="1421276" cy="18096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</a:rPr>
              <a:t>Register Model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B035C-738A-DB53-7122-C32FA9C1D118}"/>
              </a:ext>
            </a:extLst>
          </p:cNvPr>
          <p:cNvSpPr/>
          <p:nvPr/>
        </p:nvSpPr>
        <p:spPr>
          <a:xfrm>
            <a:off x="3794204" y="5279701"/>
            <a:ext cx="726845" cy="727493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rf_block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F953D7E-4AAE-C5A3-6CF3-F764A284275B}"/>
              </a:ext>
            </a:extLst>
          </p:cNvPr>
          <p:cNvSpPr/>
          <p:nvPr/>
        </p:nvSpPr>
        <p:spPr>
          <a:xfrm>
            <a:off x="3519489" y="6268175"/>
            <a:ext cx="1277676" cy="4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Reg2bus_adapter</a:t>
            </a:r>
          </a:p>
        </p:txBody>
      </p:sp>
      <p:cxnSp>
        <p:nvCxnSpPr>
          <p:cNvPr id="183" name="Straight Arrow Connector 179">
            <a:extLst>
              <a:ext uri="{FF2B5EF4-FFF2-40B4-BE49-F238E27FC236}">
                <a16:creationId xmlns:a16="http://schemas.microsoft.com/office/drawing/2014/main" id="{A8ADC1D9-39F0-AD19-D600-DBB0F7BD8857}"/>
              </a:ext>
            </a:extLst>
          </p:cNvPr>
          <p:cNvCxnSpPr>
            <a:cxnSpLocks/>
            <a:stCxn id="179" idx="0"/>
            <a:endCxn id="178" idx="3"/>
          </p:cNvCxnSpPr>
          <p:nvPr/>
        </p:nvCxnSpPr>
        <p:spPr>
          <a:xfrm rot="16200000" flipV="1">
            <a:off x="4027487" y="6137335"/>
            <a:ext cx="260981" cy="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AEA824-57CA-0B63-DBE9-8E471582E788}"/>
              </a:ext>
            </a:extLst>
          </p:cNvPr>
          <p:cNvSpPr/>
          <p:nvPr/>
        </p:nvSpPr>
        <p:spPr>
          <a:xfrm>
            <a:off x="2111075" y="5878479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91D6B4B-8DFF-E68D-CBA4-5022AD17EB0D}"/>
              </a:ext>
            </a:extLst>
          </p:cNvPr>
          <p:cNvSpPr/>
          <p:nvPr/>
        </p:nvSpPr>
        <p:spPr>
          <a:xfrm>
            <a:off x="2189793" y="5940098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23A3D08-98E6-AB1E-71C2-FB255AE1311F}"/>
              </a:ext>
            </a:extLst>
          </p:cNvPr>
          <p:cNvSpPr/>
          <p:nvPr/>
        </p:nvSpPr>
        <p:spPr>
          <a:xfrm>
            <a:off x="2268510" y="6007194"/>
            <a:ext cx="952314" cy="3787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rf_sequences</a:t>
            </a:r>
            <a:endParaRPr lang="en-US" sz="900" b="1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21DE4077-6F39-777D-56AA-DD790601C46C}"/>
              </a:ext>
            </a:extLst>
          </p:cNvPr>
          <p:cNvCxnSpPr>
            <a:cxnSpLocks/>
            <a:stCxn id="190" idx="3"/>
            <a:endCxn id="177" idx="1"/>
          </p:cNvCxnSpPr>
          <p:nvPr/>
        </p:nvCxnSpPr>
        <p:spPr>
          <a:xfrm flipV="1">
            <a:off x="3220824" y="5867295"/>
            <a:ext cx="220296" cy="3292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EC41D1A-C114-5CBA-32AD-0FA5431759A6}"/>
              </a:ext>
            </a:extLst>
          </p:cNvPr>
          <p:cNvCxnSpPr>
            <a:cxnSpLocks/>
            <a:stCxn id="179" idx="3"/>
            <a:endCxn id="166" idx="2"/>
          </p:cNvCxnSpPr>
          <p:nvPr/>
        </p:nvCxnSpPr>
        <p:spPr>
          <a:xfrm flipV="1">
            <a:off x="4797165" y="5814499"/>
            <a:ext cx="809642" cy="6638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1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علي ماهر</dc:creator>
  <cp:lastModifiedBy>علي ماهر</cp:lastModifiedBy>
  <cp:revision>1</cp:revision>
  <dcterms:created xsi:type="dcterms:W3CDTF">2023-04-23T17:52:08Z</dcterms:created>
  <dcterms:modified xsi:type="dcterms:W3CDTF">2023-04-23T17:52:22Z</dcterms:modified>
</cp:coreProperties>
</file>