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EFC283-6F8A-4E07-9366-56BF0099CE1C}" type="doc">
      <dgm:prSet loTypeId="urn:microsoft.com/office/officeart/2008/layout/SquareAccent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E8F98BA-BA5C-4FA5-9759-F3EBC4F6FA6F}">
      <dgm:prSet phldrT="[Text]"/>
      <dgm:spPr/>
      <dgm:t>
        <a:bodyPr/>
        <a:lstStyle/>
        <a:p>
          <a:r>
            <a:rPr lang="en-US" dirty="0" err="1"/>
            <a:t>Hmc_agent</a:t>
          </a:r>
          <a:endParaRPr lang="en-US" dirty="0"/>
        </a:p>
      </dgm:t>
    </dgm:pt>
    <dgm:pt modelId="{DCF4EAB3-BE09-4982-A7B3-DE46598120F3}" type="parTrans" cxnId="{C72C52C9-768F-4F4A-AF3E-F97B2897EEFF}">
      <dgm:prSet/>
      <dgm:spPr/>
      <dgm:t>
        <a:bodyPr/>
        <a:lstStyle/>
        <a:p>
          <a:endParaRPr lang="en-US"/>
        </a:p>
      </dgm:t>
    </dgm:pt>
    <dgm:pt modelId="{EC0487A8-A182-4BBA-8DF1-F638873E14E5}" type="sibTrans" cxnId="{C72C52C9-768F-4F4A-AF3E-F97B2897EEFF}">
      <dgm:prSet/>
      <dgm:spPr/>
      <dgm:t>
        <a:bodyPr/>
        <a:lstStyle/>
        <a:p>
          <a:endParaRPr lang="en-US"/>
        </a:p>
      </dgm:t>
    </dgm:pt>
    <dgm:pt modelId="{96DB1A92-54C9-4881-A326-A69320C1832E}">
      <dgm:prSet phldrT="[Text]"/>
      <dgm:spPr/>
      <dgm:t>
        <a:bodyPr/>
        <a:lstStyle/>
        <a:p>
          <a:r>
            <a:rPr lang="en-US" dirty="0" err="1"/>
            <a:t>Hmc_driver</a:t>
          </a:r>
          <a:endParaRPr lang="en-US" dirty="0"/>
        </a:p>
      </dgm:t>
    </dgm:pt>
    <dgm:pt modelId="{3597D491-C1FA-4BE1-A874-1B2C2EA33B1B}" type="parTrans" cxnId="{9A87C0C3-A653-4FE8-B762-2C2872C34744}">
      <dgm:prSet/>
      <dgm:spPr/>
      <dgm:t>
        <a:bodyPr/>
        <a:lstStyle/>
        <a:p>
          <a:endParaRPr lang="en-US"/>
        </a:p>
      </dgm:t>
    </dgm:pt>
    <dgm:pt modelId="{E90D3DB1-7663-4853-951D-828E65E3ECD0}" type="sibTrans" cxnId="{9A87C0C3-A653-4FE8-B762-2C2872C34744}">
      <dgm:prSet/>
      <dgm:spPr/>
      <dgm:t>
        <a:bodyPr/>
        <a:lstStyle/>
        <a:p>
          <a:endParaRPr lang="en-US"/>
        </a:p>
      </dgm:t>
    </dgm:pt>
    <dgm:pt modelId="{07EE91C4-2E7F-48C2-BD53-7124E6ABC7C9}">
      <dgm:prSet phldrT="[Text]"/>
      <dgm:spPr/>
      <dgm:t>
        <a:bodyPr/>
        <a:lstStyle/>
        <a:p>
          <a:r>
            <a:rPr lang="en-US" dirty="0" err="1"/>
            <a:t>Hmc_monitor</a:t>
          </a:r>
          <a:endParaRPr lang="en-US" dirty="0"/>
        </a:p>
      </dgm:t>
    </dgm:pt>
    <dgm:pt modelId="{C8CF01D4-7F94-4D39-A520-E6D89BBB6229}" type="parTrans" cxnId="{571C79A1-A059-4C24-8480-E1230CD503FB}">
      <dgm:prSet/>
      <dgm:spPr/>
      <dgm:t>
        <a:bodyPr/>
        <a:lstStyle/>
        <a:p>
          <a:endParaRPr lang="en-US"/>
        </a:p>
      </dgm:t>
    </dgm:pt>
    <dgm:pt modelId="{D8B9C40D-932B-4188-B791-56CFF9E92348}" type="sibTrans" cxnId="{571C79A1-A059-4C24-8480-E1230CD503FB}">
      <dgm:prSet/>
      <dgm:spPr/>
      <dgm:t>
        <a:bodyPr/>
        <a:lstStyle/>
        <a:p>
          <a:endParaRPr lang="en-US"/>
        </a:p>
      </dgm:t>
    </dgm:pt>
    <dgm:pt modelId="{3D9691DE-C25E-440C-9107-D1EFA7010FA5}">
      <dgm:prSet phldrT="[Text]"/>
      <dgm:spPr/>
      <dgm:t>
        <a:bodyPr/>
        <a:lstStyle/>
        <a:p>
          <a:r>
            <a:rPr lang="en-US" dirty="0" err="1"/>
            <a:t>Hmc_if</a:t>
          </a:r>
          <a:endParaRPr lang="en-US" dirty="0"/>
        </a:p>
      </dgm:t>
    </dgm:pt>
    <dgm:pt modelId="{95732141-BE14-4282-BB99-43EBD5486492}" type="parTrans" cxnId="{2214DE36-8230-49B2-B2BD-90466EF3AABF}">
      <dgm:prSet/>
      <dgm:spPr/>
      <dgm:t>
        <a:bodyPr/>
        <a:lstStyle/>
        <a:p>
          <a:endParaRPr lang="en-US"/>
        </a:p>
      </dgm:t>
    </dgm:pt>
    <dgm:pt modelId="{EF9C9CCB-5A65-4340-BC0C-2A495F92B34E}" type="sibTrans" cxnId="{2214DE36-8230-49B2-B2BD-90466EF3AABF}">
      <dgm:prSet/>
      <dgm:spPr/>
      <dgm:t>
        <a:bodyPr/>
        <a:lstStyle/>
        <a:p>
          <a:endParaRPr lang="en-US"/>
        </a:p>
      </dgm:t>
    </dgm:pt>
    <dgm:pt modelId="{BCF3CFAF-ABBA-433B-9B42-131319322AC3}">
      <dgm:prSet phldrT="[Text]"/>
      <dgm:spPr/>
      <dgm:t>
        <a:bodyPr/>
        <a:lstStyle/>
        <a:p>
          <a:r>
            <a:rPr lang="en-US" dirty="0" err="1"/>
            <a:t>Axi_agent</a:t>
          </a:r>
          <a:endParaRPr lang="en-US" dirty="0"/>
        </a:p>
      </dgm:t>
    </dgm:pt>
    <dgm:pt modelId="{2123045E-A28B-4318-AF6E-176D8528994F}" type="parTrans" cxnId="{B11B9D59-0547-4EC7-A69F-CB566B31A7B6}">
      <dgm:prSet/>
      <dgm:spPr/>
      <dgm:t>
        <a:bodyPr/>
        <a:lstStyle/>
        <a:p>
          <a:endParaRPr lang="en-US"/>
        </a:p>
      </dgm:t>
    </dgm:pt>
    <dgm:pt modelId="{F373B8D6-F321-4084-9513-A82D323F2F1B}" type="sibTrans" cxnId="{B11B9D59-0547-4EC7-A69F-CB566B31A7B6}">
      <dgm:prSet/>
      <dgm:spPr/>
      <dgm:t>
        <a:bodyPr/>
        <a:lstStyle/>
        <a:p>
          <a:endParaRPr lang="en-US"/>
        </a:p>
      </dgm:t>
    </dgm:pt>
    <dgm:pt modelId="{9B2CE3FD-11CB-463A-8A22-F5DA67E3DDFB}">
      <dgm:prSet phldrT="[Text]"/>
      <dgm:spPr/>
      <dgm:t>
        <a:bodyPr/>
        <a:lstStyle/>
        <a:p>
          <a:r>
            <a:rPr lang="en-US" dirty="0" err="1"/>
            <a:t>Axi_driver</a:t>
          </a:r>
          <a:endParaRPr lang="en-US" dirty="0"/>
        </a:p>
      </dgm:t>
    </dgm:pt>
    <dgm:pt modelId="{58255DFE-CA65-4B1E-ABFE-2700F9832A44}" type="parTrans" cxnId="{28C9331A-D69D-4269-8073-71D79B349DC0}">
      <dgm:prSet/>
      <dgm:spPr/>
      <dgm:t>
        <a:bodyPr/>
        <a:lstStyle/>
        <a:p>
          <a:endParaRPr lang="en-US"/>
        </a:p>
      </dgm:t>
    </dgm:pt>
    <dgm:pt modelId="{C5B94240-F38F-4DEA-9FFB-D1D0722558A8}" type="sibTrans" cxnId="{28C9331A-D69D-4269-8073-71D79B349DC0}">
      <dgm:prSet/>
      <dgm:spPr/>
      <dgm:t>
        <a:bodyPr/>
        <a:lstStyle/>
        <a:p>
          <a:endParaRPr lang="en-US"/>
        </a:p>
      </dgm:t>
    </dgm:pt>
    <dgm:pt modelId="{B1C9945A-EDBD-4B5D-8E3F-C0EFC22E5552}">
      <dgm:prSet phldrT="[Text]"/>
      <dgm:spPr/>
      <dgm:t>
        <a:bodyPr/>
        <a:lstStyle/>
        <a:p>
          <a:r>
            <a:rPr lang="en-US" dirty="0" err="1"/>
            <a:t>Axi_monitor</a:t>
          </a:r>
          <a:endParaRPr lang="en-US" dirty="0"/>
        </a:p>
      </dgm:t>
    </dgm:pt>
    <dgm:pt modelId="{4B26F5C8-1F3B-494D-86E5-4B9D64C7184B}" type="parTrans" cxnId="{5BA4D857-9B01-4C20-A179-BC6D6BCF2E6B}">
      <dgm:prSet/>
      <dgm:spPr/>
      <dgm:t>
        <a:bodyPr/>
        <a:lstStyle/>
        <a:p>
          <a:endParaRPr lang="en-US"/>
        </a:p>
      </dgm:t>
    </dgm:pt>
    <dgm:pt modelId="{8600CF06-47FD-445A-9E6A-446D045E92CF}" type="sibTrans" cxnId="{5BA4D857-9B01-4C20-A179-BC6D6BCF2E6B}">
      <dgm:prSet/>
      <dgm:spPr/>
      <dgm:t>
        <a:bodyPr/>
        <a:lstStyle/>
        <a:p>
          <a:endParaRPr lang="en-US"/>
        </a:p>
      </dgm:t>
    </dgm:pt>
    <dgm:pt modelId="{3CC0AB97-7606-4900-9CCD-51A6A32F323E}">
      <dgm:prSet phldrT="[Text]"/>
      <dgm:spPr/>
      <dgm:t>
        <a:bodyPr/>
        <a:lstStyle/>
        <a:p>
          <a:r>
            <a:rPr lang="en-US" dirty="0" err="1"/>
            <a:t>axi_if</a:t>
          </a:r>
          <a:endParaRPr lang="en-US" dirty="0"/>
        </a:p>
      </dgm:t>
    </dgm:pt>
    <dgm:pt modelId="{B9C379AD-DE42-4770-95DE-623CFA4B3FBF}" type="parTrans" cxnId="{0D76FEFF-9BA4-416B-8892-6D6765672695}">
      <dgm:prSet/>
      <dgm:spPr/>
      <dgm:t>
        <a:bodyPr/>
        <a:lstStyle/>
        <a:p>
          <a:endParaRPr lang="en-US"/>
        </a:p>
      </dgm:t>
    </dgm:pt>
    <dgm:pt modelId="{7FF4CC7A-9984-42A3-8BF8-2992F649B707}" type="sibTrans" cxnId="{0D76FEFF-9BA4-416B-8892-6D6765672695}">
      <dgm:prSet/>
      <dgm:spPr/>
      <dgm:t>
        <a:bodyPr/>
        <a:lstStyle/>
        <a:p>
          <a:endParaRPr lang="en-US"/>
        </a:p>
      </dgm:t>
    </dgm:pt>
    <dgm:pt modelId="{D6E9809F-5639-499E-9F1D-C1F81E5C8B7A}">
      <dgm:prSet phldrT="[Text]"/>
      <dgm:spPr/>
      <dgm:t>
        <a:bodyPr/>
        <a:lstStyle/>
        <a:p>
          <a:r>
            <a:rPr lang="en-US" dirty="0" err="1"/>
            <a:t>Hmc_seqr</a:t>
          </a:r>
          <a:endParaRPr lang="en-US" dirty="0"/>
        </a:p>
      </dgm:t>
    </dgm:pt>
    <dgm:pt modelId="{A2AA1FAB-B1BF-42EB-B700-D964EA194F82}" type="parTrans" cxnId="{326EDE61-C51D-4411-BA45-93D1CAD34606}">
      <dgm:prSet/>
      <dgm:spPr/>
      <dgm:t>
        <a:bodyPr/>
        <a:lstStyle/>
        <a:p>
          <a:endParaRPr lang="en-US"/>
        </a:p>
      </dgm:t>
    </dgm:pt>
    <dgm:pt modelId="{72452AC6-0E3B-4FE4-8798-E79B9F25D308}" type="sibTrans" cxnId="{326EDE61-C51D-4411-BA45-93D1CAD34606}">
      <dgm:prSet/>
      <dgm:spPr/>
      <dgm:t>
        <a:bodyPr/>
        <a:lstStyle/>
        <a:p>
          <a:endParaRPr lang="en-US"/>
        </a:p>
      </dgm:t>
    </dgm:pt>
    <dgm:pt modelId="{92AA029F-60FB-4B83-8299-3E7EA281C4D7}">
      <dgm:prSet phldrT="[Text]"/>
      <dgm:spPr/>
      <dgm:t>
        <a:bodyPr/>
        <a:lstStyle/>
        <a:p>
          <a:r>
            <a:rPr lang="en-US" dirty="0" err="1"/>
            <a:t>Axi_seqr</a:t>
          </a:r>
          <a:endParaRPr lang="en-US" dirty="0"/>
        </a:p>
      </dgm:t>
    </dgm:pt>
    <dgm:pt modelId="{25291DB2-102F-4675-8168-50D61ADDD936}" type="parTrans" cxnId="{A7309E96-EADF-4250-AC94-1087B19C9E6F}">
      <dgm:prSet/>
      <dgm:spPr/>
      <dgm:t>
        <a:bodyPr/>
        <a:lstStyle/>
        <a:p>
          <a:endParaRPr lang="en-US"/>
        </a:p>
      </dgm:t>
    </dgm:pt>
    <dgm:pt modelId="{12CAEF45-EC88-4B08-9DEB-82ED1560E897}" type="sibTrans" cxnId="{A7309E96-EADF-4250-AC94-1087B19C9E6F}">
      <dgm:prSet/>
      <dgm:spPr/>
      <dgm:t>
        <a:bodyPr/>
        <a:lstStyle/>
        <a:p>
          <a:endParaRPr lang="en-US"/>
        </a:p>
      </dgm:t>
    </dgm:pt>
    <dgm:pt modelId="{0720002B-61FD-4515-A335-F09D7444D83F}">
      <dgm:prSet phldrT="[Text]"/>
      <dgm:spPr/>
      <dgm:t>
        <a:bodyPr/>
        <a:lstStyle/>
        <a:p>
          <a:r>
            <a:rPr lang="en-US" dirty="0" err="1"/>
            <a:t>Rf_agent</a:t>
          </a:r>
          <a:endParaRPr lang="en-US" dirty="0"/>
        </a:p>
      </dgm:t>
    </dgm:pt>
    <dgm:pt modelId="{A9753DCA-EEF9-483B-ADA5-897241316854}" type="parTrans" cxnId="{699CB9E6-4F85-4029-AA4C-C19B1341B37E}">
      <dgm:prSet/>
      <dgm:spPr/>
      <dgm:t>
        <a:bodyPr/>
        <a:lstStyle/>
        <a:p>
          <a:endParaRPr lang="en-US"/>
        </a:p>
      </dgm:t>
    </dgm:pt>
    <dgm:pt modelId="{BD6D3D4B-4C1D-4736-85E0-673343A30CAB}" type="sibTrans" cxnId="{699CB9E6-4F85-4029-AA4C-C19B1341B37E}">
      <dgm:prSet/>
      <dgm:spPr/>
      <dgm:t>
        <a:bodyPr/>
        <a:lstStyle/>
        <a:p>
          <a:endParaRPr lang="en-US"/>
        </a:p>
      </dgm:t>
    </dgm:pt>
    <dgm:pt modelId="{5FC17EB5-2468-45BF-8FBC-38C4EC4C8076}">
      <dgm:prSet phldrT="[Text]"/>
      <dgm:spPr/>
      <dgm:t>
        <a:bodyPr/>
        <a:lstStyle/>
        <a:p>
          <a:r>
            <a:rPr lang="en-US" dirty="0" err="1"/>
            <a:t>Rf_driver</a:t>
          </a:r>
          <a:endParaRPr lang="en-US" dirty="0"/>
        </a:p>
      </dgm:t>
    </dgm:pt>
    <dgm:pt modelId="{0C09A67F-6FEC-4656-9CE9-A9B733242440}" type="parTrans" cxnId="{108C3AD9-2649-445C-B694-514AC848A739}">
      <dgm:prSet/>
      <dgm:spPr/>
      <dgm:t>
        <a:bodyPr/>
        <a:lstStyle/>
        <a:p>
          <a:endParaRPr lang="en-US"/>
        </a:p>
      </dgm:t>
    </dgm:pt>
    <dgm:pt modelId="{572789F1-9D2F-4B28-BC9A-8BA6B7E03A36}" type="sibTrans" cxnId="{108C3AD9-2649-445C-B694-514AC848A739}">
      <dgm:prSet/>
      <dgm:spPr/>
      <dgm:t>
        <a:bodyPr/>
        <a:lstStyle/>
        <a:p>
          <a:endParaRPr lang="en-US"/>
        </a:p>
      </dgm:t>
    </dgm:pt>
    <dgm:pt modelId="{4D48A921-D83C-4D71-8DBE-67840DB7E203}">
      <dgm:prSet phldrT="[Text]"/>
      <dgm:spPr/>
      <dgm:t>
        <a:bodyPr/>
        <a:lstStyle/>
        <a:p>
          <a:r>
            <a:rPr lang="en-US" dirty="0" err="1"/>
            <a:t>Rf_monitor</a:t>
          </a:r>
          <a:endParaRPr lang="en-US" dirty="0"/>
        </a:p>
      </dgm:t>
    </dgm:pt>
    <dgm:pt modelId="{41AA5311-45D5-4B64-BAAD-6B8B13E161B2}" type="parTrans" cxnId="{81A56F7A-0231-41F0-82B2-084D7591676E}">
      <dgm:prSet/>
      <dgm:spPr/>
      <dgm:t>
        <a:bodyPr/>
        <a:lstStyle/>
        <a:p>
          <a:endParaRPr lang="en-US"/>
        </a:p>
      </dgm:t>
    </dgm:pt>
    <dgm:pt modelId="{A77AE4ED-4B19-4E1E-A47F-D54E7D59D535}" type="sibTrans" cxnId="{81A56F7A-0231-41F0-82B2-084D7591676E}">
      <dgm:prSet/>
      <dgm:spPr/>
      <dgm:t>
        <a:bodyPr/>
        <a:lstStyle/>
        <a:p>
          <a:endParaRPr lang="en-US"/>
        </a:p>
      </dgm:t>
    </dgm:pt>
    <dgm:pt modelId="{0AD339B1-0FCA-4CA5-9695-1AAA823B6BA3}">
      <dgm:prSet phldrT="[Text]"/>
      <dgm:spPr/>
      <dgm:t>
        <a:bodyPr/>
        <a:lstStyle/>
        <a:p>
          <a:r>
            <a:rPr lang="en-US" dirty="0" err="1"/>
            <a:t>Rf_item</a:t>
          </a:r>
          <a:endParaRPr lang="en-US" dirty="0"/>
        </a:p>
      </dgm:t>
    </dgm:pt>
    <dgm:pt modelId="{5052AFB8-A840-4AA5-B97C-4062BF78F87E}" type="parTrans" cxnId="{29A0CFA9-F54B-4BA4-97AE-8032583AF56E}">
      <dgm:prSet/>
      <dgm:spPr/>
      <dgm:t>
        <a:bodyPr/>
        <a:lstStyle/>
        <a:p>
          <a:endParaRPr lang="en-US"/>
        </a:p>
      </dgm:t>
    </dgm:pt>
    <dgm:pt modelId="{062B17B3-6F79-4D85-958E-91CD45D64139}" type="sibTrans" cxnId="{29A0CFA9-F54B-4BA4-97AE-8032583AF56E}">
      <dgm:prSet/>
      <dgm:spPr/>
      <dgm:t>
        <a:bodyPr/>
        <a:lstStyle/>
        <a:p>
          <a:endParaRPr lang="en-US"/>
        </a:p>
      </dgm:t>
    </dgm:pt>
    <dgm:pt modelId="{9CD40597-1B24-4277-B5AA-D4F291AC95EC}">
      <dgm:prSet phldrT="[Text]"/>
      <dgm:spPr/>
      <dgm:t>
        <a:bodyPr/>
        <a:lstStyle/>
        <a:p>
          <a:r>
            <a:rPr lang="en-US" dirty="0" err="1"/>
            <a:t>Rf_seqr</a:t>
          </a:r>
          <a:endParaRPr lang="en-US" dirty="0"/>
        </a:p>
      </dgm:t>
    </dgm:pt>
    <dgm:pt modelId="{4B47ED83-425F-4394-8E02-8203C68B7223}" type="parTrans" cxnId="{C9D4416A-301A-4126-B9DA-E547ACAE14F3}">
      <dgm:prSet/>
      <dgm:spPr/>
      <dgm:t>
        <a:bodyPr/>
        <a:lstStyle/>
        <a:p>
          <a:endParaRPr lang="en-US"/>
        </a:p>
      </dgm:t>
    </dgm:pt>
    <dgm:pt modelId="{246D283C-F2C1-4C95-A43D-B8798B0087A4}" type="sibTrans" cxnId="{C9D4416A-301A-4126-B9DA-E547ACAE14F3}">
      <dgm:prSet/>
      <dgm:spPr/>
      <dgm:t>
        <a:bodyPr/>
        <a:lstStyle/>
        <a:p>
          <a:endParaRPr lang="en-US"/>
        </a:p>
      </dgm:t>
    </dgm:pt>
    <dgm:pt modelId="{BF6C12A0-AFB9-48AA-ABCF-0F7738149CB9}">
      <dgm:prSet phldrT="[Text]"/>
      <dgm:spPr/>
      <dgm:t>
        <a:bodyPr/>
        <a:lstStyle/>
        <a:p>
          <a:r>
            <a:rPr lang="en-US" dirty="0" err="1"/>
            <a:t>Rf_if</a:t>
          </a:r>
          <a:endParaRPr lang="en-US" dirty="0"/>
        </a:p>
      </dgm:t>
    </dgm:pt>
    <dgm:pt modelId="{DA7D21A6-9125-4F98-947A-D3E0968F1ED4}" type="parTrans" cxnId="{C55B495C-69AA-4A7E-8358-4C4D78FA6E38}">
      <dgm:prSet/>
      <dgm:spPr/>
      <dgm:t>
        <a:bodyPr/>
        <a:lstStyle/>
        <a:p>
          <a:endParaRPr lang="en-US"/>
        </a:p>
      </dgm:t>
    </dgm:pt>
    <dgm:pt modelId="{852C1BCA-D5FD-4ECC-995F-11C00C3B868D}" type="sibTrans" cxnId="{C55B495C-69AA-4A7E-8358-4C4D78FA6E38}">
      <dgm:prSet/>
      <dgm:spPr/>
      <dgm:t>
        <a:bodyPr/>
        <a:lstStyle/>
        <a:p>
          <a:endParaRPr lang="en-US"/>
        </a:p>
      </dgm:t>
    </dgm:pt>
    <dgm:pt modelId="{5EFEB2A8-F704-4D21-8371-4A173420A997}">
      <dgm:prSet phldrT="[Text]"/>
      <dgm:spPr/>
      <dgm:t>
        <a:bodyPr/>
        <a:lstStyle/>
        <a:p>
          <a:r>
            <a:rPr lang="en-US" dirty="0"/>
            <a:t>Register model</a:t>
          </a:r>
        </a:p>
      </dgm:t>
    </dgm:pt>
    <dgm:pt modelId="{192D3697-C2F7-46FA-8CEC-39613FC5A9E0}" type="parTrans" cxnId="{4AE76255-CECE-4A39-AF63-0665656B9810}">
      <dgm:prSet/>
      <dgm:spPr/>
      <dgm:t>
        <a:bodyPr/>
        <a:lstStyle/>
        <a:p>
          <a:endParaRPr lang="en-US"/>
        </a:p>
      </dgm:t>
    </dgm:pt>
    <dgm:pt modelId="{E49890F3-1A48-465C-9242-06F480E97359}" type="sibTrans" cxnId="{4AE76255-CECE-4A39-AF63-0665656B9810}">
      <dgm:prSet/>
      <dgm:spPr/>
      <dgm:t>
        <a:bodyPr/>
        <a:lstStyle/>
        <a:p>
          <a:endParaRPr lang="en-US"/>
        </a:p>
      </dgm:t>
    </dgm:pt>
    <dgm:pt modelId="{7458502D-EDC0-4DE8-AF18-5491716E4707}">
      <dgm:prSet phldrT="[Text]"/>
      <dgm:spPr/>
      <dgm:t>
        <a:bodyPr/>
        <a:lstStyle/>
        <a:p>
          <a:r>
            <a:rPr lang="en-US" dirty="0"/>
            <a:t>Adapter</a:t>
          </a:r>
        </a:p>
      </dgm:t>
    </dgm:pt>
    <dgm:pt modelId="{F08DC81F-7417-4401-94DD-D247266F6E84}" type="parTrans" cxnId="{187E64E3-163C-4917-8133-A0390862A145}">
      <dgm:prSet/>
      <dgm:spPr/>
      <dgm:t>
        <a:bodyPr/>
        <a:lstStyle/>
        <a:p>
          <a:endParaRPr lang="en-US"/>
        </a:p>
      </dgm:t>
    </dgm:pt>
    <dgm:pt modelId="{D8A61B6D-DDF4-46B5-A2DB-2C28AADA2673}" type="sibTrans" cxnId="{187E64E3-163C-4917-8133-A0390862A145}">
      <dgm:prSet/>
      <dgm:spPr/>
      <dgm:t>
        <a:bodyPr/>
        <a:lstStyle/>
        <a:p>
          <a:endParaRPr lang="en-US"/>
        </a:p>
      </dgm:t>
    </dgm:pt>
    <dgm:pt modelId="{81C7D950-5611-4B46-BB77-C451B35AB238}">
      <dgm:prSet phldrT="[Text]"/>
      <dgm:spPr/>
      <dgm:t>
        <a:bodyPr/>
        <a:lstStyle/>
        <a:p>
          <a:r>
            <a:rPr lang="en-US" dirty="0"/>
            <a:t>A class for each register</a:t>
          </a:r>
        </a:p>
      </dgm:t>
    </dgm:pt>
    <dgm:pt modelId="{8EEA15F1-2D8F-4785-81DC-24E841D07B50}" type="parTrans" cxnId="{A965BAE5-E56B-4FE1-9AA5-674DFE2839E9}">
      <dgm:prSet/>
      <dgm:spPr/>
      <dgm:t>
        <a:bodyPr/>
        <a:lstStyle/>
        <a:p>
          <a:endParaRPr lang="en-US"/>
        </a:p>
      </dgm:t>
    </dgm:pt>
    <dgm:pt modelId="{88D37CDD-F958-4A71-AD61-9B98D2698BA3}" type="sibTrans" cxnId="{A965BAE5-E56B-4FE1-9AA5-674DFE2839E9}">
      <dgm:prSet/>
      <dgm:spPr/>
      <dgm:t>
        <a:bodyPr/>
        <a:lstStyle/>
        <a:p>
          <a:endParaRPr lang="en-US"/>
        </a:p>
      </dgm:t>
    </dgm:pt>
    <dgm:pt modelId="{AD716F50-725B-4F0C-8D7B-DFD787DF702A}">
      <dgm:prSet phldrT="[Text]"/>
      <dgm:spPr/>
      <dgm:t>
        <a:bodyPr/>
        <a:lstStyle/>
        <a:p>
          <a:r>
            <a:rPr lang="en-US" dirty="0"/>
            <a:t>Register block</a:t>
          </a:r>
        </a:p>
      </dgm:t>
    </dgm:pt>
    <dgm:pt modelId="{DC7C1CDF-EDC6-40A2-A422-18323B50EF93}" type="parTrans" cxnId="{FB989EA3-7992-4503-B3C2-9A95540E8EFF}">
      <dgm:prSet/>
      <dgm:spPr/>
      <dgm:t>
        <a:bodyPr/>
        <a:lstStyle/>
        <a:p>
          <a:endParaRPr lang="en-US"/>
        </a:p>
      </dgm:t>
    </dgm:pt>
    <dgm:pt modelId="{B2FEBBA4-4058-4C62-A2A9-BEAF2B48FF6A}" type="sibTrans" cxnId="{FB989EA3-7992-4503-B3C2-9A95540E8EFF}">
      <dgm:prSet/>
      <dgm:spPr/>
      <dgm:t>
        <a:bodyPr/>
        <a:lstStyle/>
        <a:p>
          <a:endParaRPr lang="en-US"/>
        </a:p>
      </dgm:t>
    </dgm:pt>
    <dgm:pt modelId="{9E929B7E-D62A-4A30-A309-B315EDA01704}">
      <dgm:prSet phldrT="[Text]"/>
      <dgm:spPr/>
      <dgm:t>
        <a:bodyPr/>
        <a:lstStyle/>
        <a:p>
          <a:r>
            <a:rPr lang="en-US" dirty="0" err="1"/>
            <a:t>hmc_agent_pkg</a:t>
          </a:r>
          <a:endParaRPr lang="en-US" dirty="0"/>
        </a:p>
      </dgm:t>
    </dgm:pt>
    <dgm:pt modelId="{2CA57C06-3DBE-4746-A50C-D4A7653C0F90}" type="parTrans" cxnId="{C6E9D8AB-F4B9-4BC5-979F-CBC8BDFA62D3}">
      <dgm:prSet/>
      <dgm:spPr/>
      <dgm:t>
        <a:bodyPr/>
        <a:lstStyle/>
        <a:p>
          <a:endParaRPr lang="en-US"/>
        </a:p>
      </dgm:t>
    </dgm:pt>
    <dgm:pt modelId="{C96C3ABD-DFFD-44DB-A8A6-44B2A36BDE8E}" type="sibTrans" cxnId="{C6E9D8AB-F4B9-4BC5-979F-CBC8BDFA62D3}">
      <dgm:prSet/>
      <dgm:spPr/>
      <dgm:t>
        <a:bodyPr/>
        <a:lstStyle/>
        <a:p>
          <a:endParaRPr lang="en-US"/>
        </a:p>
      </dgm:t>
    </dgm:pt>
    <dgm:pt modelId="{99A4A9BD-B50B-47B6-845A-5438E4CDEDEC}">
      <dgm:prSet phldrT="[Text]"/>
      <dgm:spPr/>
      <dgm:t>
        <a:bodyPr/>
        <a:lstStyle/>
        <a:p>
          <a:r>
            <a:rPr lang="en-US" dirty="0" err="1"/>
            <a:t>Axi_agent_pkg</a:t>
          </a:r>
          <a:endParaRPr lang="en-US" dirty="0"/>
        </a:p>
      </dgm:t>
    </dgm:pt>
    <dgm:pt modelId="{D31ACD5F-36B7-4C53-9A97-9D6287E6478E}" type="parTrans" cxnId="{0D254305-2AEF-439E-A6A4-057E02C69B81}">
      <dgm:prSet/>
      <dgm:spPr/>
      <dgm:t>
        <a:bodyPr/>
        <a:lstStyle/>
        <a:p>
          <a:endParaRPr lang="en-US"/>
        </a:p>
      </dgm:t>
    </dgm:pt>
    <dgm:pt modelId="{E6169B9C-36C8-4398-97B3-13E75381A542}" type="sibTrans" cxnId="{0D254305-2AEF-439E-A6A4-057E02C69B81}">
      <dgm:prSet/>
      <dgm:spPr/>
      <dgm:t>
        <a:bodyPr/>
        <a:lstStyle/>
        <a:p>
          <a:endParaRPr lang="en-US"/>
        </a:p>
      </dgm:t>
    </dgm:pt>
    <dgm:pt modelId="{ED70082A-B6AF-4094-AB12-6DA3A343665C}">
      <dgm:prSet phldrT="[Text]"/>
      <dgm:spPr/>
      <dgm:t>
        <a:bodyPr/>
        <a:lstStyle/>
        <a:p>
          <a:r>
            <a:rPr lang="en-US" dirty="0" err="1"/>
            <a:t>Rf_agent_pkg</a:t>
          </a:r>
          <a:endParaRPr lang="en-US" dirty="0"/>
        </a:p>
      </dgm:t>
    </dgm:pt>
    <dgm:pt modelId="{F592F481-E094-4BC8-9699-61C3F50ABF2E}" type="parTrans" cxnId="{B791A6C3-C744-4963-9A8B-92E9ABA0D781}">
      <dgm:prSet/>
      <dgm:spPr/>
      <dgm:t>
        <a:bodyPr/>
        <a:lstStyle/>
        <a:p>
          <a:endParaRPr lang="en-US"/>
        </a:p>
      </dgm:t>
    </dgm:pt>
    <dgm:pt modelId="{D37C3F4F-9DE1-4823-A580-F4FD7AF937AD}" type="sibTrans" cxnId="{B791A6C3-C744-4963-9A8B-92E9ABA0D781}">
      <dgm:prSet/>
      <dgm:spPr/>
      <dgm:t>
        <a:bodyPr/>
        <a:lstStyle/>
        <a:p>
          <a:endParaRPr lang="en-US"/>
        </a:p>
      </dgm:t>
    </dgm:pt>
    <dgm:pt modelId="{671E378A-5618-4CB5-A450-A42FB4B24ADE}">
      <dgm:prSet phldrT="[Text]"/>
      <dgm:spPr/>
      <dgm:t>
        <a:bodyPr/>
        <a:lstStyle/>
        <a:p>
          <a:r>
            <a:rPr lang="en-US" dirty="0" err="1"/>
            <a:t>Register_model_pkg</a:t>
          </a:r>
          <a:endParaRPr lang="en-US" dirty="0"/>
        </a:p>
      </dgm:t>
    </dgm:pt>
    <dgm:pt modelId="{0FC84729-09C4-4220-9428-9BAC80C34E6A}" type="parTrans" cxnId="{C4C68943-28B6-4171-8353-481EFA0C12FD}">
      <dgm:prSet/>
      <dgm:spPr/>
      <dgm:t>
        <a:bodyPr/>
        <a:lstStyle/>
        <a:p>
          <a:endParaRPr lang="en-US"/>
        </a:p>
      </dgm:t>
    </dgm:pt>
    <dgm:pt modelId="{4E7D94A1-9D53-4B26-A393-8ED2D743691B}" type="sibTrans" cxnId="{C4C68943-28B6-4171-8353-481EFA0C12FD}">
      <dgm:prSet/>
      <dgm:spPr/>
      <dgm:t>
        <a:bodyPr/>
        <a:lstStyle/>
        <a:p>
          <a:endParaRPr lang="en-US"/>
        </a:p>
      </dgm:t>
    </dgm:pt>
    <dgm:pt modelId="{51A1D9E9-AFB2-4C3D-9026-2092C9F75158}">
      <dgm:prSet phldrT="[Text]"/>
      <dgm:spPr/>
      <dgm:t>
        <a:bodyPr/>
        <a:lstStyle/>
        <a:p>
          <a:r>
            <a:rPr lang="en-US" dirty="0" err="1"/>
            <a:t>Hmc_agent_cfg</a:t>
          </a:r>
          <a:endParaRPr lang="en-US" dirty="0"/>
        </a:p>
      </dgm:t>
    </dgm:pt>
    <dgm:pt modelId="{725C4827-FD8B-43FC-8E9F-0309CBE3828D}" type="parTrans" cxnId="{66B32D6C-8E74-49DB-9958-E9D1FBAB8642}">
      <dgm:prSet/>
      <dgm:spPr/>
      <dgm:t>
        <a:bodyPr/>
        <a:lstStyle/>
        <a:p>
          <a:endParaRPr lang="en-US"/>
        </a:p>
      </dgm:t>
    </dgm:pt>
    <dgm:pt modelId="{74C657E9-406F-4E23-9FAD-D168253AB577}" type="sibTrans" cxnId="{66B32D6C-8E74-49DB-9958-E9D1FBAB8642}">
      <dgm:prSet/>
      <dgm:spPr/>
      <dgm:t>
        <a:bodyPr/>
        <a:lstStyle/>
        <a:p>
          <a:endParaRPr lang="en-US"/>
        </a:p>
      </dgm:t>
    </dgm:pt>
    <dgm:pt modelId="{B36D8DDF-15CF-421D-B6CF-A1130E9D7293}">
      <dgm:prSet phldrT="[Text]"/>
      <dgm:spPr/>
      <dgm:t>
        <a:bodyPr/>
        <a:lstStyle/>
        <a:p>
          <a:r>
            <a:rPr lang="en-US" dirty="0" err="1"/>
            <a:t>Axi_agent_cfg</a:t>
          </a:r>
          <a:endParaRPr lang="en-US" dirty="0"/>
        </a:p>
      </dgm:t>
    </dgm:pt>
    <dgm:pt modelId="{69871E1B-D2F5-49BD-BEA7-E18D7B053B12}" type="parTrans" cxnId="{7D1EE5B2-5DDC-4668-A038-5608652FC07B}">
      <dgm:prSet/>
      <dgm:spPr/>
      <dgm:t>
        <a:bodyPr/>
        <a:lstStyle/>
        <a:p>
          <a:endParaRPr lang="en-US"/>
        </a:p>
      </dgm:t>
    </dgm:pt>
    <dgm:pt modelId="{42A5DF3B-AF27-457A-AB20-4A9F56C2F392}" type="sibTrans" cxnId="{7D1EE5B2-5DDC-4668-A038-5608652FC07B}">
      <dgm:prSet/>
      <dgm:spPr/>
      <dgm:t>
        <a:bodyPr/>
        <a:lstStyle/>
        <a:p>
          <a:endParaRPr lang="en-US"/>
        </a:p>
      </dgm:t>
    </dgm:pt>
    <dgm:pt modelId="{D6E5E00D-C8DE-475C-9A27-4B3DCC8CCA9D}">
      <dgm:prSet phldrT="[Text]"/>
      <dgm:spPr/>
      <dgm:t>
        <a:bodyPr/>
        <a:lstStyle/>
        <a:p>
          <a:r>
            <a:rPr lang="en-US" dirty="0" err="1"/>
            <a:t>Rf_agent_cfg</a:t>
          </a:r>
          <a:endParaRPr lang="en-US" dirty="0"/>
        </a:p>
      </dgm:t>
    </dgm:pt>
    <dgm:pt modelId="{DD045950-0E82-4793-83AA-6990C5C4315C}" type="parTrans" cxnId="{522F38B6-058E-486B-B0BB-9651DDCBAAC9}">
      <dgm:prSet/>
      <dgm:spPr/>
      <dgm:t>
        <a:bodyPr/>
        <a:lstStyle/>
        <a:p>
          <a:endParaRPr lang="en-US"/>
        </a:p>
      </dgm:t>
    </dgm:pt>
    <dgm:pt modelId="{53ED13AC-913F-447A-90F8-ADF29C182C94}" type="sibTrans" cxnId="{522F38B6-058E-486B-B0BB-9651DDCBAAC9}">
      <dgm:prSet/>
      <dgm:spPr/>
      <dgm:t>
        <a:bodyPr/>
        <a:lstStyle/>
        <a:p>
          <a:endParaRPr lang="en-US"/>
        </a:p>
      </dgm:t>
    </dgm:pt>
    <dgm:pt modelId="{CB2E2F07-2C07-424B-A36D-3C5D622475D6}" type="pres">
      <dgm:prSet presAssocID="{81EFC283-6F8A-4E07-9366-56BF0099CE1C}" presName="layout" presStyleCnt="0">
        <dgm:presLayoutVars>
          <dgm:chMax/>
          <dgm:chPref/>
          <dgm:dir/>
          <dgm:resizeHandles/>
        </dgm:presLayoutVars>
      </dgm:prSet>
      <dgm:spPr/>
    </dgm:pt>
    <dgm:pt modelId="{6E4AEC13-19F8-4BDE-9035-96DA8C7D422B}" type="pres">
      <dgm:prSet presAssocID="{3E8F98BA-BA5C-4FA5-9759-F3EBC4F6FA6F}" presName="root" presStyleCnt="0">
        <dgm:presLayoutVars>
          <dgm:chMax/>
          <dgm:chPref/>
        </dgm:presLayoutVars>
      </dgm:prSet>
      <dgm:spPr/>
    </dgm:pt>
    <dgm:pt modelId="{4C5D13EA-271E-4D5B-8D25-1B0AED12C365}" type="pres">
      <dgm:prSet presAssocID="{3E8F98BA-BA5C-4FA5-9759-F3EBC4F6FA6F}" presName="rootComposite" presStyleCnt="0">
        <dgm:presLayoutVars/>
      </dgm:prSet>
      <dgm:spPr/>
    </dgm:pt>
    <dgm:pt modelId="{DC349D37-92D1-46DA-8DD1-0ED2DA7792D1}" type="pres">
      <dgm:prSet presAssocID="{3E8F98BA-BA5C-4FA5-9759-F3EBC4F6FA6F}" presName="ParentAccent" presStyleLbl="alignNode1" presStyleIdx="0" presStyleCnt="4"/>
      <dgm:spPr/>
    </dgm:pt>
    <dgm:pt modelId="{9A50DBDD-4D5E-4642-BC81-6F37A9CCE475}" type="pres">
      <dgm:prSet presAssocID="{3E8F98BA-BA5C-4FA5-9759-F3EBC4F6FA6F}" presName="ParentSmallAccent" presStyleLbl="fgAcc1" presStyleIdx="0" presStyleCnt="4"/>
      <dgm:spPr/>
    </dgm:pt>
    <dgm:pt modelId="{A8322819-051F-4FED-8413-F47EEA146747}" type="pres">
      <dgm:prSet presAssocID="{3E8F98BA-BA5C-4FA5-9759-F3EBC4F6FA6F}" presName="Parent" presStyleLbl="revTx" presStyleIdx="0" presStyleCnt="27">
        <dgm:presLayoutVars>
          <dgm:chMax/>
          <dgm:chPref val="4"/>
          <dgm:bulletEnabled val="1"/>
        </dgm:presLayoutVars>
      </dgm:prSet>
      <dgm:spPr/>
    </dgm:pt>
    <dgm:pt modelId="{F83A3AC7-F77B-47EA-883F-97E8AAB86EDC}" type="pres">
      <dgm:prSet presAssocID="{3E8F98BA-BA5C-4FA5-9759-F3EBC4F6FA6F}" presName="childShape" presStyleCnt="0">
        <dgm:presLayoutVars>
          <dgm:chMax val="0"/>
          <dgm:chPref val="0"/>
        </dgm:presLayoutVars>
      </dgm:prSet>
      <dgm:spPr/>
    </dgm:pt>
    <dgm:pt modelId="{C376D754-6903-48BF-A577-6F69D46833D8}" type="pres">
      <dgm:prSet presAssocID="{51A1D9E9-AFB2-4C3D-9026-2092C9F75158}" presName="childComposite" presStyleCnt="0">
        <dgm:presLayoutVars>
          <dgm:chMax val="0"/>
          <dgm:chPref val="0"/>
        </dgm:presLayoutVars>
      </dgm:prSet>
      <dgm:spPr/>
    </dgm:pt>
    <dgm:pt modelId="{1E16E2C3-45DE-4DF2-BE70-CBACD1791FD3}" type="pres">
      <dgm:prSet presAssocID="{51A1D9E9-AFB2-4C3D-9026-2092C9F75158}" presName="ChildAccent" presStyleLbl="solidFgAcc1" presStyleIdx="0" presStyleCnt="23"/>
      <dgm:spPr/>
    </dgm:pt>
    <dgm:pt modelId="{7220DE1A-18BD-4995-966D-D62957F4A0FB}" type="pres">
      <dgm:prSet presAssocID="{51A1D9E9-AFB2-4C3D-9026-2092C9F75158}" presName="Child" presStyleLbl="revTx" presStyleIdx="1" presStyleCnt="27">
        <dgm:presLayoutVars>
          <dgm:chMax val="0"/>
          <dgm:chPref val="0"/>
          <dgm:bulletEnabled val="1"/>
        </dgm:presLayoutVars>
      </dgm:prSet>
      <dgm:spPr/>
    </dgm:pt>
    <dgm:pt modelId="{73479DD6-F366-4B21-9C55-8580F3E43897}" type="pres">
      <dgm:prSet presAssocID="{96DB1A92-54C9-4881-A326-A69320C1832E}" presName="childComposite" presStyleCnt="0">
        <dgm:presLayoutVars>
          <dgm:chMax val="0"/>
          <dgm:chPref val="0"/>
        </dgm:presLayoutVars>
      </dgm:prSet>
      <dgm:spPr/>
    </dgm:pt>
    <dgm:pt modelId="{A17B8D9A-33B7-4FE2-A514-B6AC3C7D2A10}" type="pres">
      <dgm:prSet presAssocID="{96DB1A92-54C9-4881-A326-A69320C1832E}" presName="ChildAccent" presStyleLbl="solidFgAcc1" presStyleIdx="1" presStyleCnt="23"/>
      <dgm:spPr/>
    </dgm:pt>
    <dgm:pt modelId="{C4595142-2DC9-4F26-88FC-9B1465E64B9C}" type="pres">
      <dgm:prSet presAssocID="{96DB1A92-54C9-4881-A326-A69320C1832E}" presName="Child" presStyleLbl="revTx" presStyleIdx="2" presStyleCnt="27">
        <dgm:presLayoutVars>
          <dgm:chMax val="0"/>
          <dgm:chPref val="0"/>
          <dgm:bulletEnabled val="1"/>
        </dgm:presLayoutVars>
      </dgm:prSet>
      <dgm:spPr/>
    </dgm:pt>
    <dgm:pt modelId="{D40784BE-2C5F-445D-AC9C-24ED78001778}" type="pres">
      <dgm:prSet presAssocID="{07EE91C4-2E7F-48C2-BD53-7124E6ABC7C9}" presName="childComposite" presStyleCnt="0">
        <dgm:presLayoutVars>
          <dgm:chMax val="0"/>
          <dgm:chPref val="0"/>
        </dgm:presLayoutVars>
      </dgm:prSet>
      <dgm:spPr/>
    </dgm:pt>
    <dgm:pt modelId="{D02E3EC7-7A7A-4237-8E4F-3FC5981D69C5}" type="pres">
      <dgm:prSet presAssocID="{07EE91C4-2E7F-48C2-BD53-7124E6ABC7C9}" presName="ChildAccent" presStyleLbl="solidFgAcc1" presStyleIdx="2" presStyleCnt="23"/>
      <dgm:spPr/>
    </dgm:pt>
    <dgm:pt modelId="{AA6F23CE-03BB-4DD6-87E7-28B48CFE4BEE}" type="pres">
      <dgm:prSet presAssocID="{07EE91C4-2E7F-48C2-BD53-7124E6ABC7C9}" presName="Child" presStyleLbl="revTx" presStyleIdx="3" presStyleCnt="27">
        <dgm:presLayoutVars>
          <dgm:chMax val="0"/>
          <dgm:chPref val="0"/>
          <dgm:bulletEnabled val="1"/>
        </dgm:presLayoutVars>
      </dgm:prSet>
      <dgm:spPr/>
    </dgm:pt>
    <dgm:pt modelId="{DAE668F7-C1C7-42C4-B5EB-5BC59A2282E0}" type="pres">
      <dgm:prSet presAssocID="{3D9691DE-C25E-440C-9107-D1EFA7010FA5}" presName="childComposite" presStyleCnt="0">
        <dgm:presLayoutVars>
          <dgm:chMax val="0"/>
          <dgm:chPref val="0"/>
        </dgm:presLayoutVars>
      </dgm:prSet>
      <dgm:spPr/>
    </dgm:pt>
    <dgm:pt modelId="{53A1442B-C95F-45E7-A297-8F12FA1DED19}" type="pres">
      <dgm:prSet presAssocID="{3D9691DE-C25E-440C-9107-D1EFA7010FA5}" presName="ChildAccent" presStyleLbl="solidFgAcc1" presStyleIdx="3" presStyleCnt="23"/>
      <dgm:spPr/>
    </dgm:pt>
    <dgm:pt modelId="{D87BEA6D-58DC-4167-9047-AAA6F2080DF8}" type="pres">
      <dgm:prSet presAssocID="{3D9691DE-C25E-440C-9107-D1EFA7010FA5}" presName="Child" presStyleLbl="revTx" presStyleIdx="4" presStyleCnt="27">
        <dgm:presLayoutVars>
          <dgm:chMax val="0"/>
          <dgm:chPref val="0"/>
          <dgm:bulletEnabled val="1"/>
        </dgm:presLayoutVars>
      </dgm:prSet>
      <dgm:spPr/>
    </dgm:pt>
    <dgm:pt modelId="{C5EE1340-078F-4759-BB50-ADCEC55F80B3}" type="pres">
      <dgm:prSet presAssocID="{D6E9809F-5639-499E-9F1D-C1F81E5C8B7A}" presName="childComposite" presStyleCnt="0">
        <dgm:presLayoutVars>
          <dgm:chMax val="0"/>
          <dgm:chPref val="0"/>
        </dgm:presLayoutVars>
      </dgm:prSet>
      <dgm:spPr/>
    </dgm:pt>
    <dgm:pt modelId="{CEDE2120-6F43-40E2-9768-4715235B422C}" type="pres">
      <dgm:prSet presAssocID="{D6E9809F-5639-499E-9F1D-C1F81E5C8B7A}" presName="ChildAccent" presStyleLbl="solidFgAcc1" presStyleIdx="4" presStyleCnt="23"/>
      <dgm:spPr/>
    </dgm:pt>
    <dgm:pt modelId="{B7754718-B1D7-43A7-BA37-B2F800605B94}" type="pres">
      <dgm:prSet presAssocID="{D6E9809F-5639-499E-9F1D-C1F81E5C8B7A}" presName="Child" presStyleLbl="revTx" presStyleIdx="5" presStyleCnt="27">
        <dgm:presLayoutVars>
          <dgm:chMax val="0"/>
          <dgm:chPref val="0"/>
          <dgm:bulletEnabled val="1"/>
        </dgm:presLayoutVars>
      </dgm:prSet>
      <dgm:spPr/>
    </dgm:pt>
    <dgm:pt modelId="{66B8F7B7-9199-46FF-B4E8-CE5B543F3898}" type="pres">
      <dgm:prSet presAssocID="{9E929B7E-D62A-4A30-A309-B315EDA01704}" presName="childComposite" presStyleCnt="0">
        <dgm:presLayoutVars>
          <dgm:chMax val="0"/>
          <dgm:chPref val="0"/>
        </dgm:presLayoutVars>
      </dgm:prSet>
      <dgm:spPr/>
    </dgm:pt>
    <dgm:pt modelId="{7F66A27A-2582-427F-95D8-FA5079DAA5BB}" type="pres">
      <dgm:prSet presAssocID="{9E929B7E-D62A-4A30-A309-B315EDA01704}" presName="ChildAccent" presStyleLbl="solidFgAcc1" presStyleIdx="5" presStyleCnt="23"/>
      <dgm:spPr/>
    </dgm:pt>
    <dgm:pt modelId="{C4FF0BA5-BFD2-4B37-B1E3-0F0F0D0C5098}" type="pres">
      <dgm:prSet presAssocID="{9E929B7E-D62A-4A30-A309-B315EDA01704}" presName="Child" presStyleLbl="revTx" presStyleIdx="6" presStyleCnt="27">
        <dgm:presLayoutVars>
          <dgm:chMax val="0"/>
          <dgm:chPref val="0"/>
          <dgm:bulletEnabled val="1"/>
        </dgm:presLayoutVars>
      </dgm:prSet>
      <dgm:spPr/>
    </dgm:pt>
    <dgm:pt modelId="{4D2BC81D-EAEE-4B71-AC4B-502DDA5ECCDB}" type="pres">
      <dgm:prSet presAssocID="{BCF3CFAF-ABBA-433B-9B42-131319322AC3}" presName="root" presStyleCnt="0">
        <dgm:presLayoutVars>
          <dgm:chMax/>
          <dgm:chPref/>
        </dgm:presLayoutVars>
      </dgm:prSet>
      <dgm:spPr/>
    </dgm:pt>
    <dgm:pt modelId="{9B64C304-CE48-40CD-AB71-79EAEA29D5AF}" type="pres">
      <dgm:prSet presAssocID="{BCF3CFAF-ABBA-433B-9B42-131319322AC3}" presName="rootComposite" presStyleCnt="0">
        <dgm:presLayoutVars/>
      </dgm:prSet>
      <dgm:spPr/>
    </dgm:pt>
    <dgm:pt modelId="{6F449DD5-0F38-450D-8A4B-42A457CF8134}" type="pres">
      <dgm:prSet presAssocID="{BCF3CFAF-ABBA-433B-9B42-131319322AC3}" presName="ParentAccent" presStyleLbl="alignNode1" presStyleIdx="1" presStyleCnt="4"/>
      <dgm:spPr/>
    </dgm:pt>
    <dgm:pt modelId="{1D623103-245F-47F6-94AB-DB2D529932C9}" type="pres">
      <dgm:prSet presAssocID="{BCF3CFAF-ABBA-433B-9B42-131319322AC3}" presName="ParentSmallAccent" presStyleLbl="fgAcc1" presStyleIdx="1" presStyleCnt="4"/>
      <dgm:spPr/>
    </dgm:pt>
    <dgm:pt modelId="{ED4361C4-209F-4CE5-9DF5-B58A514FAEAD}" type="pres">
      <dgm:prSet presAssocID="{BCF3CFAF-ABBA-433B-9B42-131319322AC3}" presName="Parent" presStyleLbl="revTx" presStyleIdx="7" presStyleCnt="27">
        <dgm:presLayoutVars>
          <dgm:chMax/>
          <dgm:chPref val="4"/>
          <dgm:bulletEnabled val="1"/>
        </dgm:presLayoutVars>
      </dgm:prSet>
      <dgm:spPr/>
    </dgm:pt>
    <dgm:pt modelId="{09AE58E3-5C90-4637-9BE0-F2DAB20586C4}" type="pres">
      <dgm:prSet presAssocID="{BCF3CFAF-ABBA-433B-9B42-131319322AC3}" presName="childShape" presStyleCnt="0">
        <dgm:presLayoutVars>
          <dgm:chMax val="0"/>
          <dgm:chPref val="0"/>
        </dgm:presLayoutVars>
      </dgm:prSet>
      <dgm:spPr/>
    </dgm:pt>
    <dgm:pt modelId="{41B9F4B6-108C-4868-AC88-2ED42D74FD9D}" type="pres">
      <dgm:prSet presAssocID="{B36D8DDF-15CF-421D-B6CF-A1130E9D7293}" presName="childComposite" presStyleCnt="0">
        <dgm:presLayoutVars>
          <dgm:chMax val="0"/>
          <dgm:chPref val="0"/>
        </dgm:presLayoutVars>
      </dgm:prSet>
      <dgm:spPr/>
    </dgm:pt>
    <dgm:pt modelId="{03010654-C740-4DAA-AAC8-F25FCE3D16EC}" type="pres">
      <dgm:prSet presAssocID="{B36D8DDF-15CF-421D-B6CF-A1130E9D7293}" presName="ChildAccent" presStyleLbl="solidFgAcc1" presStyleIdx="6" presStyleCnt="23"/>
      <dgm:spPr/>
    </dgm:pt>
    <dgm:pt modelId="{006F882C-EED2-4FCC-848F-7A5330513B0B}" type="pres">
      <dgm:prSet presAssocID="{B36D8DDF-15CF-421D-B6CF-A1130E9D7293}" presName="Child" presStyleLbl="revTx" presStyleIdx="8" presStyleCnt="27">
        <dgm:presLayoutVars>
          <dgm:chMax val="0"/>
          <dgm:chPref val="0"/>
          <dgm:bulletEnabled val="1"/>
        </dgm:presLayoutVars>
      </dgm:prSet>
      <dgm:spPr/>
    </dgm:pt>
    <dgm:pt modelId="{FF748137-4870-4755-B11A-509681D23862}" type="pres">
      <dgm:prSet presAssocID="{9B2CE3FD-11CB-463A-8A22-F5DA67E3DDFB}" presName="childComposite" presStyleCnt="0">
        <dgm:presLayoutVars>
          <dgm:chMax val="0"/>
          <dgm:chPref val="0"/>
        </dgm:presLayoutVars>
      </dgm:prSet>
      <dgm:spPr/>
    </dgm:pt>
    <dgm:pt modelId="{147297DA-7A8F-44C9-886A-00AA965F1A93}" type="pres">
      <dgm:prSet presAssocID="{9B2CE3FD-11CB-463A-8A22-F5DA67E3DDFB}" presName="ChildAccent" presStyleLbl="solidFgAcc1" presStyleIdx="7" presStyleCnt="23"/>
      <dgm:spPr/>
    </dgm:pt>
    <dgm:pt modelId="{DBB6D9B5-1B2F-47EE-86F7-F3A898CFB841}" type="pres">
      <dgm:prSet presAssocID="{9B2CE3FD-11CB-463A-8A22-F5DA67E3DDFB}" presName="Child" presStyleLbl="revTx" presStyleIdx="9" presStyleCnt="27">
        <dgm:presLayoutVars>
          <dgm:chMax val="0"/>
          <dgm:chPref val="0"/>
          <dgm:bulletEnabled val="1"/>
        </dgm:presLayoutVars>
      </dgm:prSet>
      <dgm:spPr/>
    </dgm:pt>
    <dgm:pt modelId="{5C066D7C-57F5-4DAB-898A-5A01A1D1333D}" type="pres">
      <dgm:prSet presAssocID="{B1C9945A-EDBD-4B5D-8E3F-C0EFC22E5552}" presName="childComposite" presStyleCnt="0">
        <dgm:presLayoutVars>
          <dgm:chMax val="0"/>
          <dgm:chPref val="0"/>
        </dgm:presLayoutVars>
      </dgm:prSet>
      <dgm:spPr/>
    </dgm:pt>
    <dgm:pt modelId="{27822418-BF37-40FC-A333-4EF228B0DE67}" type="pres">
      <dgm:prSet presAssocID="{B1C9945A-EDBD-4B5D-8E3F-C0EFC22E5552}" presName="ChildAccent" presStyleLbl="solidFgAcc1" presStyleIdx="8" presStyleCnt="23"/>
      <dgm:spPr/>
    </dgm:pt>
    <dgm:pt modelId="{FFE07316-AB1B-4612-99D8-09622A3AF66C}" type="pres">
      <dgm:prSet presAssocID="{B1C9945A-EDBD-4B5D-8E3F-C0EFC22E5552}" presName="Child" presStyleLbl="revTx" presStyleIdx="10" presStyleCnt="27">
        <dgm:presLayoutVars>
          <dgm:chMax val="0"/>
          <dgm:chPref val="0"/>
          <dgm:bulletEnabled val="1"/>
        </dgm:presLayoutVars>
      </dgm:prSet>
      <dgm:spPr/>
    </dgm:pt>
    <dgm:pt modelId="{14E2B2F8-F46C-46DC-AC50-49233405531B}" type="pres">
      <dgm:prSet presAssocID="{3CC0AB97-7606-4900-9CCD-51A6A32F323E}" presName="childComposite" presStyleCnt="0">
        <dgm:presLayoutVars>
          <dgm:chMax val="0"/>
          <dgm:chPref val="0"/>
        </dgm:presLayoutVars>
      </dgm:prSet>
      <dgm:spPr/>
    </dgm:pt>
    <dgm:pt modelId="{BDCD2210-BC61-41FB-A7EB-B2A6EE7781F4}" type="pres">
      <dgm:prSet presAssocID="{3CC0AB97-7606-4900-9CCD-51A6A32F323E}" presName="ChildAccent" presStyleLbl="solidFgAcc1" presStyleIdx="9" presStyleCnt="23"/>
      <dgm:spPr/>
    </dgm:pt>
    <dgm:pt modelId="{845D08FE-6563-4660-98B1-FF845A3B2345}" type="pres">
      <dgm:prSet presAssocID="{3CC0AB97-7606-4900-9CCD-51A6A32F323E}" presName="Child" presStyleLbl="revTx" presStyleIdx="11" presStyleCnt="27">
        <dgm:presLayoutVars>
          <dgm:chMax val="0"/>
          <dgm:chPref val="0"/>
          <dgm:bulletEnabled val="1"/>
        </dgm:presLayoutVars>
      </dgm:prSet>
      <dgm:spPr/>
    </dgm:pt>
    <dgm:pt modelId="{AAF7FC5A-8183-47D3-A463-5B1C394F15F5}" type="pres">
      <dgm:prSet presAssocID="{92AA029F-60FB-4B83-8299-3E7EA281C4D7}" presName="childComposite" presStyleCnt="0">
        <dgm:presLayoutVars>
          <dgm:chMax val="0"/>
          <dgm:chPref val="0"/>
        </dgm:presLayoutVars>
      </dgm:prSet>
      <dgm:spPr/>
    </dgm:pt>
    <dgm:pt modelId="{19C564DD-B46F-45EF-A466-2448CAC338EE}" type="pres">
      <dgm:prSet presAssocID="{92AA029F-60FB-4B83-8299-3E7EA281C4D7}" presName="ChildAccent" presStyleLbl="solidFgAcc1" presStyleIdx="10" presStyleCnt="23"/>
      <dgm:spPr/>
    </dgm:pt>
    <dgm:pt modelId="{2795D0F2-72D6-491A-A6AA-34AD629006F2}" type="pres">
      <dgm:prSet presAssocID="{92AA029F-60FB-4B83-8299-3E7EA281C4D7}" presName="Child" presStyleLbl="revTx" presStyleIdx="12" presStyleCnt="27">
        <dgm:presLayoutVars>
          <dgm:chMax val="0"/>
          <dgm:chPref val="0"/>
          <dgm:bulletEnabled val="1"/>
        </dgm:presLayoutVars>
      </dgm:prSet>
      <dgm:spPr/>
    </dgm:pt>
    <dgm:pt modelId="{76874D81-5B6B-4E0C-A0E8-FDB2291276C2}" type="pres">
      <dgm:prSet presAssocID="{99A4A9BD-B50B-47B6-845A-5438E4CDEDEC}" presName="childComposite" presStyleCnt="0">
        <dgm:presLayoutVars>
          <dgm:chMax val="0"/>
          <dgm:chPref val="0"/>
        </dgm:presLayoutVars>
      </dgm:prSet>
      <dgm:spPr/>
    </dgm:pt>
    <dgm:pt modelId="{3C4EF0A9-6B32-44CF-A4A2-94C573A5ED14}" type="pres">
      <dgm:prSet presAssocID="{99A4A9BD-B50B-47B6-845A-5438E4CDEDEC}" presName="ChildAccent" presStyleLbl="solidFgAcc1" presStyleIdx="11" presStyleCnt="23"/>
      <dgm:spPr/>
    </dgm:pt>
    <dgm:pt modelId="{FAB15A23-0DFC-4616-AEB6-ECDB0B3DDC56}" type="pres">
      <dgm:prSet presAssocID="{99A4A9BD-B50B-47B6-845A-5438E4CDEDEC}" presName="Child" presStyleLbl="revTx" presStyleIdx="13" presStyleCnt="27">
        <dgm:presLayoutVars>
          <dgm:chMax val="0"/>
          <dgm:chPref val="0"/>
          <dgm:bulletEnabled val="1"/>
        </dgm:presLayoutVars>
      </dgm:prSet>
      <dgm:spPr/>
    </dgm:pt>
    <dgm:pt modelId="{7B70652C-7E31-47C0-A5E2-726D20186227}" type="pres">
      <dgm:prSet presAssocID="{0720002B-61FD-4515-A335-F09D7444D83F}" presName="root" presStyleCnt="0">
        <dgm:presLayoutVars>
          <dgm:chMax/>
          <dgm:chPref/>
        </dgm:presLayoutVars>
      </dgm:prSet>
      <dgm:spPr/>
    </dgm:pt>
    <dgm:pt modelId="{ADEE78BA-42A5-4F9B-B72C-D63498D0CDA8}" type="pres">
      <dgm:prSet presAssocID="{0720002B-61FD-4515-A335-F09D7444D83F}" presName="rootComposite" presStyleCnt="0">
        <dgm:presLayoutVars/>
      </dgm:prSet>
      <dgm:spPr/>
    </dgm:pt>
    <dgm:pt modelId="{81AD1847-17BD-4094-B4C5-E34F6F766D2A}" type="pres">
      <dgm:prSet presAssocID="{0720002B-61FD-4515-A335-F09D7444D83F}" presName="ParentAccent" presStyleLbl="alignNode1" presStyleIdx="2" presStyleCnt="4"/>
      <dgm:spPr/>
    </dgm:pt>
    <dgm:pt modelId="{8DE913AD-FAC0-4118-B845-ED9C8EC43B2E}" type="pres">
      <dgm:prSet presAssocID="{0720002B-61FD-4515-A335-F09D7444D83F}" presName="ParentSmallAccent" presStyleLbl="fgAcc1" presStyleIdx="2" presStyleCnt="4"/>
      <dgm:spPr/>
    </dgm:pt>
    <dgm:pt modelId="{DFD67776-640B-480C-99FF-96924B999BCB}" type="pres">
      <dgm:prSet presAssocID="{0720002B-61FD-4515-A335-F09D7444D83F}" presName="Parent" presStyleLbl="revTx" presStyleIdx="14" presStyleCnt="27">
        <dgm:presLayoutVars>
          <dgm:chMax/>
          <dgm:chPref val="4"/>
          <dgm:bulletEnabled val="1"/>
        </dgm:presLayoutVars>
      </dgm:prSet>
      <dgm:spPr/>
    </dgm:pt>
    <dgm:pt modelId="{B6CBC1C9-A1C3-4DF7-84D0-8DBE444FAD32}" type="pres">
      <dgm:prSet presAssocID="{0720002B-61FD-4515-A335-F09D7444D83F}" presName="childShape" presStyleCnt="0">
        <dgm:presLayoutVars>
          <dgm:chMax val="0"/>
          <dgm:chPref val="0"/>
        </dgm:presLayoutVars>
      </dgm:prSet>
      <dgm:spPr/>
    </dgm:pt>
    <dgm:pt modelId="{A6ACD118-9124-411A-A108-BA43B258F8BF}" type="pres">
      <dgm:prSet presAssocID="{D6E5E00D-C8DE-475C-9A27-4B3DCC8CCA9D}" presName="childComposite" presStyleCnt="0">
        <dgm:presLayoutVars>
          <dgm:chMax val="0"/>
          <dgm:chPref val="0"/>
        </dgm:presLayoutVars>
      </dgm:prSet>
      <dgm:spPr/>
    </dgm:pt>
    <dgm:pt modelId="{D5B8F3B8-EA6B-4777-B30C-742C5DD44903}" type="pres">
      <dgm:prSet presAssocID="{D6E5E00D-C8DE-475C-9A27-4B3DCC8CCA9D}" presName="ChildAccent" presStyleLbl="solidFgAcc1" presStyleIdx="12" presStyleCnt="23"/>
      <dgm:spPr/>
    </dgm:pt>
    <dgm:pt modelId="{7B0A0E48-00D5-4CF2-97C8-CF38DB65761A}" type="pres">
      <dgm:prSet presAssocID="{D6E5E00D-C8DE-475C-9A27-4B3DCC8CCA9D}" presName="Child" presStyleLbl="revTx" presStyleIdx="15" presStyleCnt="27">
        <dgm:presLayoutVars>
          <dgm:chMax val="0"/>
          <dgm:chPref val="0"/>
          <dgm:bulletEnabled val="1"/>
        </dgm:presLayoutVars>
      </dgm:prSet>
      <dgm:spPr/>
    </dgm:pt>
    <dgm:pt modelId="{EC4319C2-13C9-47A0-9F1F-1E59E39627C4}" type="pres">
      <dgm:prSet presAssocID="{5FC17EB5-2468-45BF-8FBC-38C4EC4C8076}" presName="childComposite" presStyleCnt="0">
        <dgm:presLayoutVars>
          <dgm:chMax val="0"/>
          <dgm:chPref val="0"/>
        </dgm:presLayoutVars>
      </dgm:prSet>
      <dgm:spPr/>
    </dgm:pt>
    <dgm:pt modelId="{664368D4-2054-4D15-9FBE-C196C81AE93C}" type="pres">
      <dgm:prSet presAssocID="{5FC17EB5-2468-45BF-8FBC-38C4EC4C8076}" presName="ChildAccent" presStyleLbl="solidFgAcc1" presStyleIdx="13" presStyleCnt="23"/>
      <dgm:spPr/>
    </dgm:pt>
    <dgm:pt modelId="{59285492-3500-425D-BA4E-4C752BFC2BA5}" type="pres">
      <dgm:prSet presAssocID="{5FC17EB5-2468-45BF-8FBC-38C4EC4C8076}" presName="Child" presStyleLbl="revTx" presStyleIdx="16" presStyleCnt="27">
        <dgm:presLayoutVars>
          <dgm:chMax val="0"/>
          <dgm:chPref val="0"/>
          <dgm:bulletEnabled val="1"/>
        </dgm:presLayoutVars>
      </dgm:prSet>
      <dgm:spPr/>
    </dgm:pt>
    <dgm:pt modelId="{3C1B943E-2512-44A8-9A8B-F5F8F5579BE2}" type="pres">
      <dgm:prSet presAssocID="{4D48A921-D83C-4D71-8DBE-67840DB7E203}" presName="childComposite" presStyleCnt="0">
        <dgm:presLayoutVars>
          <dgm:chMax val="0"/>
          <dgm:chPref val="0"/>
        </dgm:presLayoutVars>
      </dgm:prSet>
      <dgm:spPr/>
    </dgm:pt>
    <dgm:pt modelId="{8B8AA269-BBFB-444F-B1EC-EF7567EFE2DE}" type="pres">
      <dgm:prSet presAssocID="{4D48A921-D83C-4D71-8DBE-67840DB7E203}" presName="ChildAccent" presStyleLbl="solidFgAcc1" presStyleIdx="14" presStyleCnt="23"/>
      <dgm:spPr/>
    </dgm:pt>
    <dgm:pt modelId="{AB17D104-0631-4E9C-B61D-5A9C63C00E35}" type="pres">
      <dgm:prSet presAssocID="{4D48A921-D83C-4D71-8DBE-67840DB7E203}" presName="Child" presStyleLbl="revTx" presStyleIdx="17" presStyleCnt="27">
        <dgm:presLayoutVars>
          <dgm:chMax val="0"/>
          <dgm:chPref val="0"/>
          <dgm:bulletEnabled val="1"/>
        </dgm:presLayoutVars>
      </dgm:prSet>
      <dgm:spPr/>
    </dgm:pt>
    <dgm:pt modelId="{6F911257-C123-43F1-AB62-8F7BED6200B7}" type="pres">
      <dgm:prSet presAssocID="{0AD339B1-0FCA-4CA5-9695-1AAA823B6BA3}" presName="childComposite" presStyleCnt="0">
        <dgm:presLayoutVars>
          <dgm:chMax val="0"/>
          <dgm:chPref val="0"/>
        </dgm:presLayoutVars>
      </dgm:prSet>
      <dgm:spPr/>
    </dgm:pt>
    <dgm:pt modelId="{F32A6A05-ECA0-421C-B1C3-ED7F5E56C6F1}" type="pres">
      <dgm:prSet presAssocID="{0AD339B1-0FCA-4CA5-9695-1AAA823B6BA3}" presName="ChildAccent" presStyleLbl="solidFgAcc1" presStyleIdx="15" presStyleCnt="23"/>
      <dgm:spPr/>
    </dgm:pt>
    <dgm:pt modelId="{D3C340FF-3FDD-4A10-9E8F-DA2135691C83}" type="pres">
      <dgm:prSet presAssocID="{0AD339B1-0FCA-4CA5-9695-1AAA823B6BA3}" presName="Child" presStyleLbl="revTx" presStyleIdx="18" presStyleCnt="27">
        <dgm:presLayoutVars>
          <dgm:chMax val="0"/>
          <dgm:chPref val="0"/>
          <dgm:bulletEnabled val="1"/>
        </dgm:presLayoutVars>
      </dgm:prSet>
      <dgm:spPr/>
    </dgm:pt>
    <dgm:pt modelId="{0427DB26-AFD2-4AA3-9962-A73EF9F2B67C}" type="pres">
      <dgm:prSet presAssocID="{9CD40597-1B24-4277-B5AA-D4F291AC95EC}" presName="childComposite" presStyleCnt="0">
        <dgm:presLayoutVars>
          <dgm:chMax val="0"/>
          <dgm:chPref val="0"/>
        </dgm:presLayoutVars>
      </dgm:prSet>
      <dgm:spPr/>
    </dgm:pt>
    <dgm:pt modelId="{C8664CF0-6389-440B-89F9-12D87E6E14E1}" type="pres">
      <dgm:prSet presAssocID="{9CD40597-1B24-4277-B5AA-D4F291AC95EC}" presName="ChildAccent" presStyleLbl="solidFgAcc1" presStyleIdx="16" presStyleCnt="23"/>
      <dgm:spPr/>
    </dgm:pt>
    <dgm:pt modelId="{ECCFDCB2-C5D3-4D46-91FF-A04CA81D48A5}" type="pres">
      <dgm:prSet presAssocID="{9CD40597-1B24-4277-B5AA-D4F291AC95EC}" presName="Child" presStyleLbl="revTx" presStyleIdx="19" presStyleCnt="27">
        <dgm:presLayoutVars>
          <dgm:chMax val="0"/>
          <dgm:chPref val="0"/>
          <dgm:bulletEnabled val="1"/>
        </dgm:presLayoutVars>
      </dgm:prSet>
      <dgm:spPr/>
    </dgm:pt>
    <dgm:pt modelId="{A79490CC-893D-464D-B924-18AE3921FBA9}" type="pres">
      <dgm:prSet presAssocID="{BF6C12A0-AFB9-48AA-ABCF-0F7738149CB9}" presName="childComposite" presStyleCnt="0">
        <dgm:presLayoutVars>
          <dgm:chMax val="0"/>
          <dgm:chPref val="0"/>
        </dgm:presLayoutVars>
      </dgm:prSet>
      <dgm:spPr/>
    </dgm:pt>
    <dgm:pt modelId="{8CB81707-1953-4065-9674-636EADB14D50}" type="pres">
      <dgm:prSet presAssocID="{BF6C12A0-AFB9-48AA-ABCF-0F7738149CB9}" presName="ChildAccent" presStyleLbl="solidFgAcc1" presStyleIdx="17" presStyleCnt="23"/>
      <dgm:spPr/>
    </dgm:pt>
    <dgm:pt modelId="{BB421750-C973-429D-848B-F390F155B47D}" type="pres">
      <dgm:prSet presAssocID="{BF6C12A0-AFB9-48AA-ABCF-0F7738149CB9}" presName="Child" presStyleLbl="revTx" presStyleIdx="20" presStyleCnt="27">
        <dgm:presLayoutVars>
          <dgm:chMax val="0"/>
          <dgm:chPref val="0"/>
          <dgm:bulletEnabled val="1"/>
        </dgm:presLayoutVars>
      </dgm:prSet>
      <dgm:spPr/>
    </dgm:pt>
    <dgm:pt modelId="{21B1D433-BEED-4191-859F-38A7E0EBE586}" type="pres">
      <dgm:prSet presAssocID="{ED70082A-B6AF-4094-AB12-6DA3A343665C}" presName="childComposite" presStyleCnt="0">
        <dgm:presLayoutVars>
          <dgm:chMax val="0"/>
          <dgm:chPref val="0"/>
        </dgm:presLayoutVars>
      </dgm:prSet>
      <dgm:spPr/>
    </dgm:pt>
    <dgm:pt modelId="{F699A1C0-E2BE-4D6E-8514-AAF94B81E03D}" type="pres">
      <dgm:prSet presAssocID="{ED70082A-B6AF-4094-AB12-6DA3A343665C}" presName="ChildAccent" presStyleLbl="solidFgAcc1" presStyleIdx="18" presStyleCnt="23"/>
      <dgm:spPr/>
    </dgm:pt>
    <dgm:pt modelId="{413085B8-B719-4A15-B928-4AAC41D2FD06}" type="pres">
      <dgm:prSet presAssocID="{ED70082A-B6AF-4094-AB12-6DA3A343665C}" presName="Child" presStyleLbl="revTx" presStyleIdx="21" presStyleCnt="27">
        <dgm:presLayoutVars>
          <dgm:chMax val="0"/>
          <dgm:chPref val="0"/>
          <dgm:bulletEnabled val="1"/>
        </dgm:presLayoutVars>
      </dgm:prSet>
      <dgm:spPr/>
    </dgm:pt>
    <dgm:pt modelId="{591194CB-9724-4F8B-AC44-55133336F2D0}" type="pres">
      <dgm:prSet presAssocID="{5EFEB2A8-F704-4D21-8371-4A173420A997}" presName="root" presStyleCnt="0">
        <dgm:presLayoutVars>
          <dgm:chMax/>
          <dgm:chPref/>
        </dgm:presLayoutVars>
      </dgm:prSet>
      <dgm:spPr/>
    </dgm:pt>
    <dgm:pt modelId="{4D2A9B32-0955-4DD7-BCB4-6A7D63893AFB}" type="pres">
      <dgm:prSet presAssocID="{5EFEB2A8-F704-4D21-8371-4A173420A997}" presName="rootComposite" presStyleCnt="0">
        <dgm:presLayoutVars/>
      </dgm:prSet>
      <dgm:spPr/>
    </dgm:pt>
    <dgm:pt modelId="{EB132C9A-AE49-42E2-87E6-E94B21D2813C}" type="pres">
      <dgm:prSet presAssocID="{5EFEB2A8-F704-4D21-8371-4A173420A997}" presName="ParentAccent" presStyleLbl="alignNode1" presStyleIdx="3" presStyleCnt="4"/>
      <dgm:spPr/>
    </dgm:pt>
    <dgm:pt modelId="{4E96D143-8B5B-4173-BAD5-63116900B145}" type="pres">
      <dgm:prSet presAssocID="{5EFEB2A8-F704-4D21-8371-4A173420A997}" presName="ParentSmallAccent" presStyleLbl="fgAcc1" presStyleIdx="3" presStyleCnt="4"/>
      <dgm:spPr/>
    </dgm:pt>
    <dgm:pt modelId="{3D69ADD4-F13F-48CB-AEA4-4752EA340E41}" type="pres">
      <dgm:prSet presAssocID="{5EFEB2A8-F704-4D21-8371-4A173420A997}" presName="Parent" presStyleLbl="revTx" presStyleIdx="22" presStyleCnt="27">
        <dgm:presLayoutVars>
          <dgm:chMax/>
          <dgm:chPref val="4"/>
          <dgm:bulletEnabled val="1"/>
        </dgm:presLayoutVars>
      </dgm:prSet>
      <dgm:spPr/>
    </dgm:pt>
    <dgm:pt modelId="{DC7F7CBF-BFFC-45F6-9411-8327C8FF7A9B}" type="pres">
      <dgm:prSet presAssocID="{5EFEB2A8-F704-4D21-8371-4A173420A997}" presName="childShape" presStyleCnt="0">
        <dgm:presLayoutVars>
          <dgm:chMax val="0"/>
          <dgm:chPref val="0"/>
        </dgm:presLayoutVars>
      </dgm:prSet>
      <dgm:spPr/>
    </dgm:pt>
    <dgm:pt modelId="{D4A32BF9-EC40-47D0-A40E-4ABF84A955C3}" type="pres">
      <dgm:prSet presAssocID="{7458502D-EDC0-4DE8-AF18-5491716E4707}" presName="childComposite" presStyleCnt="0">
        <dgm:presLayoutVars>
          <dgm:chMax val="0"/>
          <dgm:chPref val="0"/>
        </dgm:presLayoutVars>
      </dgm:prSet>
      <dgm:spPr/>
    </dgm:pt>
    <dgm:pt modelId="{1AC0E9ED-0576-42AE-B2CC-644FD52A9EF7}" type="pres">
      <dgm:prSet presAssocID="{7458502D-EDC0-4DE8-AF18-5491716E4707}" presName="ChildAccent" presStyleLbl="solidFgAcc1" presStyleIdx="19" presStyleCnt="23"/>
      <dgm:spPr/>
    </dgm:pt>
    <dgm:pt modelId="{AE1AFE5E-4873-4694-A5B4-BE99530BCDB8}" type="pres">
      <dgm:prSet presAssocID="{7458502D-EDC0-4DE8-AF18-5491716E4707}" presName="Child" presStyleLbl="revTx" presStyleIdx="23" presStyleCnt="27">
        <dgm:presLayoutVars>
          <dgm:chMax val="0"/>
          <dgm:chPref val="0"/>
          <dgm:bulletEnabled val="1"/>
        </dgm:presLayoutVars>
      </dgm:prSet>
      <dgm:spPr/>
    </dgm:pt>
    <dgm:pt modelId="{184BB6E3-1752-4411-9174-B5A70A84E39A}" type="pres">
      <dgm:prSet presAssocID="{81C7D950-5611-4B46-BB77-C451B35AB238}" presName="childComposite" presStyleCnt="0">
        <dgm:presLayoutVars>
          <dgm:chMax val="0"/>
          <dgm:chPref val="0"/>
        </dgm:presLayoutVars>
      </dgm:prSet>
      <dgm:spPr/>
    </dgm:pt>
    <dgm:pt modelId="{3C80A010-B79F-40D9-87A0-F181BC723C6E}" type="pres">
      <dgm:prSet presAssocID="{81C7D950-5611-4B46-BB77-C451B35AB238}" presName="ChildAccent" presStyleLbl="solidFgAcc1" presStyleIdx="20" presStyleCnt="23"/>
      <dgm:spPr/>
    </dgm:pt>
    <dgm:pt modelId="{60B356FA-76D4-4EF7-8FAE-51876063AE21}" type="pres">
      <dgm:prSet presAssocID="{81C7D950-5611-4B46-BB77-C451B35AB238}" presName="Child" presStyleLbl="revTx" presStyleIdx="24" presStyleCnt="27">
        <dgm:presLayoutVars>
          <dgm:chMax val="0"/>
          <dgm:chPref val="0"/>
          <dgm:bulletEnabled val="1"/>
        </dgm:presLayoutVars>
      </dgm:prSet>
      <dgm:spPr/>
    </dgm:pt>
    <dgm:pt modelId="{9BCC7B98-0C19-4B5B-9080-7DDEE099AF37}" type="pres">
      <dgm:prSet presAssocID="{AD716F50-725B-4F0C-8D7B-DFD787DF702A}" presName="childComposite" presStyleCnt="0">
        <dgm:presLayoutVars>
          <dgm:chMax val="0"/>
          <dgm:chPref val="0"/>
        </dgm:presLayoutVars>
      </dgm:prSet>
      <dgm:spPr/>
    </dgm:pt>
    <dgm:pt modelId="{6A453613-8D5F-4943-B5AC-C1ED78519F86}" type="pres">
      <dgm:prSet presAssocID="{AD716F50-725B-4F0C-8D7B-DFD787DF702A}" presName="ChildAccent" presStyleLbl="solidFgAcc1" presStyleIdx="21" presStyleCnt="23"/>
      <dgm:spPr/>
    </dgm:pt>
    <dgm:pt modelId="{38D101DD-B7EF-444D-9555-21F835864AEA}" type="pres">
      <dgm:prSet presAssocID="{AD716F50-725B-4F0C-8D7B-DFD787DF702A}" presName="Child" presStyleLbl="revTx" presStyleIdx="25" presStyleCnt="27">
        <dgm:presLayoutVars>
          <dgm:chMax val="0"/>
          <dgm:chPref val="0"/>
          <dgm:bulletEnabled val="1"/>
        </dgm:presLayoutVars>
      </dgm:prSet>
      <dgm:spPr/>
    </dgm:pt>
    <dgm:pt modelId="{5E982AB8-5218-4CF4-9E31-F61A57592306}" type="pres">
      <dgm:prSet presAssocID="{671E378A-5618-4CB5-A450-A42FB4B24ADE}" presName="childComposite" presStyleCnt="0">
        <dgm:presLayoutVars>
          <dgm:chMax val="0"/>
          <dgm:chPref val="0"/>
        </dgm:presLayoutVars>
      </dgm:prSet>
      <dgm:spPr/>
    </dgm:pt>
    <dgm:pt modelId="{6D3D30C4-A54C-4FEB-AD89-C1BEAE45E880}" type="pres">
      <dgm:prSet presAssocID="{671E378A-5618-4CB5-A450-A42FB4B24ADE}" presName="ChildAccent" presStyleLbl="solidFgAcc1" presStyleIdx="22" presStyleCnt="23"/>
      <dgm:spPr/>
    </dgm:pt>
    <dgm:pt modelId="{DF35A6E6-E7A2-455E-96E9-EC454AFC0065}" type="pres">
      <dgm:prSet presAssocID="{671E378A-5618-4CB5-A450-A42FB4B24ADE}" presName="Child" presStyleLbl="revTx" presStyleIdx="26" presStyleCnt="27">
        <dgm:presLayoutVars>
          <dgm:chMax val="0"/>
          <dgm:chPref val="0"/>
          <dgm:bulletEnabled val="1"/>
        </dgm:presLayoutVars>
      </dgm:prSet>
      <dgm:spPr/>
    </dgm:pt>
  </dgm:ptLst>
  <dgm:cxnLst>
    <dgm:cxn modelId="{371D1105-688C-439D-B4B8-68FFE566FA1A}" type="presOf" srcId="{4D48A921-D83C-4D71-8DBE-67840DB7E203}" destId="{AB17D104-0631-4E9C-B61D-5A9C63C00E35}" srcOrd="0" destOrd="0" presId="urn:microsoft.com/office/officeart/2008/layout/SquareAccentList"/>
    <dgm:cxn modelId="{0D254305-2AEF-439E-A6A4-057E02C69B81}" srcId="{BCF3CFAF-ABBA-433B-9B42-131319322AC3}" destId="{99A4A9BD-B50B-47B6-845A-5438E4CDEDEC}" srcOrd="5" destOrd="0" parTransId="{D31ACD5F-36B7-4C53-9A97-9D6287E6478E}" sibTransId="{E6169B9C-36C8-4398-97B3-13E75381A542}"/>
    <dgm:cxn modelId="{28C9331A-D69D-4269-8073-71D79B349DC0}" srcId="{BCF3CFAF-ABBA-433B-9B42-131319322AC3}" destId="{9B2CE3FD-11CB-463A-8A22-F5DA67E3DDFB}" srcOrd="1" destOrd="0" parTransId="{58255DFE-CA65-4B1E-ABFE-2700F9832A44}" sibTransId="{C5B94240-F38F-4DEA-9FFB-D1D0722558A8}"/>
    <dgm:cxn modelId="{0ABC331B-B50C-4199-992C-9FB4329194D8}" type="presOf" srcId="{99A4A9BD-B50B-47B6-845A-5438E4CDEDEC}" destId="{FAB15A23-0DFC-4616-AEB6-ECDB0B3DDC56}" srcOrd="0" destOrd="0" presId="urn:microsoft.com/office/officeart/2008/layout/SquareAccentList"/>
    <dgm:cxn modelId="{A917002B-C99D-4D43-8DB9-14FA6D2E4145}" type="presOf" srcId="{D6E9809F-5639-499E-9F1D-C1F81E5C8B7A}" destId="{B7754718-B1D7-43A7-BA37-B2F800605B94}" srcOrd="0" destOrd="0" presId="urn:microsoft.com/office/officeart/2008/layout/SquareAccentList"/>
    <dgm:cxn modelId="{E1BA542B-DAE4-41DD-97FD-09152F19CCED}" type="presOf" srcId="{0720002B-61FD-4515-A335-F09D7444D83F}" destId="{DFD67776-640B-480C-99FF-96924B999BCB}" srcOrd="0" destOrd="0" presId="urn:microsoft.com/office/officeart/2008/layout/SquareAccentList"/>
    <dgm:cxn modelId="{F8F23835-C627-4FCE-B2F1-E4B07B1E13D1}" type="presOf" srcId="{9CD40597-1B24-4277-B5AA-D4F291AC95EC}" destId="{ECCFDCB2-C5D3-4D46-91FF-A04CA81D48A5}" srcOrd="0" destOrd="0" presId="urn:microsoft.com/office/officeart/2008/layout/SquareAccentList"/>
    <dgm:cxn modelId="{97219C35-317F-41FB-B397-3A39943D13C6}" type="presOf" srcId="{9B2CE3FD-11CB-463A-8A22-F5DA67E3DDFB}" destId="{DBB6D9B5-1B2F-47EE-86F7-F3A898CFB841}" srcOrd="0" destOrd="0" presId="urn:microsoft.com/office/officeart/2008/layout/SquareAccentList"/>
    <dgm:cxn modelId="{2214DE36-8230-49B2-B2BD-90466EF3AABF}" srcId="{3E8F98BA-BA5C-4FA5-9759-F3EBC4F6FA6F}" destId="{3D9691DE-C25E-440C-9107-D1EFA7010FA5}" srcOrd="3" destOrd="0" parTransId="{95732141-BE14-4282-BB99-43EBD5486492}" sibTransId="{EF9C9CCB-5A65-4340-BC0C-2A495F92B34E}"/>
    <dgm:cxn modelId="{C55B495C-69AA-4A7E-8358-4C4D78FA6E38}" srcId="{0720002B-61FD-4515-A335-F09D7444D83F}" destId="{BF6C12A0-AFB9-48AA-ABCF-0F7738149CB9}" srcOrd="5" destOrd="0" parTransId="{DA7D21A6-9125-4F98-947A-D3E0968F1ED4}" sibTransId="{852C1BCA-D5FD-4ECC-995F-11C00C3B868D}"/>
    <dgm:cxn modelId="{EFBA655F-52BC-4EC0-B547-A179A5B5659E}" type="presOf" srcId="{81EFC283-6F8A-4E07-9366-56BF0099CE1C}" destId="{CB2E2F07-2C07-424B-A36D-3C5D622475D6}" srcOrd="0" destOrd="0" presId="urn:microsoft.com/office/officeart/2008/layout/SquareAccentList"/>
    <dgm:cxn modelId="{D5188C41-2D35-490B-A1E2-FDE31D13463E}" type="presOf" srcId="{BCF3CFAF-ABBA-433B-9B42-131319322AC3}" destId="{ED4361C4-209F-4CE5-9DF5-B58A514FAEAD}" srcOrd="0" destOrd="0" presId="urn:microsoft.com/office/officeart/2008/layout/SquareAccentList"/>
    <dgm:cxn modelId="{326EDE61-C51D-4411-BA45-93D1CAD34606}" srcId="{3E8F98BA-BA5C-4FA5-9759-F3EBC4F6FA6F}" destId="{D6E9809F-5639-499E-9F1D-C1F81E5C8B7A}" srcOrd="4" destOrd="0" parTransId="{A2AA1FAB-B1BF-42EB-B700-D964EA194F82}" sibTransId="{72452AC6-0E3B-4FE4-8798-E79B9F25D308}"/>
    <dgm:cxn modelId="{DE346742-8C7B-46FE-BA4A-32603DF6C6EE}" type="presOf" srcId="{5EFEB2A8-F704-4D21-8371-4A173420A997}" destId="{3D69ADD4-F13F-48CB-AEA4-4752EA340E41}" srcOrd="0" destOrd="0" presId="urn:microsoft.com/office/officeart/2008/layout/SquareAccentList"/>
    <dgm:cxn modelId="{C4C68943-28B6-4171-8353-481EFA0C12FD}" srcId="{5EFEB2A8-F704-4D21-8371-4A173420A997}" destId="{671E378A-5618-4CB5-A450-A42FB4B24ADE}" srcOrd="3" destOrd="0" parTransId="{0FC84729-09C4-4220-9428-9BAC80C34E6A}" sibTransId="{4E7D94A1-9D53-4B26-A393-8ED2D743691B}"/>
    <dgm:cxn modelId="{C9D4416A-301A-4126-B9DA-E547ACAE14F3}" srcId="{0720002B-61FD-4515-A335-F09D7444D83F}" destId="{9CD40597-1B24-4277-B5AA-D4F291AC95EC}" srcOrd="4" destOrd="0" parTransId="{4B47ED83-425F-4394-8E02-8203C68B7223}" sibTransId="{246D283C-F2C1-4C95-A43D-B8798B0087A4}"/>
    <dgm:cxn modelId="{66B32D6C-8E74-49DB-9958-E9D1FBAB8642}" srcId="{3E8F98BA-BA5C-4FA5-9759-F3EBC4F6FA6F}" destId="{51A1D9E9-AFB2-4C3D-9026-2092C9F75158}" srcOrd="0" destOrd="0" parTransId="{725C4827-FD8B-43FC-8E9F-0309CBE3828D}" sibTransId="{74C657E9-406F-4E23-9FAD-D168253AB577}"/>
    <dgm:cxn modelId="{62363C52-A0E6-46FD-B00C-35E24EB9C678}" type="presOf" srcId="{BF6C12A0-AFB9-48AA-ABCF-0F7738149CB9}" destId="{BB421750-C973-429D-848B-F390F155B47D}" srcOrd="0" destOrd="0" presId="urn:microsoft.com/office/officeart/2008/layout/SquareAccentList"/>
    <dgm:cxn modelId="{1C602B75-496F-402F-8B21-E148A2859512}" type="presOf" srcId="{81C7D950-5611-4B46-BB77-C451B35AB238}" destId="{60B356FA-76D4-4EF7-8FAE-51876063AE21}" srcOrd="0" destOrd="0" presId="urn:microsoft.com/office/officeart/2008/layout/SquareAccentList"/>
    <dgm:cxn modelId="{4AE76255-CECE-4A39-AF63-0665656B9810}" srcId="{81EFC283-6F8A-4E07-9366-56BF0099CE1C}" destId="{5EFEB2A8-F704-4D21-8371-4A173420A997}" srcOrd="3" destOrd="0" parTransId="{192D3697-C2F7-46FA-8CEC-39613FC5A9E0}" sibTransId="{E49890F3-1A48-465C-9242-06F480E97359}"/>
    <dgm:cxn modelId="{1A917376-F366-498D-B4E4-851831BA4763}" type="presOf" srcId="{B1C9945A-EDBD-4B5D-8E3F-C0EFC22E5552}" destId="{FFE07316-AB1B-4612-99D8-09622A3AF66C}" srcOrd="0" destOrd="0" presId="urn:microsoft.com/office/officeart/2008/layout/SquareAccentList"/>
    <dgm:cxn modelId="{3FAE3E57-DD9F-4EEB-A32F-F1BDD6822E86}" type="presOf" srcId="{51A1D9E9-AFB2-4C3D-9026-2092C9F75158}" destId="{7220DE1A-18BD-4995-966D-D62957F4A0FB}" srcOrd="0" destOrd="0" presId="urn:microsoft.com/office/officeart/2008/layout/SquareAccentList"/>
    <dgm:cxn modelId="{5BA4D857-9B01-4C20-A179-BC6D6BCF2E6B}" srcId="{BCF3CFAF-ABBA-433B-9B42-131319322AC3}" destId="{B1C9945A-EDBD-4B5D-8E3F-C0EFC22E5552}" srcOrd="2" destOrd="0" parTransId="{4B26F5C8-1F3B-494D-86E5-4B9D64C7184B}" sibTransId="{8600CF06-47FD-445A-9E6A-446D045E92CF}"/>
    <dgm:cxn modelId="{B11B9D59-0547-4EC7-A69F-CB566B31A7B6}" srcId="{81EFC283-6F8A-4E07-9366-56BF0099CE1C}" destId="{BCF3CFAF-ABBA-433B-9B42-131319322AC3}" srcOrd="1" destOrd="0" parTransId="{2123045E-A28B-4318-AF6E-176D8528994F}" sibTransId="{F373B8D6-F321-4084-9513-A82D323F2F1B}"/>
    <dgm:cxn modelId="{81A56F7A-0231-41F0-82B2-084D7591676E}" srcId="{0720002B-61FD-4515-A335-F09D7444D83F}" destId="{4D48A921-D83C-4D71-8DBE-67840DB7E203}" srcOrd="2" destOrd="0" parTransId="{41AA5311-45D5-4B64-BAAD-6B8B13E161B2}" sibTransId="{A77AE4ED-4B19-4E1E-A47F-D54E7D59D535}"/>
    <dgm:cxn modelId="{5DF7F97F-8F73-4C69-87CC-097055409733}" type="presOf" srcId="{3E8F98BA-BA5C-4FA5-9759-F3EBC4F6FA6F}" destId="{A8322819-051F-4FED-8413-F47EEA146747}" srcOrd="0" destOrd="0" presId="urn:microsoft.com/office/officeart/2008/layout/SquareAccentList"/>
    <dgm:cxn modelId="{8107A083-A012-4F56-AFA1-A95C265925F1}" type="presOf" srcId="{3D9691DE-C25E-440C-9107-D1EFA7010FA5}" destId="{D87BEA6D-58DC-4167-9047-AAA6F2080DF8}" srcOrd="0" destOrd="0" presId="urn:microsoft.com/office/officeart/2008/layout/SquareAccentList"/>
    <dgm:cxn modelId="{EBBEB383-8212-4879-A2B1-83A2DE2FD390}" type="presOf" srcId="{92AA029F-60FB-4B83-8299-3E7EA281C4D7}" destId="{2795D0F2-72D6-491A-A6AA-34AD629006F2}" srcOrd="0" destOrd="0" presId="urn:microsoft.com/office/officeart/2008/layout/SquareAccentList"/>
    <dgm:cxn modelId="{150ADA85-D5A8-43AE-88EE-D9D1CB5A056B}" type="presOf" srcId="{B36D8DDF-15CF-421D-B6CF-A1130E9D7293}" destId="{006F882C-EED2-4FCC-848F-7A5330513B0B}" srcOrd="0" destOrd="0" presId="urn:microsoft.com/office/officeart/2008/layout/SquareAccentList"/>
    <dgm:cxn modelId="{AD56C58E-C2F3-4356-AA83-56062AB87771}" type="presOf" srcId="{AD716F50-725B-4F0C-8D7B-DFD787DF702A}" destId="{38D101DD-B7EF-444D-9555-21F835864AEA}" srcOrd="0" destOrd="0" presId="urn:microsoft.com/office/officeart/2008/layout/SquareAccentList"/>
    <dgm:cxn modelId="{167F3791-6FD1-4D91-B08E-12E621D81648}" type="presOf" srcId="{5FC17EB5-2468-45BF-8FBC-38C4EC4C8076}" destId="{59285492-3500-425D-BA4E-4C752BFC2BA5}" srcOrd="0" destOrd="0" presId="urn:microsoft.com/office/officeart/2008/layout/SquareAccentList"/>
    <dgm:cxn modelId="{A7309E96-EADF-4250-AC94-1087B19C9E6F}" srcId="{BCF3CFAF-ABBA-433B-9B42-131319322AC3}" destId="{92AA029F-60FB-4B83-8299-3E7EA281C4D7}" srcOrd="4" destOrd="0" parTransId="{25291DB2-102F-4675-8168-50D61ADDD936}" sibTransId="{12CAEF45-EC88-4B08-9DEB-82ED1560E897}"/>
    <dgm:cxn modelId="{571C79A1-A059-4C24-8480-E1230CD503FB}" srcId="{3E8F98BA-BA5C-4FA5-9759-F3EBC4F6FA6F}" destId="{07EE91C4-2E7F-48C2-BD53-7124E6ABC7C9}" srcOrd="2" destOrd="0" parTransId="{C8CF01D4-7F94-4D39-A520-E6D89BBB6229}" sibTransId="{D8B9C40D-932B-4188-B791-56CFF9E92348}"/>
    <dgm:cxn modelId="{FB989EA3-7992-4503-B3C2-9A95540E8EFF}" srcId="{5EFEB2A8-F704-4D21-8371-4A173420A997}" destId="{AD716F50-725B-4F0C-8D7B-DFD787DF702A}" srcOrd="2" destOrd="0" parTransId="{DC7C1CDF-EDC6-40A2-A422-18323B50EF93}" sibTransId="{B2FEBBA4-4058-4C62-A2A9-BEAF2B48FF6A}"/>
    <dgm:cxn modelId="{29A0CFA9-F54B-4BA4-97AE-8032583AF56E}" srcId="{0720002B-61FD-4515-A335-F09D7444D83F}" destId="{0AD339B1-0FCA-4CA5-9695-1AAA823B6BA3}" srcOrd="3" destOrd="0" parTransId="{5052AFB8-A840-4AA5-B97C-4062BF78F87E}" sibTransId="{062B17B3-6F79-4D85-958E-91CD45D64139}"/>
    <dgm:cxn modelId="{C6E9D8AB-F4B9-4BC5-979F-CBC8BDFA62D3}" srcId="{3E8F98BA-BA5C-4FA5-9759-F3EBC4F6FA6F}" destId="{9E929B7E-D62A-4A30-A309-B315EDA01704}" srcOrd="5" destOrd="0" parTransId="{2CA57C06-3DBE-4746-A50C-D4A7653C0F90}" sibTransId="{C96C3ABD-DFFD-44DB-A8A6-44B2A36BDE8E}"/>
    <dgm:cxn modelId="{995F22B0-5EB8-4C5C-8210-6C95AD0E026C}" type="presOf" srcId="{07EE91C4-2E7F-48C2-BD53-7124E6ABC7C9}" destId="{AA6F23CE-03BB-4DD6-87E7-28B48CFE4BEE}" srcOrd="0" destOrd="0" presId="urn:microsoft.com/office/officeart/2008/layout/SquareAccentList"/>
    <dgm:cxn modelId="{E0B369B1-1354-4195-B806-25FC63071DCA}" type="presOf" srcId="{671E378A-5618-4CB5-A450-A42FB4B24ADE}" destId="{DF35A6E6-E7A2-455E-96E9-EC454AFC0065}" srcOrd="0" destOrd="0" presId="urn:microsoft.com/office/officeart/2008/layout/SquareAccentList"/>
    <dgm:cxn modelId="{7D1EE5B2-5DDC-4668-A038-5608652FC07B}" srcId="{BCF3CFAF-ABBA-433B-9B42-131319322AC3}" destId="{B36D8DDF-15CF-421D-B6CF-A1130E9D7293}" srcOrd="0" destOrd="0" parTransId="{69871E1B-D2F5-49BD-BEA7-E18D7B053B12}" sibTransId="{42A5DF3B-AF27-457A-AB20-4A9F56C2F392}"/>
    <dgm:cxn modelId="{BD2486B4-07A7-4999-BAED-8847B137537B}" type="presOf" srcId="{ED70082A-B6AF-4094-AB12-6DA3A343665C}" destId="{413085B8-B719-4A15-B928-4AAC41D2FD06}" srcOrd="0" destOrd="0" presId="urn:microsoft.com/office/officeart/2008/layout/SquareAccentList"/>
    <dgm:cxn modelId="{522F38B6-058E-486B-B0BB-9651DDCBAAC9}" srcId="{0720002B-61FD-4515-A335-F09D7444D83F}" destId="{D6E5E00D-C8DE-475C-9A27-4B3DCC8CCA9D}" srcOrd="0" destOrd="0" parTransId="{DD045950-0E82-4793-83AA-6990C5C4315C}" sibTransId="{53ED13AC-913F-447A-90F8-ADF29C182C94}"/>
    <dgm:cxn modelId="{D0FCB9B7-6A21-4F8B-9B45-AA35371A107A}" type="presOf" srcId="{3CC0AB97-7606-4900-9CCD-51A6A32F323E}" destId="{845D08FE-6563-4660-98B1-FF845A3B2345}" srcOrd="0" destOrd="0" presId="urn:microsoft.com/office/officeart/2008/layout/SquareAccentList"/>
    <dgm:cxn modelId="{35F24CBD-41F6-48DB-8DC9-6DD66712E6DE}" type="presOf" srcId="{0AD339B1-0FCA-4CA5-9695-1AAA823B6BA3}" destId="{D3C340FF-3FDD-4A10-9E8F-DA2135691C83}" srcOrd="0" destOrd="0" presId="urn:microsoft.com/office/officeart/2008/layout/SquareAccentList"/>
    <dgm:cxn modelId="{8BF30FBE-4086-4BC4-9F19-98E9E79419ED}" type="presOf" srcId="{D6E5E00D-C8DE-475C-9A27-4B3DCC8CCA9D}" destId="{7B0A0E48-00D5-4CF2-97C8-CF38DB65761A}" srcOrd="0" destOrd="0" presId="urn:microsoft.com/office/officeart/2008/layout/SquareAccentList"/>
    <dgm:cxn modelId="{B791A6C3-C744-4963-9A8B-92E9ABA0D781}" srcId="{0720002B-61FD-4515-A335-F09D7444D83F}" destId="{ED70082A-B6AF-4094-AB12-6DA3A343665C}" srcOrd="6" destOrd="0" parTransId="{F592F481-E094-4BC8-9699-61C3F50ABF2E}" sibTransId="{D37C3F4F-9DE1-4823-A580-F4FD7AF937AD}"/>
    <dgm:cxn modelId="{9A87C0C3-A653-4FE8-B762-2C2872C34744}" srcId="{3E8F98BA-BA5C-4FA5-9759-F3EBC4F6FA6F}" destId="{96DB1A92-54C9-4881-A326-A69320C1832E}" srcOrd="1" destOrd="0" parTransId="{3597D491-C1FA-4BE1-A874-1B2C2EA33B1B}" sibTransId="{E90D3DB1-7663-4853-951D-828E65E3ECD0}"/>
    <dgm:cxn modelId="{C72C52C9-768F-4F4A-AF3E-F97B2897EEFF}" srcId="{81EFC283-6F8A-4E07-9366-56BF0099CE1C}" destId="{3E8F98BA-BA5C-4FA5-9759-F3EBC4F6FA6F}" srcOrd="0" destOrd="0" parTransId="{DCF4EAB3-BE09-4982-A7B3-DE46598120F3}" sibTransId="{EC0487A8-A182-4BBA-8DF1-F638873E14E5}"/>
    <dgm:cxn modelId="{108C3AD9-2649-445C-B694-514AC848A739}" srcId="{0720002B-61FD-4515-A335-F09D7444D83F}" destId="{5FC17EB5-2468-45BF-8FBC-38C4EC4C8076}" srcOrd="1" destOrd="0" parTransId="{0C09A67F-6FEC-4656-9CE9-A9B733242440}" sibTransId="{572789F1-9D2F-4B28-BC9A-8BA6B7E03A36}"/>
    <dgm:cxn modelId="{0BC129DF-8F1E-4771-BA30-9D5670F2D12E}" type="presOf" srcId="{7458502D-EDC0-4DE8-AF18-5491716E4707}" destId="{AE1AFE5E-4873-4694-A5B4-BE99530BCDB8}" srcOrd="0" destOrd="0" presId="urn:microsoft.com/office/officeart/2008/layout/SquareAccentList"/>
    <dgm:cxn modelId="{385DDCDF-34CC-430B-9B67-9EE114FB9D0F}" type="presOf" srcId="{96DB1A92-54C9-4881-A326-A69320C1832E}" destId="{C4595142-2DC9-4F26-88FC-9B1465E64B9C}" srcOrd="0" destOrd="0" presId="urn:microsoft.com/office/officeart/2008/layout/SquareAccentList"/>
    <dgm:cxn modelId="{187E64E3-163C-4917-8133-A0390862A145}" srcId="{5EFEB2A8-F704-4D21-8371-4A173420A997}" destId="{7458502D-EDC0-4DE8-AF18-5491716E4707}" srcOrd="0" destOrd="0" parTransId="{F08DC81F-7417-4401-94DD-D247266F6E84}" sibTransId="{D8A61B6D-DDF4-46B5-A2DB-2C28AADA2673}"/>
    <dgm:cxn modelId="{A965BAE5-E56B-4FE1-9AA5-674DFE2839E9}" srcId="{5EFEB2A8-F704-4D21-8371-4A173420A997}" destId="{81C7D950-5611-4B46-BB77-C451B35AB238}" srcOrd="1" destOrd="0" parTransId="{8EEA15F1-2D8F-4785-81DC-24E841D07B50}" sibTransId="{88D37CDD-F958-4A71-AD61-9B98D2698BA3}"/>
    <dgm:cxn modelId="{699CB9E6-4F85-4029-AA4C-C19B1341B37E}" srcId="{81EFC283-6F8A-4E07-9366-56BF0099CE1C}" destId="{0720002B-61FD-4515-A335-F09D7444D83F}" srcOrd="2" destOrd="0" parTransId="{A9753DCA-EEF9-483B-ADA5-897241316854}" sibTransId="{BD6D3D4B-4C1D-4736-85E0-673343A30CAB}"/>
    <dgm:cxn modelId="{8AD9BDF3-0E66-483C-A9B3-968BDA188C8B}" type="presOf" srcId="{9E929B7E-D62A-4A30-A309-B315EDA01704}" destId="{C4FF0BA5-BFD2-4B37-B1E3-0F0F0D0C5098}" srcOrd="0" destOrd="0" presId="urn:microsoft.com/office/officeart/2008/layout/SquareAccentList"/>
    <dgm:cxn modelId="{0D76FEFF-9BA4-416B-8892-6D6765672695}" srcId="{BCF3CFAF-ABBA-433B-9B42-131319322AC3}" destId="{3CC0AB97-7606-4900-9CCD-51A6A32F323E}" srcOrd="3" destOrd="0" parTransId="{B9C379AD-DE42-4770-95DE-623CFA4B3FBF}" sibTransId="{7FF4CC7A-9984-42A3-8BF8-2992F649B707}"/>
    <dgm:cxn modelId="{921CA190-1D89-4436-BBC2-4F8DCBCCA186}" type="presParOf" srcId="{CB2E2F07-2C07-424B-A36D-3C5D622475D6}" destId="{6E4AEC13-19F8-4BDE-9035-96DA8C7D422B}" srcOrd="0" destOrd="0" presId="urn:microsoft.com/office/officeart/2008/layout/SquareAccentList"/>
    <dgm:cxn modelId="{D8230963-9EE9-4CE9-8E28-1DEDA04C1128}" type="presParOf" srcId="{6E4AEC13-19F8-4BDE-9035-96DA8C7D422B}" destId="{4C5D13EA-271E-4D5B-8D25-1B0AED12C365}" srcOrd="0" destOrd="0" presId="urn:microsoft.com/office/officeart/2008/layout/SquareAccentList"/>
    <dgm:cxn modelId="{0E2D7679-F79E-4A54-B6E4-DE76C51CDA1C}" type="presParOf" srcId="{4C5D13EA-271E-4D5B-8D25-1B0AED12C365}" destId="{DC349D37-92D1-46DA-8DD1-0ED2DA7792D1}" srcOrd="0" destOrd="0" presId="urn:microsoft.com/office/officeart/2008/layout/SquareAccentList"/>
    <dgm:cxn modelId="{D79E806B-461F-4071-8FA8-97619D6011BE}" type="presParOf" srcId="{4C5D13EA-271E-4D5B-8D25-1B0AED12C365}" destId="{9A50DBDD-4D5E-4642-BC81-6F37A9CCE475}" srcOrd="1" destOrd="0" presId="urn:microsoft.com/office/officeart/2008/layout/SquareAccentList"/>
    <dgm:cxn modelId="{5E0E189F-3439-44FF-9387-1C468DDD00EA}" type="presParOf" srcId="{4C5D13EA-271E-4D5B-8D25-1B0AED12C365}" destId="{A8322819-051F-4FED-8413-F47EEA146747}" srcOrd="2" destOrd="0" presId="urn:microsoft.com/office/officeart/2008/layout/SquareAccentList"/>
    <dgm:cxn modelId="{134E4DF0-1C28-4311-9181-38A441EEBE29}" type="presParOf" srcId="{6E4AEC13-19F8-4BDE-9035-96DA8C7D422B}" destId="{F83A3AC7-F77B-47EA-883F-97E8AAB86EDC}" srcOrd="1" destOrd="0" presId="urn:microsoft.com/office/officeart/2008/layout/SquareAccentList"/>
    <dgm:cxn modelId="{06BB8384-9C1C-456D-A72E-28B9D367B3F0}" type="presParOf" srcId="{F83A3AC7-F77B-47EA-883F-97E8AAB86EDC}" destId="{C376D754-6903-48BF-A577-6F69D46833D8}" srcOrd="0" destOrd="0" presId="urn:microsoft.com/office/officeart/2008/layout/SquareAccentList"/>
    <dgm:cxn modelId="{3270FA80-33F2-4F1A-B57D-96EC086F8FBE}" type="presParOf" srcId="{C376D754-6903-48BF-A577-6F69D46833D8}" destId="{1E16E2C3-45DE-4DF2-BE70-CBACD1791FD3}" srcOrd="0" destOrd="0" presId="urn:microsoft.com/office/officeart/2008/layout/SquareAccentList"/>
    <dgm:cxn modelId="{474E78DD-B122-4C75-898C-91BE68AEC984}" type="presParOf" srcId="{C376D754-6903-48BF-A577-6F69D46833D8}" destId="{7220DE1A-18BD-4995-966D-D62957F4A0FB}" srcOrd="1" destOrd="0" presId="urn:microsoft.com/office/officeart/2008/layout/SquareAccentList"/>
    <dgm:cxn modelId="{1AE5404D-B624-4C5F-A6A2-DA7E5DECAE99}" type="presParOf" srcId="{F83A3AC7-F77B-47EA-883F-97E8AAB86EDC}" destId="{73479DD6-F366-4B21-9C55-8580F3E43897}" srcOrd="1" destOrd="0" presId="urn:microsoft.com/office/officeart/2008/layout/SquareAccentList"/>
    <dgm:cxn modelId="{19F87BF4-8D54-44E9-86B8-68EAE4FF737F}" type="presParOf" srcId="{73479DD6-F366-4B21-9C55-8580F3E43897}" destId="{A17B8D9A-33B7-4FE2-A514-B6AC3C7D2A10}" srcOrd="0" destOrd="0" presId="urn:microsoft.com/office/officeart/2008/layout/SquareAccentList"/>
    <dgm:cxn modelId="{ED0510F0-65B6-46C9-A438-E91A40758096}" type="presParOf" srcId="{73479DD6-F366-4B21-9C55-8580F3E43897}" destId="{C4595142-2DC9-4F26-88FC-9B1465E64B9C}" srcOrd="1" destOrd="0" presId="urn:microsoft.com/office/officeart/2008/layout/SquareAccentList"/>
    <dgm:cxn modelId="{E3569571-42BA-488F-A598-B3BAD5EE81B7}" type="presParOf" srcId="{F83A3AC7-F77B-47EA-883F-97E8AAB86EDC}" destId="{D40784BE-2C5F-445D-AC9C-24ED78001778}" srcOrd="2" destOrd="0" presId="urn:microsoft.com/office/officeart/2008/layout/SquareAccentList"/>
    <dgm:cxn modelId="{29CAD589-1F2A-48AB-B72F-AE15E13DCA56}" type="presParOf" srcId="{D40784BE-2C5F-445D-AC9C-24ED78001778}" destId="{D02E3EC7-7A7A-4237-8E4F-3FC5981D69C5}" srcOrd="0" destOrd="0" presId="urn:microsoft.com/office/officeart/2008/layout/SquareAccentList"/>
    <dgm:cxn modelId="{046C45B4-09C3-404E-80D0-7A0562334FF0}" type="presParOf" srcId="{D40784BE-2C5F-445D-AC9C-24ED78001778}" destId="{AA6F23CE-03BB-4DD6-87E7-28B48CFE4BEE}" srcOrd="1" destOrd="0" presId="urn:microsoft.com/office/officeart/2008/layout/SquareAccentList"/>
    <dgm:cxn modelId="{FE9C4F57-ED81-4B10-9E3A-DA014D006DD5}" type="presParOf" srcId="{F83A3AC7-F77B-47EA-883F-97E8AAB86EDC}" destId="{DAE668F7-C1C7-42C4-B5EB-5BC59A2282E0}" srcOrd="3" destOrd="0" presId="urn:microsoft.com/office/officeart/2008/layout/SquareAccentList"/>
    <dgm:cxn modelId="{4DDEAB5B-0D9E-41A8-82A1-BE90D1CB0361}" type="presParOf" srcId="{DAE668F7-C1C7-42C4-B5EB-5BC59A2282E0}" destId="{53A1442B-C95F-45E7-A297-8F12FA1DED19}" srcOrd="0" destOrd="0" presId="urn:microsoft.com/office/officeart/2008/layout/SquareAccentList"/>
    <dgm:cxn modelId="{615C56C4-2655-4CFD-8884-E51CEE98910A}" type="presParOf" srcId="{DAE668F7-C1C7-42C4-B5EB-5BC59A2282E0}" destId="{D87BEA6D-58DC-4167-9047-AAA6F2080DF8}" srcOrd="1" destOrd="0" presId="urn:microsoft.com/office/officeart/2008/layout/SquareAccentList"/>
    <dgm:cxn modelId="{D82243A1-EFFB-415C-86FB-4EFCBC2A4D0D}" type="presParOf" srcId="{F83A3AC7-F77B-47EA-883F-97E8AAB86EDC}" destId="{C5EE1340-078F-4759-BB50-ADCEC55F80B3}" srcOrd="4" destOrd="0" presId="urn:microsoft.com/office/officeart/2008/layout/SquareAccentList"/>
    <dgm:cxn modelId="{C5F1CA58-2D46-47E6-B25E-AB4F53207AC8}" type="presParOf" srcId="{C5EE1340-078F-4759-BB50-ADCEC55F80B3}" destId="{CEDE2120-6F43-40E2-9768-4715235B422C}" srcOrd="0" destOrd="0" presId="urn:microsoft.com/office/officeart/2008/layout/SquareAccentList"/>
    <dgm:cxn modelId="{5D0A8819-3605-42ED-A7F3-75D5DE7D4947}" type="presParOf" srcId="{C5EE1340-078F-4759-BB50-ADCEC55F80B3}" destId="{B7754718-B1D7-43A7-BA37-B2F800605B94}" srcOrd="1" destOrd="0" presId="urn:microsoft.com/office/officeart/2008/layout/SquareAccentList"/>
    <dgm:cxn modelId="{DBA2D663-6CC7-4374-A35F-32EF18615EF8}" type="presParOf" srcId="{F83A3AC7-F77B-47EA-883F-97E8AAB86EDC}" destId="{66B8F7B7-9199-46FF-B4E8-CE5B543F3898}" srcOrd="5" destOrd="0" presId="urn:microsoft.com/office/officeart/2008/layout/SquareAccentList"/>
    <dgm:cxn modelId="{D0B57F26-4475-4DDF-9DB4-B9E177864C79}" type="presParOf" srcId="{66B8F7B7-9199-46FF-B4E8-CE5B543F3898}" destId="{7F66A27A-2582-427F-95D8-FA5079DAA5BB}" srcOrd="0" destOrd="0" presId="urn:microsoft.com/office/officeart/2008/layout/SquareAccentList"/>
    <dgm:cxn modelId="{09A05907-70E1-4DDF-ADCC-29468C77337F}" type="presParOf" srcId="{66B8F7B7-9199-46FF-B4E8-CE5B543F3898}" destId="{C4FF0BA5-BFD2-4B37-B1E3-0F0F0D0C5098}" srcOrd="1" destOrd="0" presId="urn:microsoft.com/office/officeart/2008/layout/SquareAccentList"/>
    <dgm:cxn modelId="{8690DA17-3B34-4EBE-B692-9CB9D4C277E5}" type="presParOf" srcId="{CB2E2F07-2C07-424B-A36D-3C5D622475D6}" destId="{4D2BC81D-EAEE-4B71-AC4B-502DDA5ECCDB}" srcOrd="1" destOrd="0" presId="urn:microsoft.com/office/officeart/2008/layout/SquareAccentList"/>
    <dgm:cxn modelId="{D2F3D007-D86E-45F2-9115-AC46923A6F6E}" type="presParOf" srcId="{4D2BC81D-EAEE-4B71-AC4B-502DDA5ECCDB}" destId="{9B64C304-CE48-40CD-AB71-79EAEA29D5AF}" srcOrd="0" destOrd="0" presId="urn:microsoft.com/office/officeart/2008/layout/SquareAccentList"/>
    <dgm:cxn modelId="{572CF1B2-677E-4BA5-AC08-E885FD667AB8}" type="presParOf" srcId="{9B64C304-CE48-40CD-AB71-79EAEA29D5AF}" destId="{6F449DD5-0F38-450D-8A4B-42A457CF8134}" srcOrd="0" destOrd="0" presId="urn:microsoft.com/office/officeart/2008/layout/SquareAccentList"/>
    <dgm:cxn modelId="{2894700B-E9D6-45FF-90F6-2F41C668509A}" type="presParOf" srcId="{9B64C304-CE48-40CD-AB71-79EAEA29D5AF}" destId="{1D623103-245F-47F6-94AB-DB2D529932C9}" srcOrd="1" destOrd="0" presId="urn:microsoft.com/office/officeart/2008/layout/SquareAccentList"/>
    <dgm:cxn modelId="{FF30B108-67D0-4B14-AFA9-A4FFCF41A92C}" type="presParOf" srcId="{9B64C304-CE48-40CD-AB71-79EAEA29D5AF}" destId="{ED4361C4-209F-4CE5-9DF5-B58A514FAEAD}" srcOrd="2" destOrd="0" presId="urn:microsoft.com/office/officeart/2008/layout/SquareAccentList"/>
    <dgm:cxn modelId="{8AC660AC-5622-4432-A745-711823B00E3F}" type="presParOf" srcId="{4D2BC81D-EAEE-4B71-AC4B-502DDA5ECCDB}" destId="{09AE58E3-5C90-4637-9BE0-F2DAB20586C4}" srcOrd="1" destOrd="0" presId="urn:microsoft.com/office/officeart/2008/layout/SquareAccentList"/>
    <dgm:cxn modelId="{A8FDAC9C-C50F-4759-BED9-009EA1C0BBF5}" type="presParOf" srcId="{09AE58E3-5C90-4637-9BE0-F2DAB20586C4}" destId="{41B9F4B6-108C-4868-AC88-2ED42D74FD9D}" srcOrd="0" destOrd="0" presId="urn:microsoft.com/office/officeart/2008/layout/SquareAccentList"/>
    <dgm:cxn modelId="{B99A3E8E-8437-470E-ACE7-F7FFF3C5DA1D}" type="presParOf" srcId="{41B9F4B6-108C-4868-AC88-2ED42D74FD9D}" destId="{03010654-C740-4DAA-AAC8-F25FCE3D16EC}" srcOrd="0" destOrd="0" presId="urn:microsoft.com/office/officeart/2008/layout/SquareAccentList"/>
    <dgm:cxn modelId="{F37577F2-FEE9-4391-981C-B0F734439A48}" type="presParOf" srcId="{41B9F4B6-108C-4868-AC88-2ED42D74FD9D}" destId="{006F882C-EED2-4FCC-848F-7A5330513B0B}" srcOrd="1" destOrd="0" presId="urn:microsoft.com/office/officeart/2008/layout/SquareAccentList"/>
    <dgm:cxn modelId="{E6B27949-023C-4046-8265-89B71236970B}" type="presParOf" srcId="{09AE58E3-5C90-4637-9BE0-F2DAB20586C4}" destId="{FF748137-4870-4755-B11A-509681D23862}" srcOrd="1" destOrd="0" presId="urn:microsoft.com/office/officeart/2008/layout/SquareAccentList"/>
    <dgm:cxn modelId="{B56F2338-D4CF-462D-95C1-19B492A196D0}" type="presParOf" srcId="{FF748137-4870-4755-B11A-509681D23862}" destId="{147297DA-7A8F-44C9-886A-00AA965F1A93}" srcOrd="0" destOrd="0" presId="urn:microsoft.com/office/officeart/2008/layout/SquareAccentList"/>
    <dgm:cxn modelId="{5BA39496-5017-494B-8AD6-5878D3D97C5F}" type="presParOf" srcId="{FF748137-4870-4755-B11A-509681D23862}" destId="{DBB6D9B5-1B2F-47EE-86F7-F3A898CFB841}" srcOrd="1" destOrd="0" presId="urn:microsoft.com/office/officeart/2008/layout/SquareAccentList"/>
    <dgm:cxn modelId="{972A4DE3-0FF9-4E9B-8FE5-783AAED945D8}" type="presParOf" srcId="{09AE58E3-5C90-4637-9BE0-F2DAB20586C4}" destId="{5C066D7C-57F5-4DAB-898A-5A01A1D1333D}" srcOrd="2" destOrd="0" presId="urn:microsoft.com/office/officeart/2008/layout/SquareAccentList"/>
    <dgm:cxn modelId="{29DE823F-0011-42DC-9AEB-D2EEE415E75B}" type="presParOf" srcId="{5C066D7C-57F5-4DAB-898A-5A01A1D1333D}" destId="{27822418-BF37-40FC-A333-4EF228B0DE67}" srcOrd="0" destOrd="0" presId="urn:microsoft.com/office/officeart/2008/layout/SquareAccentList"/>
    <dgm:cxn modelId="{C3C148BB-B79B-4272-90E7-1E15B4B8ABB2}" type="presParOf" srcId="{5C066D7C-57F5-4DAB-898A-5A01A1D1333D}" destId="{FFE07316-AB1B-4612-99D8-09622A3AF66C}" srcOrd="1" destOrd="0" presId="urn:microsoft.com/office/officeart/2008/layout/SquareAccentList"/>
    <dgm:cxn modelId="{0477D9BE-EF25-49E9-B307-AA6B2A4CDCC7}" type="presParOf" srcId="{09AE58E3-5C90-4637-9BE0-F2DAB20586C4}" destId="{14E2B2F8-F46C-46DC-AC50-49233405531B}" srcOrd="3" destOrd="0" presId="urn:microsoft.com/office/officeart/2008/layout/SquareAccentList"/>
    <dgm:cxn modelId="{8CC0B51C-CD0A-49B3-AE0C-C15EDA6FBC53}" type="presParOf" srcId="{14E2B2F8-F46C-46DC-AC50-49233405531B}" destId="{BDCD2210-BC61-41FB-A7EB-B2A6EE7781F4}" srcOrd="0" destOrd="0" presId="urn:microsoft.com/office/officeart/2008/layout/SquareAccentList"/>
    <dgm:cxn modelId="{7CD044D8-2B7C-4BC4-ACB4-61E4EF4269CE}" type="presParOf" srcId="{14E2B2F8-F46C-46DC-AC50-49233405531B}" destId="{845D08FE-6563-4660-98B1-FF845A3B2345}" srcOrd="1" destOrd="0" presId="urn:microsoft.com/office/officeart/2008/layout/SquareAccentList"/>
    <dgm:cxn modelId="{9E24D01B-0232-4598-BCFD-20A7E58C7D2D}" type="presParOf" srcId="{09AE58E3-5C90-4637-9BE0-F2DAB20586C4}" destId="{AAF7FC5A-8183-47D3-A463-5B1C394F15F5}" srcOrd="4" destOrd="0" presId="urn:microsoft.com/office/officeart/2008/layout/SquareAccentList"/>
    <dgm:cxn modelId="{85F425B1-7225-482F-B908-6C3BFC8AA141}" type="presParOf" srcId="{AAF7FC5A-8183-47D3-A463-5B1C394F15F5}" destId="{19C564DD-B46F-45EF-A466-2448CAC338EE}" srcOrd="0" destOrd="0" presId="urn:microsoft.com/office/officeart/2008/layout/SquareAccentList"/>
    <dgm:cxn modelId="{A3DE5D6D-7FEC-464E-995E-A6EF1873ACD7}" type="presParOf" srcId="{AAF7FC5A-8183-47D3-A463-5B1C394F15F5}" destId="{2795D0F2-72D6-491A-A6AA-34AD629006F2}" srcOrd="1" destOrd="0" presId="urn:microsoft.com/office/officeart/2008/layout/SquareAccentList"/>
    <dgm:cxn modelId="{C644E164-5027-421C-979C-B2335A6E9CC0}" type="presParOf" srcId="{09AE58E3-5C90-4637-9BE0-F2DAB20586C4}" destId="{76874D81-5B6B-4E0C-A0E8-FDB2291276C2}" srcOrd="5" destOrd="0" presId="urn:microsoft.com/office/officeart/2008/layout/SquareAccentList"/>
    <dgm:cxn modelId="{B9EA268F-5F36-4B13-88B8-D57E59BA0D8D}" type="presParOf" srcId="{76874D81-5B6B-4E0C-A0E8-FDB2291276C2}" destId="{3C4EF0A9-6B32-44CF-A4A2-94C573A5ED14}" srcOrd="0" destOrd="0" presId="urn:microsoft.com/office/officeart/2008/layout/SquareAccentList"/>
    <dgm:cxn modelId="{AB6D82B6-CB7E-47B7-B23C-0D67A24BA75C}" type="presParOf" srcId="{76874D81-5B6B-4E0C-A0E8-FDB2291276C2}" destId="{FAB15A23-0DFC-4616-AEB6-ECDB0B3DDC56}" srcOrd="1" destOrd="0" presId="urn:microsoft.com/office/officeart/2008/layout/SquareAccentList"/>
    <dgm:cxn modelId="{D74E7B15-221A-442C-8A06-170E9E52B6A6}" type="presParOf" srcId="{CB2E2F07-2C07-424B-A36D-3C5D622475D6}" destId="{7B70652C-7E31-47C0-A5E2-726D20186227}" srcOrd="2" destOrd="0" presId="urn:microsoft.com/office/officeart/2008/layout/SquareAccentList"/>
    <dgm:cxn modelId="{7C477C51-A05C-41D9-AD51-C994F4F89EC5}" type="presParOf" srcId="{7B70652C-7E31-47C0-A5E2-726D20186227}" destId="{ADEE78BA-42A5-4F9B-B72C-D63498D0CDA8}" srcOrd="0" destOrd="0" presId="urn:microsoft.com/office/officeart/2008/layout/SquareAccentList"/>
    <dgm:cxn modelId="{83234F64-865E-4886-9AAE-B3BCF55FDFB5}" type="presParOf" srcId="{ADEE78BA-42A5-4F9B-B72C-D63498D0CDA8}" destId="{81AD1847-17BD-4094-B4C5-E34F6F766D2A}" srcOrd="0" destOrd="0" presId="urn:microsoft.com/office/officeart/2008/layout/SquareAccentList"/>
    <dgm:cxn modelId="{820EA90C-FCF2-4AE8-A7B4-D008241FAA3E}" type="presParOf" srcId="{ADEE78BA-42A5-4F9B-B72C-D63498D0CDA8}" destId="{8DE913AD-FAC0-4118-B845-ED9C8EC43B2E}" srcOrd="1" destOrd="0" presId="urn:microsoft.com/office/officeart/2008/layout/SquareAccentList"/>
    <dgm:cxn modelId="{387F5F05-C8CA-41C8-8C60-0BC8C035EE6A}" type="presParOf" srcId="{ADEE78BA-42A5-4F9B-B72C-D63498D0CDA8}" destId="{DFD67776-640B-480C-99FF-96924B999BCB}" srcOrd="2" destOrd="0" presId="urn:microsoft.com/office/officeart/2008/layout/SquareAccentList"/>
    <dgm:cxn modelId="{4A8D48E9-3235-491A-AA1E-B6103F1D396C}" type="presParOf" srcId="{7B70652C-7E31-47C0-A5E2-726D20186227}" destId="{B6CBC1C9-A1C3-4DF7-84D0-8DBE444FAD32}" srcOrd="1" destOrd="0" presId="urn:microsoft.com/office/officeart/2008/layout/SquareAccentList"/>
    <dgm:cxn modelId="{A6A8DD6A-82D7-4563-95FD-2ADD6E8657E9}" type="presParOf" srcId="{B6CBC1C9-A1C3-4DF7-84D0-8DBE444FAD32}" destId="{A6ACD118-9124-411A-A108-BA43B258F8BF}" srcOrd="0" destOrd="0" presId="urn:microsoft.com/office/officeart/2008/layout/SquareAccentList"/>
    <dgm:cxn modelId="{20590045-B82C-4037-B2A2-55F1157859A7}" type="presParOf" srcId="{A6ACD118-9124-411A-A108-BA43B258F8BF}" destId="{D5B8F3B8-EA6B-4777-B30C-742C5DD44903}" srcOrd="0" destOrd="0" presId="urn:microsoft.com/office/officeart/2008/layout/SquareAccentList"/>
    <dgm:cxn modelId="{40FF2139-A7E8-4851-A56B-6651A328D962}" type="presParOf" srcId="{A6ACD118-9124-411A-A108-BA43B258F8BF}" destId="{7B0A0E48-00D5-4CF2-97C8-CF38DB65761A}" srcOrd="1" destOrd="0" presId="urn:microsoft.com/office/officeart/2008/layout/SquareAccentList"/>
    <dgm:cxn modelId="{86BB1FB7-0749-4F7E-B652-DACFCE3F1FBC}" type="presParOf" srcId="{B6CBC1C9-A1C3-4DF7-84D0-8DBE444FAD32}" destId="{EC4319C2-13C9-47A0-9F1F-1E59E39627C4}" srcOrd="1" destOrd="0" presId="urn:microsoft.com/office/officeart/2008/layout/SquareAccentList"/>
    <dgm:cxn modelId="{78395395-CA12-4BAF-90BE-3598A83B63D5}" type="presParOf" srcId="{EC4319C2-13C9-47A0-9F1F-1E59E39627C4}" destId="{664368D4-2054-4D15-9FBE-C196C81AE93C}" srcOrd="0" destOrd="0" presId="urn:microsoft.com/office/officeart/2008/layout/SquareAccentList"/>
    <dgm:cxn modelId="{CD181B9F-3A6F-4641-8789-002757086C1D}" type="presParOf" srcId="{EC4319C2-13C9-47A0-9F1F-1E59E39627C4}" destId="{59285492-3500-425D-BA4E-4C752BFC2BA5}" srcOrd="1" destOrd="0" presId="urn:microsoft.com/office/officeart/2008/layout/SquareAccentList"/>
    <dgm:cxn modelId="{71B7B5DF-EC16-48E5-9301-D9D9C535E785}" type="presParOf" srcId="{B6CBC1C9-A1C3-4DF7-84D0-8DBE444FAD32}" destId="{3C1B943E-2512-44A8-9A8B-F5F8F5579BE2}" srcOrd="2" destOrd="0" presId="urn:microsoft.com/office/officeart/2008/layout/SquareAccentList"/>
    <dgm:cxn modelId="{2CAFC174-4230-48A9-819B-4C9201C5CD73}" type="presParOf" srcId="{3C1B943E-2512-44A8-9A8B-F5F8F5579BE2}" destId="{8B8AA269-BBFB-444F-B1EC-EF7567EFE2DE}" srcOrd="0" destOrd="0" presId="urn:microsoft.com/office/officeart/2008/layout/SquareAccentList"/>
    <dgm:cxn modelId="{CF6BD95A-426D-455B-AAF4-F6B30EDAFC1B}" type="presParOf" srcId="{3C1B943E-2512-44A8-9A8B-F5F8F5579BE2}" destId="{AB17D104-0631-4E9C-B61D-5A9C63C00E35}" srcOrd="1" destOrd="0" presId="urn:microsoft.com/office/officeart/2008/layout/SquareAccentList"/>
    <dgm:cxn modelId="{8C2647DF-F989-44C2-B7B3-D514BC9F58BB}" type="presParOf" srcId="{B6CBC1C9-A1C3-4DF7-84D0-8DBE444FAD32}" destId="{6F911257-C123-43F1-AB62-8F7BED6200B7}" srcOrd="3" destOrd="0" presId="urn:microsoft.com/office/officeart/2008/layout/SquareAccentList"/>
    <dgm:cxn modelId="{64901B42-152B-4122-9F2E-14ED36A88252}" type="presParOf" srcId="{6F911257-C123-43F1-AB62-8F7BED6200B7}" destId="{F32A6A05-ECA0-421C-B1C3-ED7F5E56C6F1}" srcOrd="0" destOrd="0" presId="urn:microsoft.com/office/officeart/2008/layout/SquareAccentList"/>
    <dgm:cxn modelId="{CA5B46E9-6A08-4639-AA98-FCA87862F8FC}" type="presParOf" srcId="{6F911257-C123-43F1-AB62-8F7BED6200B7}" destId="{D3C340FF-3FDD-4A10-9E8F-DA2135691C83}" srcOrd="1" destOrd="0" presId="urn:microsoft.com/office/officeart/2008/layout/SquareAccentList"/>
    <dgm:cxn modelId="{880392D5-2A3A-45BB-853F-63C2299E5FB4}" type="presParOf" srcId="{B6CBC1C9-A1C3-4DF7-84D0-8DBE444FAD32}" destId="{0427DB26-AFD2-4AA3-9962-A73EF9F2B67C}" srcOrd="4" destOrd="0" presId="urn:microsoft.com/office/officeart/2008/layout/SquareAccentList"/>
    <dgm:cxn modelId="{479E3ADE-61FB-4DFF-8051-E05B5DCDA295}" type="presParOf" srcId="{0427DB26-AFD2-4AA3-9962-A73EF9F2B67C}" destId="{C8664CF0-6389-440B-89F9-12D87E6E14E1}" srcOrd="0" destOrd="0" presId="urn:microsoft.com/office/officeart/2008/layout/SquareAccentList"/>
    <dgm:cxn modelId="{59EFD5E1-4C37-45E4-91C2-7B9534C37BF9}" type="presParOf" srcId="{0427DB26-AFD2-4AA3-9962-A73EF9F2B67C}" destId="{ECCFDCB2-C5D3-4D46-91FF-A04CA81D48A5}" srcOrd="1" destOrd="0" presId="urn:microsoft.com/office/officeart/2008/layout/SquareAccentList"/>
    <dgm:cxn modelId="{43DBBC1A-6329-4FA9-9A4E-4A170F58264A}" type="presParOf" srcId="{B6CBC1C9-A1C3-4DF7-84D0-8DBE444FAD32}" destId="{A79490CC-893D-464D-B924-18AE3921FBA9}" srcOrd="5" destOrd="0" presId="urn:microsoft.com/office/officeart/2008/layout/SquareAccentList"/>
    <dgm:cxn modelId="{5D26D4A5-B1E0-4AFF-A2A0-C9FB8A33ABE7}" type="presParOf" srcId="{A79490CC-893D-464D-B924-18AE3921FBA9}" destId="{8CB81707-1953-4065-9674-636EADB14D50}" srcOrd="0" destOrd="0" presId="urn:microsoft.com/office/officeart/2008/layout/SquareAccentList"/>
    <dgm:cxn modelId="{F41BD07E-055A-434B-B67F-3A5CC93BEE43}" type="presParOf" srcId="{A79490CC-893D-464D-B924-18AE3921FBA9}" destId="{BB421750-C973-429D-848B-F390F155B47D}" srcOrd="1" destOrd="0" presId="urn:microsoft.com/office/officeart/2008/layout/SquareAccentList"/>
    <dgm:cxn modelId="{685ECC84-3603-4D03-84CF-E22F7CB2D741}" type="presParOf" srcId="{B6CBC1C9-A1C3-4DF7-84D0-8DBE444FAD32}" destId="{21B1D433-BEED-4191-859F-38A7E0EBE586}" srcOrd="6" destOrd="0" presId="urn:microsoft.com/office/officeart/2008/layout/SquareAccentList"/>
    <dgm:cxn modelId="{B583D460-515A-4C08-BA60-CF117E6B451B}" type="presParOf" srcId="{21B1D433-BEED-4191-859F-38A7E0EBE586}" destId="{F699A1C0-E2BE-4D6E-8514-AAF94B81E03D}" srcOrd="0" destOrd="0" presId="urn:microsoft.com/office/officeart/2008/layout/SquareAccentList"/>
    <dgm:cxn modelId="{3CC652FC-4BD2-4BE0-8FC4-6D7D3913EB49}" type="presParOf" srcId="{21B1D433-BEED-4191-859F-38A7E0EBE586}" destId="{413085B8-B719-4A15-B928-4AAC41D2FD06}" srcOrd="1" destOrd="0" presId="urn:microsoft.com/office/officeart/2008/layout/SquareAccentList"/>
    <dgm:cxn modelId="{B81AC8CE-6241-488D-A8D5-4A4A2EB17FDE}" type="presParOf" srcId="{CB2E2F07-2C07-424B-A36D-3C5D622475D6}" destId="{591194CB-9724-4F8B-AC44-55133336F2D0}" srcOrd="3" destOrd="0" presId="urn:microsoft.com/office/officeart/2008/layout/SquareAccentList"/>
    <dgm:cxn modelId="{426C0E14-5FE3-4E11-B2EB-1F73D2144BF2}" type="presParOf" srcId="{591194CB-9724-4F8B-AC44-55133336F2D0}" destId="{4D2A9B32-0955-4DD7-BCB4-6A7D63893AFB}" srcOrd="0" destOrd="0" presId="urn:microsoft.com/office/officeart/2008/layout/SquareAccentList"/>
    <dgm:cxn modelId="{CC2597B6-D475-465A-91F8-504A713BF46A}" type="presParOf" srcId="{4D2A9B32-0955-4DD7-BCB4-6A7D63893AFB}" destId="{EB132C9A-AE49-42E2-87E6-E94B21D2813C}" srcOrd="0" destOrd="0" presId="urn:microsoft.com/office/officeart/2008/layout/SquareAccentList"/>
    <dgm:cxn modelId="{ED2F68A9-0263-4317-922D-0E24FDE43FCF}" type="presParOf" srcId="{4D2A9B32-0955-4DD7-BCB4-6A7D63893AFB}" destId="{4E96D143-8B5B-4173-BAD5-63116900B145}" srcOrd="1" destOrd="0" presId="urn:microsoft.com/office/officeart/2008/layout/SquareAccentList"/>
    <dgm:cxn modelId="{D93128BF-A9C7-4312-84A8-55ADDDCA0667}" type="presParOf" srcId="{4D2A9B32-0955-4DD7-BCB4-6A7D63893AFB}" destId="{3D69ADD4-F13F-48CB-AEA4-4752EA340E41}" srcOrd="2" destOrd="0" presId="urn:microsoft.com/office/officeart/2008/layout/SquareAccentList"/>
    <dgm:cxn modelId="{E3273AB2-F7D8-485A-8019-744723D7B909}" type="presParOf" srcId="{591194CB-9724-4F8B-AC44-55133336F2D0}" destId="{DC7F7CBF-BFFC-45F6-9411-8327C8FF7A9B}" srcOrd="1" destOrd="0" presId="urn:microsoft.com/office/officeart/2008/layout/SquareAccentList"/>
    <dgm:cxn modelId="{84ECC4DA-20EB-4FD9-8E49-192753314E1F}" type="presParOf" srcId="{DC7F7CBF-BFFC-45F6-9411-8327C8FF7A9B}" destId="{D4A32BF9-EC40-47D0-A40E-4ABF84A955C3}" srcOrd="0" destOrd="0" presId="urn:microsoft.com/office/officeart/2008/layout/SquareAccentList"/>
    <dgm:cxn modelId="{9904193B-FDA7-4D91-896A-91FB5BA8D872}" type="presParOf" srcId="{D4A32BF9-EC40-47D0-A40E-4ABF84A955C3}" destId="{1AC0E9ED-0576-42AE-B2CC-644FD52A9EF7}" srcOrd="0" destOrd="0" presId="urn:microsoft.com/office/officeart/2008/layout/SquareAccentList"/>
    <dgm:cxn modelId="{2AC10532-3E1A-4988-93F4-85E0725EF5D8}" type="presParOf" srcId="{D4A32BF9-EC40-47D0-A40E-4ABF84A955C3}" destId="{AE1AFE5E-4873-4694-A5B4-BE99530BCDB8}" srcOrd="1" destOrd="0" presId="urn:microsoft.com/office/officeart/2008/layout/SquareAccentList"/>
    <dgm:cxn modelId="{90E71B7D-D2A9-4E71-9DDF-50703871F813}" type="presParOf" srcId="{DC7F7CBF-BFFC-45F6-9411-8327C8FF7A9B}" destId="{184BB6E3-1752-4411-9174-B5A70A84E39A}" srcOrd="1" destOrd="0" presId="urn:microsoft.com/office/officeart/2008/layout/SquareAccentList"/>
    <dgm:cxn modelId="{75066606-07E8-47F8-A3A9-C72C25E9E1C7}" type="presParOf" srcId="{184BB6E3-1752-4411-9174-B5A70A84E39A}" destId="{3C80A010-B79F-40D9-87A0-F181BC723C6E}" srcOrd="0" destOrd="0" presId="urn:microsoft.com/office/officeart/2008/layout/SquareAccentList"/>
    <dgm:cxn modelId="{2FC5116B-E06C-4692-8235-2B95B3716D7F}" type="presParOf" srcId="{184BB6E3-1752-4411-9174-B5A70A84E39A}" destId="{60B356FA-76D4-4EF7-8FAE-51876063AE21}" srcOrd="1" destOrd="0" presId="urn:microsoft.com/office/officeart/2008/layout/SquareAccentList"/>
    <dgm:cxn modelId="{A2608D8D-2508-42AF-8AAD-C8A81E008B41}" type="presParOf" srcId="{DC7F7CBF-BFFC-45F6-9411-8327C8FF7A9B}" destId="{9BCC7B98-0C19-4B5B-9080-7DDEE099AF37}" srcOrd="2" destOrd="0" presId="urn:microsoft.com/office/officeart/2008/layout/SquareAccentList"/>
    <dgm:cxn modelId="{7A708B95-F955-4002-8E11-9D260FCB07D1}" type="presParOf" srcId="{9BCC7B98-0C19-4B5B-9080-7DDEE099AF37}" destId="{6A453613-8D5F-4943-B5AC-C1ED78519F86}" srcOrd="0" destOrd="0" presId="urn:microsoft.com/office/officeart/2008/layout/SquareAccentList"/>
    <dgm:cxn modelId="{5985151E-FF33-4644-8F6F-56B6EB7DB568}" type="presParOf" srcId="{9BCC7B98-0C19-4B5B-9080-7DDEE099AF37}" destId="{38D101DD-B7EF-444D-9555-21F835864AEA}" srcOrd="1" destOrd="0" presId="urn:microsoft.com/office/officeart/2008/layout/SquareAccentList"/>
    <dgm:cxn modelId="{6087A955-801D-4B3F-B9A1-9810B3AE909F}" type="presParOf" srcId="{DC7F7CBF-BFFC-45F6-9411-8327C8FF7A9B}" destId="{5E982AB8-5218-4CF4-9E31-F61A57592306}" srcOrd="3" destOrd="0" presId="urn:microsoft.com/office/officeart/2008/layout/SquareAccentList"/>
    <dgm:cxn modelId="{D61D73A4-6C57-425C-9DAB-8B2AD7BF0639}" type="presParOf" srcId="{5E982AB8-5218-4CF4-9E31-F61A57592306}" destId="{6D3D30C4-A54C-4FEB-AD89-C1BEAE45E880}" srcOrd="0" destOrd="0" presId="urn:microsoft.com/office/officeart/2008/layout/SquareAccentList"/>
    <dgm:cxn modelId="{F699F8C7-0AD6-46CC-854A-5E9CF6E700DC}" type="presParOf" srcId="{5E982AB8-5218-4CF4-9E31-F61A57592306}" destId="{DF35A6E6-E7A2-455E-96E9-EC454AFC006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EFC283-6F8A-4E07-9366-56BF0099CE1C}" type="doc">
      <dgm:prSet loTypeId="urn:microsoft.com/office/officeart/2008/layout/SquareAccent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E8F98BA-BA5C-4FA5-9759-F3EBC4F6FA6F}">
      <dgm:prSet phldrT="[Text]"/>
      <dgm:spPr/>
      <dgm:t>
        <a:bodyPr/>
        <a:lstStyle/>
        <a:p>
          <a:r>
            <a:rPr lang="en-US" dirty="0"/>
            <a:t>Other</a:t>
          </a:r>
        </a:p>
      </dgm:t>
    </dgm:pt>
    <dgm:pt modelId="{DCF4EAB3-BE09-4982-A7B3-DE46598120F3}" type="parTrans" cxnId="{C72C52C9-768F-4F4A-AF3E-F97B2897EEFF}">
      <dgm:prSet/>
      <dgm:spPr/>
      <dgm:t>
        <a:bodyPr/>
        <a:lstStyle/>
        <a:p>
          <a:endParaRPr lang="en-US"/>
        </a:p>
      </dgm:t>
    </dgm:pt>
    <dgm:pt modelId="{EC0487A8-A182-4BBA-8DF1-F638873E14E5}" type="sibTrans" cxnId="{C72C52C9-768F-4F4A-AF3E-F97B2897EEFF}">
      <dgm:prSet/>
      <dgm:spPr/>
      <dgm:t>
        <a:bodyPr/>
        <a:lstStyle/>
        <a:p>
          <a:endParaRPr lang="en-US"/>
        </a:p>
      </dgm:t>
    </dgm:pt>
    <dgm:pt modelId="{96DB1A92-54C9-4881-A326-A69320C1832E}">
      <dgm:prSet phldrT="[Text]"/>
      <dgm:spPr/>
      <dgm:t>
        <a:bodyPr/>
        <a:lstStyle/>
        <a:p>
          <a:r>
            <a:rPr lang="en-US" dirty="0"/>
            <a:t>Scoreboard</a:t>
          </a:r>
        </a:p>
      </dgm:t>
    </dgm:pt>
    <dgm:pt modelId="{3597D491-C1FA-4BE1-A874-1B2C2EA33B1B}" type="parTrans" cxnId="{9A87C0C3-A653-4FE8-B762-2C2872C34744}">
      <dgm:prSet/>
      <dgm:spPr/>
      <dgm:t>
        <a:bodyPr/>
        <a:lstStyle/>
        <a:p>
          <a:endParaRPr lang="en-US"/>
        </a:p>
      </dgm:t>
    </dgm:pt>
    <dgm:pt modelId="{E90D3DB1-7663-4853-951D-828E65E3ECD0}" type="sibTrans" cxnId="{9A87C0C3-A653-4FE8-B762-2C2872C34744}">
      <dgm:prSet/>
      <dgm:spPr/>
      <dgm:t>
        <a:bodyPr/>
        <a:lstStyle/>
        <a:p>
          <a:endParaRPr lang="en-US"/>
        </a:p>
      </dgm:t>
    </dgm:pt>
    <dgm:pt modelId="{07EE91C4-2E7F-48C2-BD53-7124E6ABC7C9}">
      <dgm:prSet phldrT="[Text]"/>
      <dgm:spPr/>
      <dgm:t>
        <a:bodyPr/>
        <a:lstStyle/>
        <a:p>
          <a:r>
            <a:rPr lang="en-US" dirty="0"/>
            <a:t>Coverage collector</a:t>
          </a:r>
        </a:p>
      </dgm:t>
    </dgm:pt>
    <dgm:pt modelId="{C8CF01D4-7F94-4D39-A520-E6D89BBB6229}" type="parTrans" cxnId="{571C79A1-A059-4C24-8480-E1230CD503FB}">
      <dgm:prSet/>
      <dgm:spPr/>
      <dgm:t>
        <a:bodyPr/>
        <a:lstStyle/>
        <a:p>
          <a:endParaRPr lang="en-US"/>
        </a:p>
      </dgm:t>
    </dgm:pt>
    <dgm:pt modelId="{D8B9C40D-932B-4188-B791-56CFF9E92348}" type="sibTrans" cxnId="{571C79A1-A059-4C24-8480-E1230CD503FB}">
      <dgm:prSet/>
      <dgm:spPr/>
      <dgm:t>
        <a:bodyPr/>
        <a:lstStyle/>
        <a:p>
          <a:endParaRPr lang="en-US"/>
        </a:p>
      </dgm:t>
    </dgm:pt>
    <dgm:pt modelId="{BCF3CFAF-ABBA-433B-9B42-131319322AC3}">
      <dgm:prSet phldrT="[Text]"/>
      <dgm:spPr/>
      <dgm:t>
        <a:bodyPr/>
        <a:lstStyle/>
        <a:p>
          <a:r>
            <a:rPr lang="en-US" dirty="0"/>
            <a:t>top</a:t>
          </a:r>
        </a:p>
      </dgm:t>
    </dgm:pt>
    <dgm:pt modelId="{2123045E-A28B-4318-AF6E-176D8528994F}" type="parTrans" cxnId="{B11B9D59-0547-4EC7-A69F-CB566B31A7B6}">
      <dgm:prSet/>
      <dgm:spPr/>
      <dgm:t>
        <a:bodyPr/>
        <a:lstStyle/>
        <a:p>
          <a:endParaRPr lang="en-US"/>
        </a:p>
      </dgm:t>
    </dgm:pt>
    <dgm:pt modelId="{F373B8D6-F321-4084-9513-A82D323F2F1B}" type="sibTrans" cxnId="{B11B9D59-0547-4EC7-A69F-CB566B31A7B6}">
      <dgm:prSet/>
      <dgm:spPr/>
      <dgm:t>
        <a:bodyPr/>
        <a:lstStyle/>
        <a:p>
          <a:endParaRPr lang="en-US"/>
        </a:p>
      </dgm:t>
    </dgm:pt>
    <dgm:pt modelId="{9B2CE3FD-11CB-463A-8A22-F5DA67E3DDFB}">
      <dgm:prSet phldrT="[Text]"/>
      <dgm:spPr/>
      <dgm:t>
        <a:bodyPr/>
        <a:lstStyle/>
        <a:p>
          <a:r>
            <a:rPr lang="en-US" dirty="0" err="1"/>
            <a:t>Tb_top</a:t>
          </a:r>
          <a:endParaRPr lang="en-US" dirty="0"/>
        </a:p>
      </dgm:t>
    </dgm:pt>
    <dgm:pt modelId="{58255DFE-CA65-4B1E-ABFE-2700F9832A44}" type="parTrans" cxnId="{28C9331A-D69D-4269-8073-71D79B349DC0}">
      <dgm:prSet/>
      <dgm:spPr/>
      <dgm:t>
        <a:bodyPr/>
        <a:lstStyle/>
        <a:p>
          <a:endParaRPr lang="en-US"/>
        </a:p>
      </dgm:t>
    </dgm:pt>
    <dgm:pt modelId="{C5B94240-F38F-4DEA-9FFB-D1D0722558A8}" type="sibTrans" cxnId="{28C9331A-D69D-4269-8073-71D79B349DC0}">
      <dgm:prSet/>
      <dgm:spPr/>
      <dgm:t>
        <a:bodyPr/>
        <a:lstStyle/>
        <a:p>
          <a:endParaRPr lang="en-US"/>
        </a:p>
      </dgm:t>
    </dgm:pt>
    <dgm:pt modelId="{B1C9945A-EDBD-4B5D-8E3F-C0EFC22E5552}">
      <dgm:prSet phldrT="[Text]"/>
      <dgm:spPr/>
      <dgm:t>
        <a:bodyPr/>
        <a:lstStyle/>
        <a:p>
          <a:r>
            <a:rPr lang="en-US" dirty="0" err="1"/>
            <a:t>Tb_param_pkg</a:t>
          </a:r>
          <a:endParaRPr lang="en-US" dirty="0"/>
        </a:p>
      </dgm:t>
    </dgm:pt>
    <dgm:pt modelId="{4B26F5C8-1F3B-494D-86E5-4B9D64C7184B}" type="parTrans" cxnId="{5BA4D857-9B01-4C20-A179-BC6D6BCF2E6B}">
      <dgm:prSet/>
      <dgm:spPr/>
      <dgm:t>
        <a:bodyPr/>
        <a:lstStyle/>
        <a:p>
          <a:endParaRPr lang="en-US"/>
        </a:p>
      </dgm:t>
    </dgm:pt>
    <dgm:pt modelId="{8600CF06-47FD-445A-9E6A-446D045E92CF}" type="sibTrans" cxnId="{5BA4D857-9B01-4C20-A179-BC6D6BCF2E6B}">
      <dgm:prSet/>
      <dgm:spPr/>
      <dgm:t>
        <a:bodyPr/>
        <a:lstStyle/>
        <a:p>
          <a:endParaRPr lang="en-US"/>
        </a:p>
      </dgm:t>
    </dgm:pt>
    <dgm:pt modelId="{3CC0AB97-7606-4900-9CCD-51A6A32F323E}">
      <dgm:prSet phldrT="[Text]"/>
      <dgm:spPr/>
      <dgm:t>
        <a:bodyPr/>
        <a:lstStyle/>
        <a:p>
          <a:r>
            <a:rPr lang="en-US" dirty="0"/>
            <a:t>Assertions file</a:t>
          </a:r>
        </a:p>
      </dgm:t>
    </dgm:pt>
    <dgm:pt modelId="{B9C379AD-DE42-4770-95DE-623CFA4B3FBF}" type="parTrans" cxnId="{0D76FEFF-9BA4-416B-8892-6D6765672695}">
      <dgm:prSet/>
      <dgm:spPr/>
      <dgm:t>
        <a:bodyPr/>
        <a:lstStyle/>
        <a:p>
          <a:endParaRPr lang="en-US"/>
        </a:p>
      </dgm:t>
    </dgm:pt>
    <dgm:pt modelId="{7FF4CC7A-9984-42A3-8BF8-2992F649B707}" type="sibTrans" cxnId="{0D76FEFF-9BA4-416B-8892-6D6765672695}">
      <dgm:prSet/>
      <dgm:spPr/>
      <dgm:t>
        <a:bodyPr/>
        <a:lstStyle/>
        <a:p>
          <a:endParaRPr lang="en-US"/>
        </a:p>
      </dgm:t>
    </dgm:pt>
    <dgm:pt modelId="{92AA029F-60FB-4B83-8299-3E7EA281C4D7}">
      <dgm:prSet phldrT="[Text]"/>
      <dgm:spPr/>
      <dgm:t>
        <a:bodyPr/>
        <a:lstStyle/>
        <a:p>
          <a:r>
            <a:rPr lang="en-US" dirty="0" err="1"/>
            <a:t>Tb_pkg</a:t>
          </a:r>
          <a:endParaRPr lang="en-US" dirty="0"/>
        </a:p>
      </dgm:t>
    </dgm:pt>
    <dgm:pt modelId="{25291DB2-102F-4675-8168-50D61ADDD936}" type="parTrans" cxnId="{A7309E96-EADF-4250-AC94-1087B19C9E6F}">
      <dgm:prSet/>
      <dgm:spPr/>
      <dgm:t>
        <a:bodyPr/>
        <a:lstStyle/>
        <a:p>
          <a:endParaRPr lang="en-US"/>
        </a:p>
      </dgm:t>
    </dgm:pt>
    <dgm:pt modelId="{12CAEF45-EC88-4B08-9DEB-82ED1560E897}" type="sibTrans" cxnId="{A7309E96-EADF-4250-AC94-1087B19C9E6F}">
      <dgm:prSet/>
      <dgm:spPr/>
      <dgm:t>
        <a:bodyPr/>
        <a:lstStyle/>
        <a:p>
          <a:endParaRPr lang="en-US"/>
        </a:p>
      </dgm:t>
    </dgm:pt>
    <dgm:pt modelId="{2187A2CE-9CEC-4481-A73A-138CD90AC7A4}">
      <dgm:prSet phldrT="[Text]"/>
      <dgm:spPr/>
      <dgm:t>
        <a:bodyPr/>
        <a:lstStyle/>
        <a:p>
          <a:r>
            <a:rPr lang="en-US" dirty="0"/>
            <a:t>Env</a:t>
          </a:r>
        </a:p>
      </dgm:t>
    </dgm:pt>
    <dgm:pt modelId="{D298D86C-C268-41E4-B0BA-99897863412B}" type="parTrans" cxnId="{0936343E-2158-4534-BCD6-75B97B1C3686}">
      <dgm:prSet/>
      <dgm:spPr/>
      <dgm:t>
        <a:bodyPr/>
        <a:lstStyle/>
        <a:p>
          <a:endParaRPr lang="en-US"/>
        </a:p>
      </dgm:t>
    </dgm:pt>
    <dgm:pt modelId="{860D85D2-BDA3-4A72-8A7C-C372BBCE952D}" type="sibTrans" cxnId="{0936343E-2158-4534-BCD6-75B97B1C3686}">
      <dgm:prSet/>
      <dgm:spPr/>
      <dgm:t>
        <a:bodyPr/>
        <a:lstStyle/>
        <a:p>
          <a:endParaRPr lang="en-US"/>
        </a:p>
      </dgm:t>
    </dgm:pt>
    <dgm:pt modelId="{20FDF5F7-2258-417D-8CC3-7DA8E25B479E}">
      <dgm:prSet phldrT="[Text]"/>
      <dgm:spPr/>
      <dgm:t>
        <a:bodyPr/>
        <a:lstStyle/>
        <a:p>
          <a:r>
            <a:rPr lang="en-US" dirty="0" err="1"/>
            <a:t>Env_cfg</a:t>
          </a:r>
          <a:endParaRPr lang="en-US" dirty="0"/>
        </a:p>
      </dgm:t>
    </dgm:pt>
    <dgm:pt modelId="{86771072-0B8A-4123-BA58-147EDD602588}" type="parTrans" cxnId="{CFA06527-DC03-4979-AD6D-6859984E8BF6}">
      <dgm:prSet/>
      <dgm:spPr/>
      <dgm:t>
        <a:bodyPr/>
        <a:lstStyle/>
        <a:p>
          <a:endParaRPr lang="en-US"/>
        </a:p>
      </dgm:t>
    </dgm:pt>
    <dgm:pt modelId="{BBF5B219-2FE2-49BC-800C-0895DB97C633}" type="sibTrans" cxnId="{CFA06527-DC03-4979-AD6D-6859984E8BF6}">
      <dgm:prSet/>
      <dgm:spPr/>
      <dgm:t>
        <a:bodyPr/>
        <a:lstStyle/>
        <a:p>
          <a:endParaRPr lang="en-US"/>
        </a:p>
      </dgm:t>
    </dgm:pt>
    <dgm:pt modelId="{93139015-25BA-419A-BED3-AD785B051A7A}">
      <dgm:prSet phldrT="[Text]"/>
      <dgm:spPr/>
      <dgm:t>
        <a:bodyPr/>
        <a:lstStyle/>
        <a:p>
          <a:r>
            <a:rPr lang="en-US" dirty="0"/>
            <a:t>Sequences</a:t>
          </a:r>
        </a:p>
      </dgm:t>
    </dgm:pt>
    <dgm:pt modelId="{E9716A22-564E-4C05-A503-D3FB729748FA}" type="parTrans" cxnId="{D656243A-8D1C-41D4-9575-F3B421499510}">
      <dgm:prSet/>
      <dgm:spPr/>
      <dgm:t>
        <a:bodyPr/>
        <a:lstStyle/>
        <a:p>
          <a:endParaRPr lang="en-US"/>
        </a:p>
      </dgm:t>
    </dgm:pt>
    <dgm:pt modelId="{3B36DF3C-60EE-4DAA-8BE5-2F841CF85568}" type="sibTrans" cxnId="{D656243A-8D1C-41D4-9575-F3B421499510}">
      <dgm:prSet/>
      <dgm:spPr/>
      <dgm:t>
        <a:bodyPr/>
        <a:lstStyle/>
        <a:p>
          <a:endParaRPr lang="en-US"/>
        </a:p>
      </dgm:t>
    </dgm:pt>
    <dgm:pt modelId="{7EBB443F-3195-4B1F-AB94-5E6B0277242B}">
      <dgm:prSet phldrT="[Text]"/>
      <dgm:spPr/>
      <dgm:t>
        <a:bodyPr/>
        <a:lstStyle/>
        <a:p>
          <a:r>
            <a:rPr lang="en-US" dirty="0"/>
            <a:t>Tests</a:t>
          </a:r>
        </a:p>
      </dgm:t>
    </dgm:pt>
    <dgm:pt modelId="{D1368F0E-CC8B-42C3-9CF1-F030E4FFA10E}" type="parTrans" cxnId="{D65FD0E5-7B65-499A-B6A6-DF43AF5BA1FF}">
      <dgm:prSet/>
      <dgm:spPr/>
      <dgm:t>
        <a:bodyPr/>
        <a:lstStyle/>
        <a:p>
          <a:endParaRPr lang="en-US"/>
        </a:p>
      </dgm:t>
    </dgm:pt>
    <dgm:pt modelId="{94E67504-856C-4B5E-8D0F-BCC3B5011896}" type="sibTrans" cxnId="{D65FD0E5-7B65-499A-B6A6-DF43AF5BA1FF}">
      <dgm:prSet/>
      <dgm:spPr/>
      <dgm:t>
        <a:bodyPr/>
        <a:lstStyle/>
        <a:p>
          <a:endParaRPr lang="en-US"/>
        </a:p>
      </dgm:t>
    </dgm:pt>
    <dgm:pt modelId="{67882E70-B5ED-4F14-8025-DB06651C9CDC}">
      <dgm:prSet phldrT="[Text]"/>
      <dgm:spPr/>
      <dgm:t>
        <a:bodyPr/>
        <a:lstStyle/>
        <a:p>
          <a:r>
            <a:rPr lang="en-US" dirty="0" err="1"/>
            <a:t>Base_seq</a:t>
          </a:r>
          <a:r>
            <a:rPr lang="en-US" dirty="0"/>
            <a:t> / </a:t>
          </a:r>
          <a:r>
            <a:rPr lang="en-US" dirty="0" err="1"/>
            <a:t>base_vseq</a:t>
          </a:r>
          <a:endParaRPr lang="en-US" dirty="0"/>
        </a:p>
      </dgm:t>
    </dgm:pt>
    <dgm:pt modelId="{741D6333-03E9-49DB-9B99-3BE5C8D9E5A8}" type="parTrans" cxnId="{81183364-9F95-4C80-B412-561EBF373C5D}">
      <dgm:prSet/>
      <dgm:spPr/>
      <dgm:t>
        <a:bodyPr/>
        <a:lstStyle/>
        <a:p>
          <a:endParaRPr lang="en-US"/>
        </a:p>
      </dgm:t>
    </dgm:pt>
    <dgm:pt modelId="{47D061D4-690D-4488-9A8D-7FE5D2F11BBB}" type="sibTrans" cxnId="{81183364-9F95-4C80-B412-561EBF373C5D}">
      <dgm:prSet/>
      <dgm:spPr/>
      <dgm:t>
        <a:bodyPr/>
        <a:lstStyle/>
        <a:p>
          <a:endParaRPr lang="en-US"/>
        </a:p>
      </dgm:t>
    </dgm:pt>
    <dgm:pt modelId="{5131180E-E76D-4CF3-BA49-181337ABC51D}">
      <dgm:prSet phldrT="[Text]"/>
      <dgm:spPr/>
      <dgm:t>
        <a:bodyPr/>
        <a:lstStyle/>
        <a:p>
          <a:r>
            <a:rPr lang="en-US" dirty="0"/>
            <a:t>Some register file sequence</a:t>
          </a:r>
        </a:p>
      </dgm:t>
    </dgm:pt>
    <dgm:pt modelId="{8149F606-DB83-4FE1-9AC4-03EB5CA62653}" type="parTrans" cxnId="{927F8E4A-10E6-4007-A347-42E7B7D4D64E}">
      <dgm:prSet/>
      <dgm:spPr/>
      <dgm:t>
        <a:bodyPr/>
        <a:lstStyle/>
        <a:p>
          <a:endParaRPr lang="en-US"/>
        </a:p>
      </dgm:t>
    </dgm:pt>
    <dgm:pt modelId="{0E9ABCB6-3A22-41C4-BCEA-08840F5C39FA}" type="sibTrans" cxnId="{927F8E4A-10E6-4007-A347-42E7B7D4D64E}">
      <dgm:prSet/>
      <dgm:spPr/>
      <dgm:t>
        <a:bodyPr/>
        <a:lstStyle/>
        <a:p>
          <a:endParaRPr lang="en-US"/>
        </a:p>
      </dgm:t>
    </dgm:pt>
    <dgm:pt modelId="{CA8B5418-8246-420A-8133-27E454C945A2}">
      <dgm:prSet phldrT="[Text]"/>
      <dgm:spPr/>
      <dgm:t>
        <a:bodyPr/>
        <a:lstStyle/>
        <a:p>
          <a:r>
            <a:rPr lang="en-US" dirty="0"/>
            <a:t>Some </a:t>
          </a:r>
          <a:r>
            <a:rPr lang="en-US" dirty="0" err="1"/>
            <a:t>hmc</a:t>
          </a:r>
          <a:r>
            <a:rPr lang="en-US" dirty="0"/>
            <a:t> agent sequences</a:t>
          </a:r>
        </a:p>
      </dgm:t>
    </dgm:pt>
    <dgm:pt modelId="{75B1C81C-D16D-4AED-A424-EE6C824625BA}" type="parTrans" cxnId="{9E7FAC6F-DAB6-450B-9D39-503ADC4658B9}">
      <dgm:prSet/>
      <dgm:spPr/>
      <dgm:t>
        <a:bodyPr/>
        <a:lstStyle/>
        <a:p>
          <a:endParaRPr lang="en-US"/>
        </a:p>
      </dgm:t>
    </dgm:pt>
    <dgm:pt modelId="{25E13EA5-C99D-468B-927A-4DE4B88B1845}" type="sibTrans" cxnId="{9E7FAC6F-DAB6-450B-9D39-503ADC4658B9}">
      <dgm:prSet/>
      <dgm:spPr/>
      <dgm:t>
        <a:bodyPr/>
        <a:lstStyle/>
        <a:p>
          <a:endParaRPr lang="en-US"/>
        </a:p>
      </dgm:t>
    </dgm:pt>
    <dgm:pt modelId="{63DD0171-C868-42DB-8F84-D2C286C7BC20}">
      <dgm:prSet phldrT="[Text]"/>
      <dgm:spPr/>
      <dgm:t>
        <a:bodyPr/>
        <a:lstStyle/>
        <a:p>
          <a:r>
            <a:rPr lang="en-US" dirty="0"/>
            <a:t>Some </a:t>
          </a:r>
          <a:r>
            <a:rPr lang="en-US" dirty="0" err="1"/>
            <a:t>axi</a:t>
          </a:r>
          <a:r>
            <a:rPr lang="en-US" dirty="0"/>
            <a:t> agent sequences</a:t>
          </a:r>
        </a:p>
      </dgm:t>
    </dgm:pt>
    <dgm:pt modelId="{1ED61B23-D1CC-4DAE-B4CD-A151A07DE73C}" type="parTrans" cxnId="{E772E6C6-C54D-4F0A-A93A-1FBDFD3368CF}">
      <dgm:prSet/>
      <dgm:spPr/>
      <dgm:t>
        <a:bodyPr/>
        <a:lstStyle/>
        <a:p>
          <a:endParaRPr lang="en-US"/>
        </a:p>
      </dgm:t>
    </dgm:pt>
    <dgm:pt modelId="{E12A07FB-83F2-44A4-86EF-658A9117B905}" type="sibTrans" cxnId="{E772E6C6-C54D-4F0A-A93A-1FBDFD3368CF}">
      <dgm:prSet/>
      <dgm:spPr/>
      <dgm:t>
        <a:bodyPr/>
        <a:lstStyle/>
        <a:p>
          <a:endParaRPr lang="en-US"/>
        </a:p>
      </dgm:t>
    </dgm:pt>
    <dgm:pt modelId="{11ED2517-BFB6-4333-B64B-7010769F9C9F}">
      <dgm:prSet phldrT="[Text]"/>
      <dgm:spPr/>
      <dgm:t>
        <a:bodyPr/>
        <a:lstStyle/>
        <a:p>
          <a:r>
            <a:rPr lang="en-US" dirty="0" err="1"/>
            <a:t>Base_test</a:t>
          </a:r>
          <a:endParaRPr lang="en-US" dirty="0"/>
        </a:p>
      </dgm:t>
    </dgm:pt>
    <dgm:pt modelId="{695ADD1F-5A46-46FE-833D-1E50C400732F}" type="parTrans" cxnId="{7BC7B107-572D-4348-BBF4-8EFDEA72CABB}">
      <dgm:prSet/>
      <dgm:spPr/>
      <dgm:t>
        <a:bodyPr/>
        <a:lstStyle/>
        <a:p>
          <a:endParaRPr lang="en-US"/>
        </a:p>
      </dgm:t>
    </dgm:pt>
    <dgm:pt modelId="{20C63B9B-D977-47F8-9261-346B4BC80341}" type="sibTrans" cxnId="{7BC7B107-572D-4348-BBF4-8EFDEA72CABB}">
      <dgm:prSet/>
      <dgm:spPr/>
      <dgm:t>
        <a:bodyPr/>
        <a:lstStyle/>
        <a:p>
          <a:endParaRPr lang="en-US"/>
        </a:p>
      </dgm:t>
    </dgm:pt>
    <dgm:pt modelId="{D7F0E09B-A123-4089-A84E-674E7E165631}">
      <dgm:prSet phldrT="[Text]"/>
      <dgm:spPr/>
      <dgm:t>
        <a:bodyPr/>
        <a:lstStyle/>
        <a:p>
          <a:r>
            <a:rPr lang="en-US" dirty="0" err="1"/>
            <a:t>Initialization_test</a:t>
          </a:r>
          <a:endParaRPr lang="en-US" dirty="0"/>
        </a:p>
      </dgm:t>
    </dgm:pt>
    <dgm:pt modelId="{5C2FA7E0-AFD5-4B44-9348-A3B3DE76FF23}" type="parTrans" cxnId="{71049655-793A-44F1-B9C3-DC8FFFEAFAE3}">
      <dgm:prSet/>
      <dgm:spPr/>
      <dgm:t>
        <a:bodyPr/>
        <a:lstStyle/>
        <a:p>
          <a:endParaRPr lang="en-US"/>
        </a:p>
      </dgm:t>
    </dgm:pt>
    <dgm:pt modelId="{7594F599-F7CE-43D6-98EF-2E07BCEB0AC6}" type="sibTrans" cxnId="{71049655-793A-44F1-B9C3-DC8FFFEAFAE3}">
      <dgm:prSet/>
      <dgm:spPr/>
      <dgm:t>
        <a:bodyPr/>
        <a:lstStyle/>
        <a:p>
          <a:endParaRPr lang="en-US"/>
        </a:p>
      </dgm:t>
    </dgm:pt>
    <dgm:pt modelId="{933D291B-5D5D-46DC-9111-3DB5AAB65EF4}">
      <dgm:prSet phldrT="[Text]"/>
      <dgm:spPr/>
      <dgm:t>
        <a:bodyPr/>
        <a:lstStyle/>
        <a:p>
          <a:r>
            <a:rPr lang="en-US" dirty="0"/>
            <a:t>Random test to send </a:t>
          </a:r>
          <a:r>
            <a:rPr lang="en-US" dirty="0" err="1"/>
            <a:t>axi</a:t>
          </a:r>
          <a:r>
            <a:rPr lang="en-US" dirty="0"/>
            <a:t> requests and </a:t>
          </a:r>
          <a:r>
            <a:rPr lang="en-US" dirty="0" err="1"/>
            <a:t>hmc</a:t>
          </a:r>
          <a:r>
            <a:rPr lang="en-US" dirty="0"/>
            <a:t> responds</a:t>
          </a:r>
        </a:p>
      </dgm:t>
    </dgm:pt>
    <dgm:pt modelId="{D496E51E-873D-4C62-81B9-B90BEA2149BC}" type="parTrans" cxnId="{208856C5-7929-4123-B29E-FE1D78C0ED2D}">
      <dgm:prSet/>
      <dgm:spPr/>
      <dgm:t>
        <a:bodyPr/>
        <a:lstStyle/>
        <a:p>
          <a:endParaRPr lang="en-US"/>
        </a:p>
      </dgm:t>
    </dgm:pt>
    <dgm:pt modelId="{4FD5827A-3388-44D7-B245-C83AE93FB053}" type="sibTrans" cxnId="{208856C5-7929-4123-B29E-FE1D78C0ED2D}">
      <dgm:prSet/>
      <dgm:spPr/>
      <dgm:t>
        <a:bodyPr/>
        <a:lstStyle/>
        <a:p>
          <a:endParaRPr lang="en-US"/>
        </a:p>
      </dgm:t>
    </dgm:pt>
    <dgm:pt modelId="{CB2E2F07-2C07-424B-A36D-3C5D622475D6}" type="pres">
      <dgm:prSet presAssocID="{81EFC283-6F8A-4E07-9366-56BF0099CE1C}" presName="layout" presStyleCnt="0">
        <dgm:presLayoutVars>
          <dgm:chMax/>
          <dgm:chPref/>
          <dgm:dir/>
          <dgm:resizeHandles/>
        </dgm:presLayoutVars>
      </dgm:prSet>
      <dgm:spPr/>
    </dgm:pt>
    <dgm:pt modelId="{6E4AEC13-19F8-4BDE-9035-96DA8C7D422B}" type="pres">
      <dgm:prSet presAssocID="{3E8F98BA-BA5C-4FA5-9759-F3EBC4F6FA6F}" presName="root" presStyleCnt="0">
        <dgm:presLayoutVars>
          <dgm:chMax/>
          <dgm:chPref/>
        </dgm:presLayoutVars>
      </dgm:prSet>
      <dgm:spPr/>
    </dgm:pt>
    <dgm:pt modelId="{4C5D13EA-271E-4D5B-8D25-1B0AED12C365}" type="pres">
      <dgm:prSet presAssocID="{3E8F98BA-BA5C-4FA5-9759-F3EBC4F6FA6F}" presName="rootComposite" presStyleCnt="0">
        <dgm:presLayoutVars/>
      </dgm:prSet>
      <dgm:spPr/>
    </dgm:pt>
    <dgm:pt modelId="{DC349D37-92D1-46DA-8DD1-0ED2DA7792D1}" type="pres">
      <dgm:prSet presAssocID="{3E8F98BA-BA5C-4FA5-9759-F3EBC4F6FA6F}" presName="ParentAccent" presStyleLbl="alignNode1" presStyleIdx="0" presStyleCnt="4"/>
      <dgm:spPr/>
    </dgm:pt>
    <dgm:pt modelId="{9A50DBDD-4D5E-4642-BC81-6F37A9CCE475}" type="pres">
      <dgm:prSet presAssocID="{3E8F98BA-BA5C-4FA5-9759-F3EBC4F6FA6F}" presName="ParentSmallAccent" presStyleLbl="fgAcc1" presStyleIdx="0" presStyleCnt="4"/>
      <dgm:spPr/>
    </dgm:pt>
    <dgm:pt modelId="{A8322819-051F-4FED-8413-F47EEA146747}" type="pres">
      <dgm:prSet presAssocID="{3E8F98BA-BA5C-4FA5-9759-F3EBC4F6FA6F}" presName="Parent" presStyleLbl="revTx" presStyleIdx="0" presStyleCnt="19">
        <dgm:presLayoutVars>
          <dgm:chMax/>
          <dgm:chPref val="4"/>
          <dgm:bulletEnabled val="1"/>
        </dgm:presLayoutVars>
      </dgm:prSet>
      <dgm:spPr/>
    </dgm:pt>
    <dgm:pt modelId="{F83A3AC7-F77B-47EA-883F-97E8AAB86EDC}" type="pres">
      <dgm:prSet presAssocID="{3E8F98BA-BA5C-4FA5-9759-F3EBC4F6FA6F}" presName="childShape" presStyleCnt="0">
        <dgm:presLayoutVars>
          <dgm:chMax val="0"/>
          <dgm:chPref val="0"/>
        </dgm:presLayoutVars>
      </dgm:prSet>
      <dgm:spPr/>
    </dgm:pt>
    <dgm:pt modelId="{55E2337D-0AE1-4368-8AED-241E78236799}" type="pres">
      <dgm:prSet presAssocID="{2187A2CE-9CEC-4481-A73A-138CD90AC7A4}" presName="childComposite" presStyleCnt="0">
        <dgm:presLayoutVars>
          <dgm:chMax val="0"/>
          <dgm:chPref val="0"/>
        </dgm:presLayoutVars>
      </dgm:prSet>
      <dgm:spPr/>
    </dgm:pt>
    <dgm:pt modelId="{38F05CCF-FC03-4468-B355-D4BAC8967461}" type="pres">
      <dgm:prSet presAssocID="{2187A2CE-9CEC-4481-A73A-138CD90AC7A4}" presName="ChildAccent" presStyleLbl="solidFgAcc1" presStyleIdx="0" presStyleCnt="15"/>
      <dgm:spPr/>
    </dgm:pt>
    <dgm:pt modelId="{79B0CF38-B0C1-40C7-A19A-EA4C23583652}" type="pres">
      <dgm:prSet presAssocID="{2187A2CE-9CEC-4481-A73A-138CD90AC7A4}" presName="Child" presStyleLbl="revTx" presStyleIdx="1" presStyleCnt="19">
        <dgm:presLayoutVars>
          <dgm:chMax val="0"/>
          <dgm:chPref val="0"/>
          <dgm:bulletEnabled val="1"/>
        </dgm:presLayoutVars>
      </dgm:prSet>
      <dgm:spPr/>
    </dgm:pt>
    <dgm:pt modelId="{2C25F86D-349F-4208-8ED5-6960B41B3E26}" type="pres">
      <dgm:prSet presAssocID="{20FDF5F7-2258-417D-8CC3-7DA8E25B479E}" presName="childComposite" presStyleCnt="0">
        <dgm:presLayoutVars>
          <dgm:chMax val="0"/>
          <dgm:chPref val="0"/>
        </dgm:presLayoutVars>
      </dgm:prSet>
      <dgm:spPr/>
    </dgm:pt>
    <dgm:pt modelId="{A14E07F3-4F52-49A7-8332-AE79E0414D26}" type="pres">
      <dgm:prSet presAssocID="{20FDF5F7-2258-417D-8CC3-7DA8E25B479E}" presName="ChildAccent" presStyleLbl="solidFgAcc1" presStyleIdx="1" presStyleCnt="15"/>
      <dgm:spPr/>
    </dgm:pt>
    <dgm:pt modelId="{2AD41392-19CB-4A76-8A4B-06F476CB85F6}" type="pres">
      <dgm:prSet presAssocID="{20FDF5F7-2258-417D-8CC3-7DA8E25B479E}" presName="Child" presStyleLbl="revTx" presStyleIdx="2" presStyleCnt="19">
        <dgm:presLayoutVars>
          <dgm:chMax val="0"/>
          <dgm:chPref val="0"/>
          <dgm:bulletEnabled val="1"/>
        </dgm:presLayoutVars>
      </dgm:prSet>
      <dgm:spPr/>
    </dgm:pt>
    <dgm:pt modelId="{73479DD6-F366-4B21-9C55-8580F3E43897}" type="pres">
      <dgm:prSet presAssocID="{96DB1A92-54C9-4881-A326-A69320C1832E}" presName="childComposite" presStyleCnt="0">
        <dgm:presLayoutVars>
          <dgm:chMax val="0"/>
          <dgm:chPref val="0"/>
        </dgm:presLayoutVars>
      </dgm:prSet>
      <dgm:spPr/>
    </dgm:pt>
    <dgm:pt modelId="{A17B8D9A-33B7-4FE2-A514-B6AC3C7D2A10}" type="pres">
      <dgm:prSet presAssocID="{96DB1A92-54C9-4881-A326-A69320C1832E}" presName="ChildAccent" presStyleLbl="solidFgAcc1" presStyleIdx="2" presStyleCnt="15"/>
      <dgm:spPr/>
    </dgm:pt>
    <dgm:pt modelId="{C4595142-2DC9-4F26-88FC-9B1465E64B9C}" type="pres">
      <dgm:prSet presAssocID="{96DB1A92-54C9-4881-A326-A69320C1832E}" presName="Child" presStyleLbl="revTx" presStyleIdx="3" presStyleCnt="19">
        <dgm:presLayoutVars>
          <dgm:chMax val="0"/>
          <dgm:chPref val="0"/>
          <dgm:bulletEnabled val="1"/>
        </dgm:presLayoutVars>
      </dgm:prSet>
      <dgm:spPr/>
    </dgm:pt>
    <dgm:pt modelId="{D40784BE-2C5F-445D-AC9C-24ED78001778}" type="pres">
      <dgm:prSet presAssocID="{07EE91C4-2E7F-48C2-BD53-7124E6ABC7C9}" presName="childComposite" presStyleCnt="0">
        <dgm:presLayoutVars>
          <dgm:chMax val="0"/>
          <dgm:chPref val="0"/>
        </dgm:presLayoutVars>
      </dgm:prSet>
      <dgm:spPr/>
    </dgm:pt>
    <dgm:pt modelId="{D02E3EC7-7A7A-4237-8E4F-3FC5981D69C5}" type="pres">
      <dgm:prSet presAssocID="{07EE91C4-2E7F-48C2-BD53-7124E6ABC7C9}" presName="ChildAccent" presStyleLbl="solidFgAcc1" presStyleIdx="3" presStyleCnt="15"/>
      <dgm:spPr/>
    </dgm:pt>
    <dgm:pt modelId="{AA6F23CE-03BB-4DD6-87E7-28B48CFE4BEE}" type="pres">
      <dgm:prSet presAssocID="{07EE91C4-2E7F-48C2-BD53-7124E6ABC7C9}" presName="Child" presStyleLbl="revTx" presStyleIdx="4" presStyleCnt="19">
        <dgm:presLayoutVars>
          <dgm:chMax val="0"/>
          <dgm:chPref val="0"/>
          <dgm:bulletEnabled val="1"/>
        </dgm:presLayoutVars>
      </dgm:prSet>
      <dgm:spPr/>
    </dgm:pt>
    <dgm:pt modelId="{4D2BC81D-EAEE-4B71-AC4B-502DDA5ECCDB}" type="pres">
      <dgm:prSet presAssocID="{BCF3CFAF-ABBA-433B-9B42-131319322AC3}" presName="root" presStyleCnt="0">
        <dgm:presLayoutVars>
          <dgm:chMax/>
          <dgm:chPref/>
        </dgm:presLayoutVars>
      </dgm:prSet>
      <dgm:spPr/>
    </dgm:pt>
    <dgm:pt modelId="{9B64C304-CE48-40CD-AB71-79EAEA29D5AF}" type="pres">
      <dgm:prSet presAssocID="{BCF3CFAF-ABBA-433B-9B42-131319322AC3}" presName="rootComposite" presStyleCnt="0">
        <dgm:presLayoutVars/>
      </dgm:prSet>
      <dgm:spPr/>
    </dgm:pt>
    <dgm:pt modelId="{6F449DD5-0F38-450D-8A4B-42A457CF8134}" type="pres">
      <dgm:prSet presAssocID="{BCF3CFAF-ABBA-433B-9B42-131319322AC3}" presName="ParentAccent" presStyleLbl="alignNode1" presStyleIdx="1" presStyleCnt="4"/>
      <dgm:spPr/>
    </dgm:pt>
    <dgm:pt modelId="{1D623103-245F-47F6-94AB-DB2D529932C9}" type="pres">
      <dgm:prSet presAssocID="{BCF3CFAF-ABBA-433B-9B42-131319322AC3}" presName="ParentSmallAccent" presStyleLbl="fgAcc1" presStyleIdx="1" presStyleCnt="4"/>
      <dgm:spPr/>
    </dgm:pt>
    <dgm:pt modelId="{ED4361C4-209F-4CE5-9DF5-B58A514FAEAD}" type="pres">
      <dgm:prSet presAssocID="{BCF3CFAF-ABBA-433B-9B42-131319322AC3}" presName="Parent" presStyleLbl="revTx" presStyleIdx="5" presStyleCnt="19">
        <dgm:presLayoutVars>
          <dgm:chMax/>
          <dgm:chPref val="4"/>
          <dgm:bulletEnabled val="1"/>
        </dgm:presLayoutVars>
      </dgm:prSet>
      <dgm:spPr/>
    </dgm:pt>
    <dgm:pt modelId="{09AE58E3-5C90-4637-9BE0-F2DAB20586C4}" type="pres">
      <dgm:prSet presAssocID="{BCF3CFAF-ABBA-433B-9B42-131319322AC3}" presName="childShape" presStyleCnt="0">
        <dgm:presLayoutVars>
          <dgm:chMax val="0"/>
          <dgm:chPref val="0"/>
        </dgm:presLayoutVars>
      </dgm:prSet>
      <dgm:spPr/>
    </dgm:pt>
    <dgm:pt modelId="{FF748137-4870-4755-B11A-509681D23862}" type="pres">
      <dgm:prSet presAssocID="{9B2CE3FD-11CB-463A-8A22-F5DA67E3DDFB}" presName="childComposite" presStyleCnt="0">
        <dgm:presLayoutVars>
          <dgm:chMax val="0"/>
          <dgm:chPref val="0"/>
        </dgm:presLayoutVars>
      </dgm:prSet>
      <dgm:spPr/>
    </dgm:pt>
    <dgm:pt modelId="{147297DA-7A8F-44C9-886A-00AA965F1A93}" type="pres">
      <dgm:prSet presAssocID="{9B2CE3FD-11CB-463A-8A22-F5DA67E3DDFB}" presName="ChildAccent" presStyleLbl="solidFgAcc1" presStyleIdx="4" presStyleCnt="15"/>
      <dgm:spPr/>
    </dgm:pt>
    <dgm:pt modelId="{DBB6D9B5-1B2F-47EE-86F7-F3A898CFB841}" type="pres">
      <dgm:prSet presAssocID="{9B2CE3FD-11CB-463A-8A22-F5DA67E3DDFB}" presName="Child" presStyleLbl="revTx" presStyleIdx="6" presStyleCnt="19">
        <dgm:presLayoutVars>
          <dgm:chMax val="0"/>
          <dgm:chPref val="0"/>
          <dgm:bulletEnabled val="1"/>
        </dgm:presLayoutVars>
      </dgm:prSet>
      <dgm:spPr/>
    </dgm:pt>
    <dgm:pt modelId="{5C066D7C-57F5-4DAB-898A-5A01A1D1333D}" type="pres">
      <dgm:prSet presAssocID="{B1C9945A-EDBD-4B5D-8E3F-C0EFC22E5552}" presName="childComposite" presStyleCnt="0">
        <dgm:presLayoutVars>
          <dgm:chMax val="0"/>
          <dgm:chPref val="0"/>
        </dgm:presLayoutVars>
      </dgm:prSet>
      <dgm:spPr/>
    </dgm:pt>
    <dgm:pt modelId="{27822418-BF37-40FC-A333-4EF228B0DE67}" type="pres">
      <dgm:prSet presAssocID="{B1C9945A-EDBD-4B5D-8E3F-C0EFC22E5552}" presName="ChildAccent" presStyleLbl="solidFgAcc1" presStyleIdx="5" presStyleCnt="15"/>
      <dgm:spPr/>
    </dgm:pt>
    <dgm:pt modelId="{FFE07316-AB1B-4612-99D8-09622A3AF66C}" type="pres">
      <dgm:prSet presAssocID="{B1C9945A-EDBD-4B5D-8E3F-C0EFC22E5552}" presName="Child" presStyleLbl="revTx" presStyleIdx="7" presStyleCnt="19">
        <dgm:presLayoutVars>
          <dgm:chMax val="0"/>
          <dgm:chPref val="0"/>
          <dgm:bulletEnabled val="1"/>
        </dgm:presLayoutVars>
      </dgm:prSet>
      <dgm:spPr/>
    </dgm:pt>
    <dgm:pt modelId="{14E2B2F8-F46C-46DC-AC50-49233405531B}" type="pres">
      <dgm:prSet presAssocID="{3CC0AB97-7606-4900-9CCD-51A6A32F323E}" presName="childComposite" presStyleCnt="0">
        <dgm:presLayoutVars>
          <dgm:chMax val="0"/>
          <dgm:chPref val="0"/>
        </dgm:presLayoutVars>
      </dgm:prSet>
      <dgm:spPr/>
    </dgm:pt>
    <dgm:pt modelId="{BDCD2210-BC61-41FB-A7EB-B2A6EE7781F4}" type="pres">
      <dgm:prSet presAssocID="{3CC0AB97-7606-4900-9CCD-51A6A32F323E}" presName="ChildAccent" presStyleLbl="solidFgAcc1" presStyleIdx="6" presStyleCnt="15"/>
      <dgm:spPr/>
    </dgm:pt>
    <dgm:pt modelId="{845D08FE-6563-4660-98B1-FF845A3B2345}" type="pres">
      <dgm:prSet presAssocID="{3CC0AB97-7606-4900-9CCD-51A6A32F323E}" presName="Child" presStyleLbl="revTx" presStyleIdx="8" presStyleCnt="19">
        <dgm:presLayoutVars>
          <dgm:chMax val="0"/>
          <dgm:chPref val="0"/>
          <dgm:bulletEnabled val="1"/>
        </dgm:presLayoutVars>
      </dgm:prSet>
      <dgm:spPr/>
    </dgm:pt>
    <dgm:pt modelId="{AAF7FC5A-8183-47D3-A463-5B1C394F15F5}" type="pres">
      <dgm:prSet presAssocID="{92AA029F-60FB-4B83-8299-3E7EA281C4D7}" presName="childComposite" presStyleCnt="0">
        <dgm:presLayoutVars>
          <dgm:chMax val="0"/>
          <dgm:chPref val="0"/>
        </dgm:presLayoutVars>
      </dgm:prSet>
      <dgm:spPr/>
    </dgm:pt>
    <dgm:pt modelId="{19C564DD-B46F-45EF-A466-2448CAC338EE}" type="pres">
      <dgm:prSet presAssocID="{92AA029F-60FB-4B83-8299-3E7EA281C4D7}" presName="ChildAccent" presStyleLbl="solidFgAcc1" presStyleIdx="7" presStyleCnt="15"/>
      <dgm:spPr/>
    </dgm:pt>
    <dgm:pt modelId="{2795D0F2-72D6-491A-A6AA-34AD629006F2}" type="pres">
      <dgm:prSet presAssocID="{92AA029F-60FB-4B83-8299-3E7EA281C4D7}" presName="Child" presStyleLbl="revTx" presStyleIdx="9" presStyleCnt="19">
        <dgm:presLayoutVars>
          <dgm:chMax val="0"/>
          <dgm:chPref val="0"/>
          <dgm:bulletEnabled val="1"/>
        </dgm:presLayoutVars>
      </dgm:prSet>
      <dgm:spPr/>
    </dgm:pt>
    <dgm:pt modelId="{883EED08-518B-4604-8C06-0BBD261313B6}" type="pres">
      <dgm:prSet presAssocID="{93139015-25BA-419A-BED3-AD785B051A7A}" presName="root" presStyleCnt="0">
        <dgm:presLayoutVars>
          <dgm:chMax/>
          <dgm:chPref/>
        </dgm:presLayoutVars>
      </dgm:prSet>
      <dgm:spPr/>
    </dgm:pt>
    <dgm:pt modelId="{0F483EF7-5956-4E58-9950-F042F931D7A7}" type="pres">
      <dgm:prSet presAssocID="{93139015-25BA-419A-BED3-AD785B051A7A}" presName="rootComposite" presStyleCnt="0">
        <dgm:presLayoutVars/>
      </dgm:prSet>
      <dgm:spPr/>
    </dgm:pt>
    <dgm:pt modelId="{93D5E0E0-0D14-42CF-9556-AA475230DC06}" type="pres">
      <dgm:prSet presAssocID="{93139015-25BA-419A-BED3-AD785B051A7A}" presName="ParentAccent" presStyleLbl="alignNode1" presStyleIdx="2" presStyleCnt="4"/>
      <dgm:spPr/>
    </dgm:pt>
    <dgm:pt modelId="{685F049C-839C-46B2-B380-D7B0505C497D}" type="pres">
      <dgm:prSet presAssocID="{93139015-25BA-419A-BED3-AD785B051A7A}" presName="ParentSmallAccent" presStyleLbl="fgAcc1" presStyleIdx="2" presStyleCnt="4"/>
      <dgm:spPr/>
    </dgm:pt>
    <dgm:pt modelId="{A5739E96-504D-4A73-BA70-5468AA597995}" type="pres">
      <dgm:prSet presAssocID="{93139015-25BA-419A-BED3-AD785B051A7A}" presName="Parent" presStyleLbl="revTx" presStyleIdx="10" presStyleCnt="19">
        <dgm:presLayoutVars>
          <dgm:chMax/>
          <dgm:chPref val="4"/>
          <dgm:bulletEnabled val="1"/>
        </dgm:presLayoutVars>
      </dgm:prSet>
      <dgm:spPr/>
    </dgm:pt>
    <dgm:pt modelId="{602CEF86-A07D-4C14-B2ED-8EE812A888B5}" type="pres">
      <dgm:prSet presAssocID="{93139015-25BA-419A-BED3-AD785B051A7A}" presName="childShape" presStyleCnt="0">
        <dgm:presLayoutVars>
          <dgm:chMax val="0"/>
          <dgm:chPref val="0"/>
        </dgm:presLayoutVars>
      </dgm:prSet>
      <dgm:spPr/>
    </dgm:pt>
    <dgm:pt modelId="{35F83A16-BFBF-4FFA-9CA5-1B8BEF4CF203}" type="pres">
      <dgm:prSet presAssocID="{67882E70-B5ED-4F14-8025-DB06651C9CDC}" presName="childComposite" presStyleCnt="0">
        <dgm:presLayoutVars>
          <dgm:chMax val="0"/>
          <dgm:chPref val="0"/>
        </dgm:presLayoutVars>
      </dgm:prSet>
      <dgm:spPr/>
    </dgm:pt>
    <dgm:pt modelId="{89E990E5-85F7-46E8-BFC9-16FEA1157841}" type="pres">
      <dgm:prSet presAssocID="{67882E70-B5ED-4F14-8025-DB06651C9CDC}" presName="ChildAccent" presStyleLbl="solidFgAcc1" presStyleIdx="8" presStyleCnt="15"/>
      <dgm:spPr/>
    </dgm:pt>
    <dgm:pt modelId="{329D7040-B6D5-4A83-8F51-6E38DFAEFE95}" type="pres">
      <dgm:prSet presAssocID="{67882E70-B5ED-4F14-8025-DB06651C9CDC}" presName="Child" presStyleLbl="revTx" presStyleIdx="11" presStyleCnt="19">
        <dgm:presLayoutVars>
          <dgm:chMax val="0"/>
          <dgm:chPref val="0"/>
          <dgm:bulletEnabled val="1"/>
        </dgm:presLayoutVars>
      </dgm:prSet>
      <dgm:spPr/>
    </dgm:pt>
    <dgm:pt modelId="{B4B48C83-0DE0-4851-815C-B7CCA0FBEAA0}" type="pres">
      <dgm:prSet presAssocID="{5131180E-E76D-4CF3-BA49-181337ABC51D}" presName="childComposite" presStyleCnt="0">
        <dgm:presLayoutVars>
          <dgm:chMax val="0"/>
          <dgm:chPref val="0"/>
        </dgm:presLayoutVars>
      </dgm:prSet>
      <dgm:spPr/>
    </dgm:pt>
    <dgm:pt modelId="{A10FB7D1-E7C1-446A-9204-F606E8A14A21}" type="pres">
      <dgm:prSet presAssocID="{5131180E-E76D-4CF3-BA49-181337ABC51D}" presName="ChildAccent" presStyleLbl="solidFgAcc1" presStyleIdx="9" presStyleCnt="15"/>
      <dgm:spPr/>
    </dgm:pt>
    <dgm:pt modelId="{EE5C4A1E-DC5A-4FB4-8288-B270B4CC9DBF}" type="pres">
      <dgm:prSet presAssocID="{5131180E-E76D-4CF3-BA49-181337ABC51D}" presName="Child" presStyleLbl="revTx" presStyleIdx="12" presStyleCnt="19">
        <dgm:presLayoutVars>
          <dgm:chMax val="0"/>
          <dgm:chPref val="0"/>
          <dgm:bulletEnabled val="1"/>
        </dgm:presLayoutVars>
      </dgm:prSet>
      <dgm:spPr/>
    </dgm:pt>
    <dgm:pt modelId="{73CB5B47-1CB4-41AF-84DE-BD59002EB73A}" type="pres">
      <dgm:prSet presAssocID="{CA8B5418-8246-420A-8133-27E454C945A2}" presName="childComposite" presStyleCnt="0">
        <dgm:presLayoutVars>
          <dgm:chMax val="0"/>
          <dgm:chPref val="0"/>
        </dgm:presLayoutVars>
      </dgm:prSet>
      <dgm:spPr/>
    </dgm:pt>
    <dgm:pt modelId="{81405B0E-E58E-4143-857A-09273DE8443C}" type="pres">
      <dgm:prSet presAssocID="{CA8B5418-8246-420A-8133-27E454C945A2}" presName="ChildAccent" presStyleLbl="solidFgAcc1" presStyleIdx="10" presStyleCnt="15"/>
      <dgm:spPr/>
    </dgm:pt>
    <dgm:pt modelId="{BD952B60-9F2E-4153-BC40-37203D4AF2BC}" type="pres">
      <dgm:prSet presAssocID="{CA8B5418-8246-420A-8133-27E454C945A2}" presName="Child" presStyleLbl="revTx" presStyleIdx="13" presStyleCnt="19">
        <dgm:presLayoutVars>
          <dgm:chMax val="0"/>
          <dgm:chPref val="0"/>
          <dgm:bulletEnabled val="1"/>
        </dgm:presLayoutVars>
      </dgm:prSet>
      <dgm:spPr/>
    </dgm:pt>
    <dgm:pt modelId="{CA8554FC-2B7F-4568-9490-1CEC860C9B94}" type="pres">
      <dgm:prSet presAssocID="{63DD0171-C868-42DB-8F84-D2C286C7BC20}" presName="childComposite" presStyleCnt="0">
        <dgm:presLayoutVars>
          <dgm:chMax val="0"/>
          <dgm:chPref val="0"/>
        </dgm:presLayoutVars>
      </dgm:prSet>
      <dgm:spPr/>
    </dgm:pt>
    <dgm:pt modelId="{25A8D898-928F-4492-B63E-71CAB6E0649A}" type="pres">
      <dgm:prSet presAssocID="{63DD0171-C868-42DB-8F84-D2C286C7BC20}" presName="ChildAccent" presStyleLbl="solidFgAcc1" presStyleIdx="11" presStyleCnt="15"/>
      <dgm:spPr/>
    </dgm:pt>
    <dgm:pt modelId="{7DF61791-E0ED-4710-B7F1-E1855D316B54}" type="pres">
      <dgm:prSet presAssocID="{63DD0171-C868-42DB-8F84-D2C286C7BC20}" presName="Child" presStyleLbl="revTx" presStyleIdx="14" presStyleCnt="19">
        <dgm:presLayoutVars>
          <dgm:chMax val="0"/>
          <dgm:chPref val="0"/>
          <dgm:bulletEnabled val="1"/>
        </dgm:presLayoutVars>
      </dgm:prSet>
      <dgm:spPr/>
    </dgm:pt>
    <dgm:pt modelId="{D646782F-FE89-40C7-97D5-82CD497BF40A}" type="pres">
      <dgm:prSet presAssocID="{7EBB443F-3195-4B1F-AB94-5E6B0277242B}" presName="root" presStyleCnt="0">
        <dgm:presLayoutVars>
          <dgm:chMax/>
          <dgm:chPref/>
        </dgm:presLayoutVars>
      </dgm:prSet>
      <dgm:spPr/>
    </dgm:pt>
    <dgm:pt modelId="{CFE1CCEC-A6BA-4DBC-8954-EEEC034246C9}" type="pres">
      <dgm:prSet presAssocID="{7EBB443F-3195-4B1F-AB94-5E6B0277242B}" presName="rootComposite" presStyleCnt="0">
        <dgm:presLayoutVars/>
      </dgm:prSet>
      <dgm:spPr/>
    </dgm:pt>
    <dgm:pt modelId="{5BF723E5-F927-4FA1-B680-2AEA0C3BC35A}" type="pres">
      <dgm:prSet presAssocID="{7EBB443F-3195-4B1F-AB94-5E6B0277242B}" presName="ParentAccent" presStyleLbl="alignNode1" presStyleIdx="3" presStyleCnt="4"/>
      <dgm:spPr/>
    </dgm:pt>
    <dgm:pt modelId="{EC6298E7-1CC9-4638-B1F1-BBA2CCFE7B78}" type="pres">
      <dgm:prSet presAssocID="{7EBB443F-3195-4B1F-AB94-5E6B0277242B}" presName="ParentSmallAccent" presStyleLbl="fgAcc1" presStyleIdx="3" presStyleCnt="4"/>
      <dgm:spPr/>
    </dgm:pt>
    <dgm:pt modelId="{134FEE0F-502B-49EF-AAE1-25EDC282E09E}" type="pres">
      <dgm:prSet presAssocID="{7EBB443F-3195-4B1F-AB94-5E6B0277242B}" presName="Parent" presStyleLbl="revTx" presStyleIdx="15" presStyleCnt="19">
        <dgm:presLayoutVars>
          <dgm:chMax/>
          <dgm:chPref val="4"/>
          <dgm:bulletEnabled val="1"/>
        </dgm:presLayoutVars>
      </dgm:prSet>
      <dgm:spPr/>
    </dgm:pt>
    <dgm:pt modelId="{B359BF21-5822-4774-A752-1C907C9981D4}" type="pres">
      <dgm:prSet presAssocID="{7EBB443F-3195-4B1F-AB94-5E6B0277242B}" presName="childShape" presStyleCnt="0">
        <dgm:presLayoutVars>
          <dgm:chMax val="0"/>
          <dgm:chPref val="0"/>
        </dgm:presLayoutVars>
      </dgm:prSet>
      <dgm:spPr/>
    </dgm:pt>
    <dgm:pt modelId="{0E5B67BA-9182-49DF-A107-4FA800224859}" type="pres">
      <dgm:prSet presAssocID="{11ED2517-BFB6-4333-B64B-7010769F9C9F}" presName="childComposite" presStyleCnt="0">
        <dgm:presLayoutVars>
          <dgm:chMax val="0"/>
          <dgm:chPref val="0"/>
        </dgm:presLayoutVars>
      </dgm:prSet>
      <dgm:spPr/>
    </dgm:pt>
    <dgm:pt modelId="{582E5F42-5807-4C2B-8429-B26028CC1C9E}" type="pres">
      <dgm:prSet presAssocID="{11ED2517-BFB6-4333-B64B-7010769F9C9F}" presName="ChildAccent" presStyleLbl="solidFgAcc1" presStyleIdx="12" presStyleCnt="15"/>
      <dgm:spPr/>
    </dgm:pt>
    <dgm:pt modelId="{36C73BD1-AE7D-461F-B4C9-3F062B66C50E}" type="pres">
      <dgm:prSet presAssocID="{11ED2517-BFB6-4333-B64B-7010769F9C9F}" presName="Child" presStyleLbl="revTx" presStyleIdx="16" presStyleCnt="19">
        <dgm:presLayoutVars>
          <dgm:chMax val="0"/>
          <dgm:chPref val="0"/>
          <dgm:bulletEnabled val="1"/>
        </dgm:presLayoutVars>
      </dgm:prSet>
      <dgm:spPr/>
    </dgm:pt>
    <dgm:pt modelId="{5AD8D0C8-982F-4918-B602-F4BCA8E3EE49}" type="pres">
      <dgm:prSet presAssocID="{D7F0E09B-A123-4089-A84E-674E7E165631}" presName="childComposite" presStyleCnt="0">
        <dgm:presLayoutVars>
          <dgm:chMax val="0"/>
          <dgm:chPref val="0"/>
        </dgm:presLayoutVars>
      </dgm:prSet>
      <dgm:spPr/>
    </dgm:pt>
    <dgm:pt modelId="{1BF84D60-EBE7-4F56-B18A-E12367B9619A}" type="pres">
      <dgm:prSet presAssocID="{D7F0E09B-A123-4089-A84E-674E7E165631}" presName="ChildAccent" presStyleLbl="solidFgAcc1" presStyleIdx="13" presStyleCnt="15"/>
      <dgm:spPr/>
    </dgm:pt>
    <dgm:pt modelId="{E00CC4FA-4A3B-4C66-9A13-D356C4AC34DD}" type="pres">
      <dgm:prSet presAssocID="{D7F0E09B-A123-4089-A84E-674E7E165631}" presName="Child" presStyleLbl="revTx" presStyleIdx="17" presStyleCnt="19">
        <dgm:presLayoutVars>
          <dgm:chMax val="0"/>
          <dgm:chPref val="0"/>
          <dgm:bulletEnabled val="1"/>
        </dgm:presLayoutVars>
      </dgm:prSet>
      <dgm:spPr/>
    </dgm:pt>
    <dgm:pt modelId="{C553A451-2F0D-4A5C-871E-8263D4743407}" type="pres">
      <dgm:prSet presAssocID="{933D291B-5D5D-46DC-9111-3DB5AAB65EF4}" presName="childComposite" presStyleCnt="0">
        <dgm:presLayoutVars>
          <dgm:chMax val="0"/>
          <dgm:chPref val="0"/>
        </dgm:presLayoutVars>
      </dgm:prSet>
      <dgm:spPr/>
    </dgm:pt>
    <dgm:pt modelId="{2376BCA1-50B3-4FD7-A068-B2D4944F6BB1}" type="pres">
      <dgm:prSet presAssocID="{933D291B-5D5D-46DC-9111-3DB5AAB65EF4}" presName="ChildAccent" presStyleLbl="solidFgAcc1" presStyleIdx="14" presStyleCnt="15"/>
      <dgm:spPr/>
    </dgm:pt>
    <dgm:pt modelId="{B2BF14D7-2810-43D3-A5EC-9E91CE81114B}" type="pres">
      <dgm:prSet presAssocID="{933D291B-5D5D-46DC-9111-3DB5AAB65EF4}" presName="Child" presStyleLbl="revTx" presStyleIdx="18" presStyleCnt="19">
        <dgm:presLayoutVars>
          <dgm:chMax val="0"/>
          <dgm:chPref val="0"/>
          <dgm:bulletEnabled val="1"/>
        </dgm:presLayoutVars>
      </dgm:prSet>
      <dgm:spPr/>
    </dgm:pt>
  </dgm:ptLst>
  <dgm:cxnLst>
    <dgm:cxn modelId="{7BC7B107-572D-4348-BBF4-8EFDEA72CABB}" srcId="{7EBB443F-3195-4B1F-AB94-5E6B0277242B}" destId="{11ED2517-BFB6-4333-B64B-7010769F9C9F}" srcOrd="0" destOrd="0" parTransId="{695ADD1F-5A46-46FE-833D-1E50C400732F}" sibTransId="{20C63B9B-D977-47F8-9261-346B4BC80341}"/>
    <dgm:cxn modelId="{10E64E0F-5DED-4739-9595-40F14FEEAAED}" type="presOf" srcId="{CA8B5418-8246-420A-8133-27E454C945A2}" destId="{BD952B60-9F2E-4153-BC40-37203D4AF2BC}" srcOrd="0" destOrd="0" presId="urn:microsoft.com/office/officeart/2008/layout/SquareAccentList"/>
    <dgm:cxn modelId="{28C9331A-D69D-4269-8073-71D79B349DC0}" srcId="{BCF3CFAF-ABBA-433B-9B42-131319322AC3}" destId="{9B2CE3FD-11CB-463A-8A22-F5DA67E3DDFB}" srcOrd="0" destOrd="0" parTransId="{58255DFE-CA65-4B1E-ABFE-2700F9832A44}" sibTransId="{C5B94240-F38F-4DEA-9FFB-D1D0722558A8}"/>
    <dgm:cxn modelId="{CFA06527-DC03-4979-AD6D-6859984E8BF6}" srcId="{3E8F98BA-BA5C-4FA5-9759-F3EBC4F6FA6F}" destId="{20FDF5F7-2258-417D-8CC3-7DA8E25B479E}" srcOrd="1" destOrd="0" parTransId="{86771072-0B8A-4123-BA58-147EDD602588}" sibTransId="{BBF5B219-2FE2-49BC-800C-0895DB97C633}"/>
    <dgm:cxn modelId="{50ED3E37-0F72-4669-AE7E-4E32B0D9BF70}" type="presOf" srcId="{92AA029F-60FB-4B83-8299-3E7EA281C4D7}" destId="{2795D0F2-72D6-491A-A6AA-34AD629006F2}" srcOrd="0" destOrd="0" presId="urn:microsoft.com/office/officeart/2008/layout/SquareAccentList"/>
    <dgm:cxn modelId="{D656243A-8D1C-41D4-9575-F3B421499510}" srcId="{81EFC283-6F8A-4E07-9366-56BF0099CE1C}" destId="{93139015-25BA-419A-BED3-AD785B051A7A}" srcOrd="2" destOrd="0" parTransId="{E9716A22-564E-4C05-A503-D3FB729748FA}" sibTransId="{3B36DF3C-60EE-4DAA-8BE5-2F841CF85568}"/>
    <dgm:cxn modelId="{0936343E-2158-4534-BCD6-75B97B1C3686}" srcId="{3E8F98BA-BA5C-4FA5-9759-F3EBC4F6FA6F}" destId="{2187A2CE-9CEC-4481-A73A-138CD90AC7A4}" srcOrd="0" destOrd="0" parTransId="{D298D86C-C268-41E4-B0BA-99897863412B}" sibTransId="{860D85D2-BDA3-4A72-8A7C-C372BBCE952D}"/>
    <dgm:cxn modelId="{EFBA655F-52BC-4EC0-B547-A179A5B5659E}" type="presOf" srcId="{81EFC283-6F8A-4E07-9366-56BF0099CE1C}" destId="{CB2E2F07-2C07-424B-A36D-3C5D622475D6}" srcOrd="0" destOrd="0" presId="urn:microsoft.com/office/officeart/2008/layout/SquareAccentList"/>
    <dgm:cxn modelId="{81183364-9F95-4C80-B412-561EBF373C5D}" srcId="{93139015-25BA-419A-BED3-AD785B051A7A}" destId="{67882E70-B5ED-4F14-8025-DB06651C9CDC}" srcOrd="0" destOrd="0" parTransId="{741D6333-03E9-49DB-9B99-3BE5C8D9E5A8}" sibTransId="{47D061D4-690D-4488-9A8D-7FE5D2F11BBB}"/>
    <dgm:cxn modelId="{927F8E4A-10E6-4007-A347-42E7B7D4D64E}" srcId="{93139015-25BA-419A-BED3-AD785B051A7A}" destId="{5131180E-E76D-4CF3-BA49-181337ABC51D}" srcOrd="1" destOrd="0" parTransId="{8149F606-DB83-4FE1-9AC4-03EB5CA62653}" sibTransId="{0E9ABCB6-3A22-41C4-BCEA-08840F5C39FA}"/>
    <dgm:cxn modelId="{F5746A4D-7C9B-4C1B-B4CF-7A123CC8F0AA}" type="presOf" srcId="{BCF3CFAF-ABBA-433B-9B42-131319322AC3}" destId="{ED4361C4-209F-4CE5-9DF5-B58A514FAEAD}" srcOrd="0" destOrd="0" presId="urn:microsoft.com/office/officeart/2008/layout/SquareAccentList"/>
    <dgm:cxn modelId="{9E7FAC6F-DAB6-450B-9D39-503ADC4658B9}" srcId="{93139015-25BA-419A-BED3-AD785B051A7A}" destId="{CA8B5418-8246-420A-8133-27E454C945A2}" srcOrd="2" destOrd="0" parTransId="{75B1C81C-D16D-4AED-A424-EE6C824625BA}" sibTransId="{25E13EA5-C99D-468B-927A-4DE4B88B1845}"/>
    <dgm:cxn modelId="{4C609072-E87B-4A00-A718-22AE2B98EC93}" type="presOf" srcId="{5131180E-E76D-4CF3-BA49-181337ABC51D}" destId="{EE5C4A1E-DC5A-4FB4-8288-B270B4CC9DBF}" srcOrd="0" destOrd="0" presId="urn:microsoft.com/office/officeart/2008/layout/SquareAccentList"/>
    <dgm:cxn modelId="{D1691F54-97BA-461C-8885-332BDDDCFEFD}" type="presOf" srcId="{9B2CE3FD-11CB-463A-8A22-F5DA67E3DDFB}" destId="{DBB6D9B5-1B2F-47EE-86F7-F3A898CFB841}" srcOrd="0" destOrd="0" presId="urn:microsoft.com/office/officeart/2008/layout/SquareAccentList"/>
    <dgm:cxn modelId="{71049655-793A-44F1-B9C3-DC8FFFEAFAE3}" srcId="{7EBB443F-3195-4B1F-AB94-5E6B0277242B}" destId="{D7F0E09B-A123-4089-A84E-674E7E165631}" srcOrd="1" destOrd="0" parTransId="{5C2FA7E0-AFD5-4B44-9348-A3B3DE76FF23}" sibTransId="{7594F599-F7CE-43D6-98EF-2E07BCEB0AC6}"/>
    <dgm:cxn modelId="{CB461076-87C8-4EFB-89A4-405C8BFE2E55}" type="presOf" srcId="{63DD0171-C868-42DB-8F84-D2C286C7BC20}" destId="{7DF61791-E0ED-4710-B7F1-E1855D316B54}" srcOrd="0" destOrd="0" presId="urn:microsoft.com/office/officeart/2008/layout/SquareAccentList"/>
    <dgm:cxn modelId="{F4DA3A57-6E9F-4D9E-B40D-1042BE11B3FA}" type="presOf" srcId="{B1C9945A-EDBD-4B5D-8E3F-C0EFC22E5552}" destId="{FFE07316-AB1B-4612-99D8-09622A3AF66C}" srcOrd="0" destOrd="0" presId="urn:microsoft.com/office/officeart/2008/layout/SquareAccentList"/>
    <dgm:cxn modelId="{5BA4D857-9B01-4C20-A179-BC6D6BCF2E6B}" srcId="{BCF3CFAF-ABBA-433B-9B42-131319322AC3}" destId="{B1C9945A-EDBD-4B5D-8E3F-C0EFC22E5552}" srcOrd="1" destOrd="0" parTransId="{4B26F5C8-1F3B-494D-86E5-4B9D64C7184B}" sibTransId="{8600CF06-47FD-445A-9E6A-446D045E92CF}"/>
    <dgm:cxn modelId="{B11B9D59-0547-4EC7-A69F-CB566B31A7B6}" srcId="{81EFC283-6F8A-4E07-9366-56BF0099CE1C}" destId="{BCF3CFAF-ABBA-433B-9B42-131319322AC3}" srcOrd="1" destOrd="0" parTransId="{2123045E-A28B-4318-AF6E-176D8528994F}" sibTransId="{F373B8D6-F321-4084-9513-A82D323F2F1B}"/>
    <dgm:cxn modelId="{CB75CE7B-8D6E-4C47-86B2-707124911A2E}" type="presOf" srcId="{3CC0AB97-7606-4900-9CCD-51A6A32F323E}" destId="{845D08FE-6563-4660-98B1-FF845A3B2345}" srcOrd="0" destOrd="0" presId="urn:microsoft.com/office/officeart/2008/layout/SquareAccentList"/>
    <dgm:cxn modelId="{09CC487D-503F-490E-A78D-2AAB99BF3932}" type="presOf" srcId="{7EBB443F-3195-4B1F-AB94-5E6B0277242B}" destId="{134FEE0F-502B-49EF-AAE1-25EDC282E09E}" srcOrd="0" destOrd="0" presId="urn:microsoft.com/office/officeart/2008/layout/SquareAccentList"/>
    <dgm:cxn modelId="{CA79CA7D-5C09-4A6E-934C-EF11C9822438}" type="presOf" srcId="{93139015-25BA-419A-BED3-AD785B051A7A}" destId="{A5739E96-504D-4A73-BA70-5468AA597995}" srcOrd="0" destOrd="0" presId="urn:microsoft.com/office/officeart/2008/layout/SquareAccentList"/>
    <dgm:cxn modelId="{5D3EF683-450F-4B99-A82F-F4275641E1DE}" type="presOf" srcId="{11ED2517-BFB6-4333-B64B-7010769F9C9F}" destId="{36C73BD1-AE7D-461F-B4C9-3F062B66C50E}" srcOrd="0" destOrd="0" presId="urn:microsoft.com/office/officeart/2008/layout/SquareAccentList"/>
    <dgm:cxn modelId="{49277C88-BC45-42AA-9E97-3780988CAC92}" type="presOf" srcId="{07EE91C4-2E7F-48C2-BD53-7124E6ABC7C9}" destId="{AA6F23CE-03BB-4DD6-87E7-28B48CFE4BEE}" srcOrd="0" destOrd="0" presId="urn:microsoft.com/office/officeart/2008/layout/SquareAccentList"/>
    <dgm:cxn modelId="{A7309E96-EADF-4250-AC94-1087B19C9E6F}" srcId="{BCF3CFAF-ABBA-433B-9B42-131319322AC3}" destId="{92AA029F-60FB-4B83-8299-3E7EA281C4D7}" srcOrd="3" destOrd="0" parTransId="{25291DB2-102F-4675-8168-50D61ADDD936}" sibTransId="{12CAEF45-EC88-4B08-9DEB-82ED1560E897}"/>
    <dgm:cxn modelId="{571C79A1-A059-4C24-8480-E1230CD503FB}" srcId="{3E8F98BA-BA5C-4FA5-9759-F3EBC4F6FA6F}" destId="{07EE91C4-2E7F-48C2-BD53-7124E6ABC7C9}" srcOrd="3" destOrd="0" parTransId="{C8CF01D4-7F94-4D39-A520-E6D89BBB6229}" sibTransId="{D8B9C40D-932B-4188-B791-56CFF9E92348}"/>
    <dgm:cxn modelId="{358C32A2-AE01-43BA-8EC3-5C6E7B851BDA}" type="presOf" srcId="{96DB1A92-54C9-4881-A326-A69320C1832E}" destId="{C4595142-2DC9-4F26-88FC-9B1465E64B9C}" srcOrd="0" destOrd="0" presId="urn:microsoft.com/office/officeart/2008/layout/SquareAccentList"/>
    <dgm:cxn modelId="{337D13B4-A0B7-4C68-9D25-899D2FA39A01}" type="presOf" srcId="{933D291B-5D5D-46DC-9111-3DB5AAB65EF4}" destId="{B2BF14D7-2810-43D3-A5EC-9E91CE81114B}" srcOrd="0" destOrd="0" presId="urn:microsoft.com/office/officeart/2008/layout/SquareAccentList"/>
    <dgm:cxn modelId="{0ECF31B4-C1A2-413C-8D8A-D77312508BA5}" type="presOf" srcId="{20FDF5F7-2258-417D-8CC3-7DA8E25B479E}" destId="{2AD41392-19CB-4A76-8A4B-06F476CB85F6}" srcOrd="0" destOrd="0" presId="urn:microsoft.com/office/officeart/2008/layout/SquareAccentList"/>
    <dgm:cxn modelId="{B19CA6BD-BAC2-4F63-BF9C-CA671A52011E}" type="presOf" srcId="{67882E70-B5ED-4F14-8025-DB06651C9CDC}" destId="{329D7040-B6D5-4A83-8F51-6E38DFAEFE95}" srcOrd="0" destOrd="0" presId="urn:microsoft.com/office/officeart/2008/layout/SquareAccentList"/>
    <dgm:cxn modelId="{9A87C0C3-A653-4FE8-B762-2C2872C34744}" srcId="{3E8F98BA-BA5C-4FA5-9759-F3EBC4F6FA6F}" destId="{96DB1A92-54C9-4881-A326-A69320C1832E}" srcOrd="2" destOrd="0" parTransId="{3597D491-C1FA-4BE1-A874-1B2C2EA33B1B}" sibTransId="{E90D3DB1-7663-4853-951D-828E65E3ECD0}"/>
    <dgm:cxn modelId="{208856C5-7929-4123-B29E-FE1D78C0ED2D}" srcId="{7EBB443F-3195-4B1F-AB94-5E6B0277242B}" destId="{933D291B-5D5D-46DC-9111-3DB5AAB65EF4}" srcOrd="2" destOrd="0" parTransId="{D496E51E-873D-4C62-81B9-B90BEA2149BC}" sibTransId="{4FD5827A-3388-44D7-B245-C83AE93FB053}"/>
    <dgm:cxn modelId="{E772E6C6-C54D-4F0A-A93A-1FBDFD3368CF}" srcId="{93139015-25BA-419A-BED3-AD785B051A7A}" destId="{63DD0171-C868-42DB-8F84-D2C286C7BC20}" srcOrd="3" destOrd="0" parTransId="{1ED61B23-D1CC-4DAE-B4CD-A151A07DE73C}" sibTransId="{E12A07FB-83F2-44A4-86EF-658A9117B905}"/>
    <dgm:cxn modelId="{204B47C7-647D-45C4-B82F-F4170C9885FF}" type="presOf" srcId="{2187A2CE-9CEC-4481-A73A-138CD90AC7A4}" destId="{79B0CF38-B0C1-40C7-A19A-EA4C23583652}" srcOrd="0" destOrd="0" presId="urn:microsoft.com/office/officeart/2008/layout/SquareAccentList"/>
    <dgm:cxn modelId="{C72C52C9-768F-4F4A-AF3E-F97B2897EEFF}" srcId="{81EFC283-6F8A-4E07-9366-56BF0099CE1C}" destId="{3E8F98BA-BA5C-4FA5-9759-F3EBC4F6FA6F}" srcOrd="0" destOrd="0" parTransId="{DCF4EAB3-BE09-4982-A7B3-DE46598120F3}" sibTransId="{EC0487A8-A182-4BBA-8DF1-F638873E14E5}"/>
    <dgm:cxn modelId="{D65FD0E5-7B65-499A-B6A6-DF43AF5BA1FF}" srcId="{81EFC283-6F8A-4E07-9366-56BF0099CE1C}" destId="{7EBB443F-3195-4B1F-AB94-5E6B0277242B}" srcOrd="3" destOrd="0" parTransId="{D1368F0E-CC8B-42C3-9CF1-F030E4FFA10E}" sibTransId="{94E67504-856C-4B5E-8D0F-BCC3B5011896}"/>
    <dgm:cxn modelId="{669D72F7-4023-4E22-A10F-8BFA14E1E265}" type="presOf" srcId="{D7F0E09B-A123-4089-A84E-674E7E165631}" destId="{E00CC4FA-4A3B-4C66-9A13-D356C4AC34DD}" srcOrd="0" destOrd="0" presId="urn:microsoft.com/office/officeart/2008/layout/SquareAccentList"/>
    <dgm:cxn modelId="{1CDE20FF-0621-4CA0-9C58-37FA2BFCFA42}" type="presOf" srcId="{3E8F98BA-BA5C-4FA5-9759-F3EBC4F6FA6F}" destId="{A8322819-051F-4FED-8413-F47EEA146747}" srcOrd="0" destOrd="0" presId="urn:microsoft.com/office/officeart/2008/layout/SquareAccentList"/>
    <dgm:cxn modelId="{0D76FEFF-9BA4-416B-8892-6D6765672695}" srcId="{BCF3CFAF-ABBA-433B-9B42-131319322AC3}" destId="{3CC0AB97-7606-4900-9CCD-51A6A32F323E}" srcOrd="2" destOrd="0" parTransId="{B9C379AD-DE42-4770-95DE-623CFA4B3FBF}" sibTransId="{7FF4CC7A-9984-42A3-8BF8-2992F649B707}"/>
    <dgm:cxn modelId="{921CA190-1D89-4436-BBC2-4F8DCBCCA186}" type="presParOf" srcId="{CB2E2F07-2C07-424B-A36D-3C5D622475D6}" destId="{6E4AEC13-19F8-4BDE-9035-96DA8C7D422B}" srcOrd="0" destOrd="0" presId="urn:microsoft.com/office/officeart/2008/layout/SquareAccentList"/>
    <dgm:cxn modelId="{D8230963-9EE9-4CE9-8E28-1DEDA04C1128}" type="presParOf" srcId="{6E4AEC13-19F8-4BDE-9035-96DA8C7D422B}" destId="{4C5D13EA-271E-4D5B-8D25-1B0AED12C365}" srcOrd="0" destOrd="0" presId="urn:microsoft.com/office/officeart/2008/layout/SquareAccentList"/>
    <dgm:cxn modelId="{94CB2649-FA5A-4292-B4E7-D249524B6818}" type="presParOf" srcId="{4C5D13EA-271E-4D5B-8D25-1B0AED12C365}" destId="{DC349D37-92D1-46DA-8DD1-0ED2DA7792D1}" srcOrd="0" destOrd="0" presId="urn:microsoft.com/office/officeart/2008/layout/SquareAccentList"/>
    <dgm:cxn modelId="{5EE5853F-11BA-46E5-A6DC-CA561DEDC71B}" type="presParOf" srcId="{4C5D13EA-271E-4D5B-8D25-1B0AED12C365}" destId="{9A50DBDD-4D5E-4642-BC81-6F37A9CCE475}" srcOrd="1" destOrd="0" presId="urn:microsoft.com/office/officeart/2008/layout/SquareAccentList"/>
    <dgm:cxn modelId="{94345660-2AA6-41C8-9C56-9494A04E3382}" type="presParOf" srcId="{4C5D13EA-271E-4D5B-8D25-1B0AED12C365}" destId="{A8322819-051F-4FED-8413-F47EEA146747}" srcOrd="2" destOrd="0" presId="urn:microsoft.com/office/officeart/2008/layout/SquareAccentList"/>
    <dgm:cxn modelId="{134E4DF0-1C28-4311-9181-38A441EEBE29}" type="presParOf" srcId="{6E4AEC13-19F8-4BDE-9035-96DA8C7D422B}" destId="{F83A3AC7-F77B-47EA-883F-97E8AAB86EDC}" srcOrd="1" destOrd="0" presId="urn:microsoft.com/office/officeart/2008/layout/SquareAccentList"/>
    <dgm:cxn modelId="{163A3B53-1CA9-4EBA-A775-462E4A653B61}" type="presParOf" srcId="{F83A3AC7-F77B-47EA-883F-97E8AAB86EDC}" destId="{55E2337D-0AE1-4368-8AED-241E78236799}" srcOrd="0" destOrd="0" presId="urn:microsoft.com/office/officeart/2008/layout/SquareAccentList"/>
    <dgm:cxn modelId="{6B956256-736A-4B14-A8BF-0CA4EAD500F6}" type="presParOf" srcId="{55E2337D-0AE1-4368-8AED-241E78236799}" destId="{38F05CCF-FC03-4468-B355-D4BAC8967461}" srcOrd="0" destOrd="0" presId="urn:microsoft.com/office/officeart/2008/layout/SquareAccentList"/>
    <dgm:cxn modelId="{22832376-2C58-46AF-A6F6-E9B0A3C12288}" type="presParOf" srcId="{55E2337D-0AE1-4368-8AED-241E78236799}" destId="{79B0CF38-B0C1-40C7-A19A-EA4C23583652}" srcOrd="1" destOrd="0" presId="urn:microsoft.com/office/officeart/2008/layout/SquareAccentList"/>
    <dgm:cxn modelId="{A993F6AD-8185-47C4-A08D-B2D81AABB539}" type="presParOf" srcId="{F83A3AC7-F77B-47EA-883F-97E8AAB86EDC}" destId="{2C25F86D-349F-4208-8ED5-6960B41B3E26}" srcOrd="1" destOrd="0" presId="urn:microsoft.com/office/officeart/2008/layout/SquareAccentList"/>
    <dgm:cxn modelId="{69C3B1F7-5ECA-4EF8-8BC0-DC9E9119BBF3}" type="presParOf" srcId="{2C25F86D-349F-4208-8ED5-6960B41B3E26}" destId="{A14E07F3-4F52-49A7-8332-AE79E0414D26}" srcOrd="0" destOrd="0" presId="urn:microsoft.com/office/officeart/2008/layout/SquareAccentList"/>
    <dgm:cxn modelId="{EB724BB9-59A0-469B-8F14-369C4E37185D}" type="presParOf" srcId="{2C25F86D-349F-4208-8ED5-6960B41B3E26}" destId="{2AD41392-19CB-4A76-8A4B-06F476CB85F6}" srcOrd="1" destOrd="0" presId="urn:microsoft.com/office/officeart/2008/layout/SquareAccentList"/>
    <dgm:cxn modelId="{2261AAA4-B8EF-49D6-BB69-0BD672BFE6A4}" type="presParOf" srcId="{F83A3AC7-F77B-47EA-883F-97E8AAB86EDC}" destId="{73479DD6-F366-4B21-9C55-8580F3E43897}" srcOrd="2" destOrd="0" presId="urn:microsoft.com/office/officeart/2008/layout/SquareAccentList"/>
    <dgm:cxn modelId="{D34DBA94-29F2-429E-8317-D9A56D03E384}" type="presParOf" srcId="{73479DD6-F366-4B21-9C55-8580F3E43897}" destId="{A17B8D9A-33B7-4FE2-A514-B6AC3C7D2A10}" srcOrd="0" destOrd="0" presId="urn:microsoft.com/office/officeart/2008/layout/SquareAccentList"/>
    <dgm:cxn modelId="{4BD33782-1E85-42BF-BB80-0B1487E3CEE0}" type="presParOf" srcId="{73479DD6-F366-4B21-9C55-8580F3E43897}" destId="{C4595142-2DC9-4F26-88FC-9B1465E64B9C}" srcOrd="1" destOrd="0" presId="urn:microsoft.com/office/officeart/2008/layout/SquareAccentList"/>
    <dgm:cxn modelId="{54AEF207-51CA-420F-B9E5-4269D8762554}" type="presParOf" srcId="{F83A3AC7-F77B-47EA-883F-97E8AAB86EDC}" destId="{D40784BE-2C5F-445D-AC9C-24ED78001778}" srcOrd="3" destOrd="0" presId="urn:microsoft.com/office/officeart/2008/layout/SquareAccentList"/>
    <dgm:cxn modelId="{3D6FE5AD-B794-44AD-9F15-C347D010F670}" type="presParOf" srcId="{D40784BE-2C5F-445D-AC9C-24ED78001778}" destId="{D02E3EC7-7A7A-4237-8E4F-3FC5981D69C5}" srcOrd="0" destOrd="0" presId="urn:microsoft.com/office/officeart/2008/layout/SquareAccentList"/>
    <dgm:cxn modelId="{3D0D2A42-5C48-4449-B9B5-587B0DD170EC}" type="presParOf" srcId="{D40784BE-2C5F-445D-AC9C-24ED78001778}" destId="{AA6F23CE-03BB-4DD6-87E7-28B48CFE4BEE}" srcOrd="1" destOrd="0" presId="urn:microsoft.com/office/officeart/2008/layout/SquareAccentList"/>
    <dgm:cxn modelId="{8690DA17-3B34-4EBE-B692-9CB9D4C277E5}" type="presParOf" srcId="{CB2E2F07-2C07-424B-A36D-3C5D622475D6}" destId="{4D2BC81D-EAEE-4B71-AC4B-502DDA5ECCDB}" srcOrd="1" destOrd="0" presId="urn:microsoft.com/office/officeart/2008/layout/SquareAccentList"/>
    <dgm:cxn modelId="{D2F3D007-D86E-45F2-9115-AC46923A6F6E}" type="presParOf" srcId="{4D2BC81D-EAEE-4B71-AC4B-502DDA5ECCDB}" destId="{9B64C304-CE48-40CD-AB71-79EAEA29D5AF}" srcOrd="0" destOrd="0" presId="urn:microsoft.com/office/officeart/2008/layout/SquareAccentList"/>
    <dgm:cxn modelId="{945C59A8-03BF-4122-BAFC-23CDB63EC92F}" type="presParOf" srcId="{9B64C304-CE48-40CD-AB71-79EAEA29D5AF}" destId="{6F449DD5-0F38-450D-8A4B-42A457CF8134}" srcOrd="0" destOrd="0" presId="urn:microsoft.com/office/officeart/2008/layout/SquareAccentList"/>
    <dgm:cxn modelId="{0AD87796-9635-4CF4-9E58-C80B59E9AA85}" type="presParOf" srcId="{9B64C304-CE48-40CD-AB71-79EAEA29D5AF}" destId="{1D623103-245F-47F6-94AB-DB2D529932C9}" srcOrd="1" destOrd="0" presId="urn:microsoft.com/office/officeart/2008/layout/SquareAccentList"/>
    <dgm:cxn modelId="{ACBC2DD7-14B4-433C-8C73-5D5B86D90259}" type="presParOf" srcId="{9B64C304-CE48-40CD-AB71-79EAEA29D5AF}" destId="{ED4361C4-209F-4CE5-9DF5-B58A514FAEAD}" srcOrd="2" destOrd="0" presId="urn:microsoft.com/office/officeart/2008/layout/SquareAccentList"/>
    <dgm:cxn modelId="{8AC660AC-5622-4432-A745-711823B00E3F}" type="presParOf" srcId="{4D2BC81D-EAEE-4B71-AC4B-502DDA5ECCDB}" destId="{09AE58E3-5C90-4637-9BE0-F2DAB20586C4}" srcOrd="1" destOrd="0" presId="urn:microsoft.com/office/officeart/2008/layout/SquareAccentList"/>
    <dgm:cxn modelId="{ADC392ED-00EB-4005-8838-7C81EF184B73}" type="presParOf" srcId="{09AE58E3-5C90-4637-9BE0-F2DAB20586C4}" destId="{FF748137-4870-4755-B11A-509681D23862}" srcOrd="0" destOrd="0" presId="urn:microsoft.com/office/officeart/2008/layout/SquareAccentList"/>
    <dgm:cxn modelId="{F9998FBF-8FAE-41B5-9D3F-FD2310DC09EB}" type="presParOf" srcId="{FF748137-4870-4755-B11A-509681D23862}" destId="{147297DA-7A8F-44C9-886A-00AA965F1A93}" srcOrd="0" destOrd="0" presId="urn:microsoft.com/office/officeart/2008/layout/SquareAccentList"/>
    <dgm:cxn modelId="{3DA7D428-B6EA-47FC-B019-201853D9B373}" type="presParOf" srcId="{FF748137-4870-4755-B11A-509681D23862}" destId="{DBB6D9B5-1B2F-47EE-86F7-F3A898CFB841}" srcOrd="1" destOrd="0" presId="urn:microsoft.com/office/officeart/2008/layout/SquareAccentList"/>
    <dgm:cxn modelId="{1A39C9FA-3A40-4957-B0D1-4FC8EF1A9284}" type="presParOf" srcId="{09AE58E3-5C90-4637-9BE0-F2DAB20586C4}" destId="{5C066D7C-57F5-4DAB-898A-5A01A1D1333D}" srcOrd="1" destOrd="0" presId="urn:microsoft.com/office/officeart/2008/layout/SquareAccentList"/>
    <dgm:cxn modelId="{9717186D-E0A5-49BE-BF64-4D8A4225AC5B}" type="presParOf" srcId="{5C066D7C-57F5-4DAB-898A-5A01A1D1333D}" destId="{27822418-BF37-40FC-A333-4EF228B0DE67}" srcOrd="0" destOrd="0" presId="urn:microsoft.com/office/officeart/2008/layout/SquareAccentList"/>
    <dgm:cxn modelId="{2087285A-BB90-4529-8B14-254BAA6C3994}" type="presParOf" srcId="{5C066D7C-57F5-4DAB-898A-5A01A1D1333D}" destId="{FFE07316-AB1B-4612-99D8-09622A3AF66C}" srcOrd="1" destOrd="0" presId="urn:microsoft.com/office/officeart/2008/layout/SquareAccentList"/>
    <dgm:cxn modelId="{183B9891-D94E-4371-85D3-0399FFAB20C6}" type="presParOf" srcId="{09AE58E3-5C90-4637-9BE0-F2DAB20586C4}" destId="{14E2B2F8-F46C-46DC-AC50-49233405531B}" srcOrd="2" destOrd="0" presId="urn:microsoft.com/office/officeart/2008/layout/SquareAccentList"/>
    <dgm:cxn modelId="{8344D4E7-FC30-431D-A528-345AC6344114}" type="presParOf" srcId="{14E2B2F8-F46C-46DC-AC50-49233405531B}" destId="{BDCD2210-BC61-41FB-A7EB-B2A6EE7781F4}" srcOrd="0" destOrd="0" presId="urn:microsoft.com/office/officeart/2008/layout/SquareAccentList"/>
    <dgm:cxn modelId="{4383E2F0-4B06-4A39-8D00-7659C2A206C7}" type="presParOf" srcId="{14E2B2F8-F46C-46DC-AC50-49233405531B}" destId="{845D08FE-6563-4660-98B1-FF845A3B2345}" srcOrd="1" destOrd="0" presId="urn:microsoft.com/office/officeart/2008/layout/SquareAccentList"/>
    <dgm:cxn modelId="{648B4A80-CDE4-4A7E-A597-F8560C64286E}" type="presParOf" srcId="{09AE58E3-5C90-4637-9BE0-F2DAB20586C4}" destId="{AAF7FC5A-8183-47D3-A463-5B1C394F15F5}" srcOrd="3" destOrd="0" presId="urn:microsoft.com/office/officeart/2008/layout/SquareAccentList"/>
    <dgm:cxn modelId="{246601C1-E984-433E-8BD7-4A88A011D38A}" type="presParOf" srcId="{AAF7FC5A-8183-47D3-A463-5B1C394F15F5}" destId="{19C564DD-B46F-45EF-A466-2448CAC338EE}" srcOrd="0" destOrd="0" presId="urn:microsoft.com/office/officeart/2008/layout/SquareAccentList"/>
    <dgm:cxn modelId="{CBF463BB-383B-40C8-AB52-EAC31294BE62}" type="presParOf" srcId="{AAF7FC5A-8183-47D3-A463-5B1C394F15F5}" destId="{2795D0F2-72D6-491A-A6AA-34AD629006F2}" srcOrd="1" destOrd="0" presId="urn:microsoft.com/office/officeart/2008/layout/SquareAccentList"/>
    <dgm:cxn modelId="{B66019F5-8AF7-45CE-BB34-7567B91AFDC7}" type="presParOf" srcId="{CB2E2F07-2C07-424B-A36D-3C5D622475D6}" destId="{883EED08-518B-4604-8C06-0BBD261313B6}" srcOrd="2" destOrd="0" presId="urn:microsoft.com/office/officeart/2008/layout/SquareAccentList"/>
    <dgm:cxn modelId="{EDB985CF-DD68-4166-8297-134C6A40A970}" type="presParOf" srcId="{883EED08-518B-4604-8C06-0BBD261313B6}" destId="{0F483EF7-5956-4E58-9950-F042F931D7A7}" srcOrd="0" destOrd="0" presId="urn:microsoft.com/office/officeart/2008/layout/SquareAccentList"/>
    <dgm:cxn modelId="{13E7E37E-BA3C-4AC3-981D-3DA978254262}" type="presParOf" srcId="{0F483EF7-5956-4E58-9950-F042F931D7A7}" destId="{93D5E0E0-0D14-42CF-9556-AA475230DC06}" srcOrd="0" destOrd="0" presId="urn:microsoft.com/office/officeart/2008/layout/SquareAccentList"/>
    <dgm:cxn modelId="{00F7F97E-F101-4409-AB7B-ED063FE97A87}" type="presParOf" srcId="{0F483EF7-5956-4E58-9950-F042F931D7A7}" destId="{685F049C-839C-46B2-B380-D7B0505C497D}" srcOrd="1" destOrd="0" presId="urn:microsoft.com/office/officeart/2008/layout/SquareAccentList"/>
    <dgm:cxn modelId="{28EFB307-CBFC-4CD8-A6BC-2E576B527875}" type="presParOf" srcId="{0F483EF7-5956-4E58-9950-F042F931D7A7}" destId="{A5739E96-504D-4A73-BA70-5468AA597995}" srcOrd="2" destOrd="0" presId="urn:microsoft.com/office/officeart/2008/layout/SquareAccentList"/>
    <dgm:cxn modelId="{A619E45E-D5D3-42DC-8DE9-EDBB78283A47}" type="presParOf" srcId="{883EED08-518B-4604-8C06-0BBD261313B6}" destId="{602CEF86-A07D-4C14-B2ED-8EE812A888B5}" srcOrd="1" destOrd="0" presId="urn:microsoft.com/office/officeart/2008/layout/SquareAccentList"/>
    <dgm:cxn modelId="{0B3CACA2-6936-4D1A-9A73-A7D814AF655F}" type="presParOf" srcId="{602CEF86-A07D-4C14-B2ED-8EE812A888B5}" destId="{35F83A16-BFBF-4FFA-9CA5-1B8BEF4CF203}" srcOrd="0" destOrd="0" presId="urn:microsoft.com/office/officeart/2008/layout/SquareAccentList"/>
    <dgm:cxn modelId="{438FC4FB-43D9-400F-A324-2160CAC71715}" type="presParOf" srcId="{35F83A16-BFBF-4FFA-9CA5-1B8BEF4CF203}" destId="{89E990E5-85F7-46E8-BFC9-16FEA1157841}" srcOrd="0" destOrd="0" presId="urn:microsoft.com/office/officeart/2008/layout/SquareAccentList"/>
    <dgm:cxn modelId="{0078CBCD-F6C0-427B-AED7-2EBAC7628457}" type="presParOf" srcId="{35F83A16-BFBF-4FFA-9CA5-1B8BEF4CF203}" destId="{329D7040-B6D5-4A83-8F51-6E38DFAEFE95}" srcOrd="1" destOrd="0" presId="urn:microsoft.com/office/officeart/2008/layout/SquareAccentList"/>
    <dgm:cxn modelId="{5D0A6821-B0E9-4B13-948A-EF5D3D5DA379}" type="presParOf" srcId="{602CEF86-A07D-4C14-B2ED-8EE812A888B5}" destId="{B4B48C83-0DE0-4851-815C-B7CCA0FBEAA0}" srcOrd="1" destOrd="0" presId="urn:microsoft.com/office/officeart/2008/layout/SquareAccentList"/>
    <dgm:cxn modelId="{3DF4F34B-46B8-4177-BF80-CA85FCD9D843}" type="presParOf" srcId="{B4B48C83-0DE0-4851-815C-B7CCA0FBEAA0}" destId="{A10FB7D1-E7C1-446A-9204-F606E8A14A21}" srcOrd="0" destOrd="0" presId="urn:microsoft.com/office/officeart/2008/layout/SquareAccentList"/>
    <dgm:cxn modelId="{C847A2F2-3DF6-473F-BE54-F1A5D81CCE11}" type="presParOf" srcId="{B4B48C83-0DE0-4851-815C-B7CCA0FBEAA0}" destId="{EE5C4A1E-DC5A-4FB4-8288-B270B4CC9DBF}" srcOrd="1" destOrd="0" presId="urn:microsoft.com/office/officeart/2008/layout/SquareAccentList"/>
    <dgm:cxn modelId="{4D87AB71-545A-45CB-8AF8-4DC3E06F8C7C}" type="presParOf" srcId="{602CEF86-A07D-4C14-B2ED-8EE812A888B5}" destId="{73CB5B47-1CB4-41AF-84DE-BD59002EB73A}" srcOrd="2" destOrd="0" presId="urn:microsoft.com/office/officeart/2008/layout/SquareAccentList"/>
    <dgm:cxn modelId="{0DCC0C2A-C22A-49F7-9A62-13013B19C4FB}" type="presParOf" srcId="{73CB5B47-1CB4-41AF-84DE-BD59002EB73A}" destId="{81405B0E-E58E-4143-857A-09273DE8443C}" srcOrd="0" destOrd="0" presId="urn:microsoft.com/office/officeart/2008/layout/SquareAccentList"/>
    <dgm:cxn modelId="{F964101C-491E-4F54-BA45-B269FFFB9EBE}" type="presParOf" srcId="{73CB5B47-1CB4-41AF-84DE-BD59002EB73A}" destId="{BD952B60-9F2E-4153-BC40-37203D4AF2BC}" srcOrd="1" destOrd="0" presId="urn:microsoft.com/office/officeart/2008/layout/SquareAccentList"/>
    <dgm:cxn modelId="{7B70815C-D6D1-44EA-B2D9-68D1DBCAA2D2}" type="presParOf" srcId="{602CEF86-A07D-4C14-B2ED-8EE812A888B5}" destId="{CA8554FC-2B7F-4568-9490-1CEC860C9B94}" srcOrd="3" destOrd="0" presId="urn:microsoft.com/office/officeart/2008/layout/SquareAccentList"/>
    <dgm:cxn modelId="{6DB59601-39A2-432C-911F-F91A961B4674}" type="presParOf" srcId="{CA8554FC-2B7F-4568-9490-1CEC860C9B94}" destId="{25A8D898-928F-4492-B63E-71CAB6E0649A}" srcOrd="0" destOrd="0" presId="urn:microsoft.com/office/officeart/2008/layout/SquareAccentList"/>
    <dgm:cxn modelId="{D9470537-1E46-4AD5-A11B-215A199955C2}" type="presParOf" srcId="{CA8554FC-2B7F-4568-9490-1CEC860C9B94}" destId="{7DF61791-E0ED-4710-B7F1-E1855D316B54}" srcOrd="1" destOrd="0" presId="urn:microsoft.com/office/officeart/2008/layout/SquareAccentList"/>
    <dgm:cxn modelId="{32C7F308-1C75-4856-8571-73712AE293DF}" type="presParOf" srcId="{CB2E2F07-2C07-424B-A36D-3C5D622475D6}" destId="{D646782F-FE89-40C7-97D5-82CD497BF40A}" srcOrd="3" destOrd="0" presId="urn:microsoft.com/office/officeart/2008/layout/SquareAccentList"/>
    <dgm:cxn modelId="{7CC3F5AC-B6DA-4D5B-906D-E17B91FA5405}" type="presParOf" srcId="{D646782F-FE89-40C7-97D5-82CD497BF40A}" destId="{CFE1CCEC-A6BA-4DBC-8954-EEEC034246C9}" srcOrd="0" destOrd="0" presId="urn:microsoft.com/office/officeart/2008/layout/SquareAccentList"/>
    <dgm:cxn modelId="{0B2314AB-BAA0-4E93-B173-16EC8AF19129}" type="presParOf" srcId="{CFE1CCEC-A6BA-4DBC-8954-EEEC034246C9}" destId="{5BF723E5-F927-4FA1-B680-2AEA0C3BC35A}" srcOrd="0" destOrd="0" presId="urn:microsoft.com/office/officeart/2008/layout/SquareAccentList"/>
    <dgm:cxn modelId="{26EF242F-132D-4E20-8499-A4E998CEAB0C}" type="presParOf" srcId="{CFE1CCEC-A6BA-4DBC-8954-EEEC034246C9}" destId="{EC6298E7-1CC9-4638-B1F1-BBA2CCFE7B78}" srcOrd="1" destOrd="0" presId="urn:microsoft.com/office/officeart/2008/layout/SquareAccentList"/>
    <dgm:cxn modelId="{9F1023D5-C336-48DE-9523-B37A35105F31}" type="presParOf" srcId="{CFE1CCEC-A6BA-4DBC-8954-EEEC034246C9}" destId="{134FEE0F-502B-49EF-AAE1-25EDC282E09E}" srcOrd="2" destOrd="0" presId="urn:microsoft.com/office/officeart/2008/layout/SquareAccentList"/>
    <dgm:cxn modelId="{6B7AE94B-CE9C-4DAD-9971-197B000943BE}" type="presParOf" srcId="{D646782F-FE89-40C7-97D5-82CD497BF40A}" destId="{B359BF21-5822-4774-A752-1C907C9981D4}" srcOrd="1" destOrd="0" presId="urn:microsoft.com/office/officeart/2008/layout/SquareAccentList"/>
    <dgm:cxn modelId="{C7314800-3B37-4CC5-A80B-3EDA670B2DC9}" type="presParOf" srcId="{B359BF21-5822-4774-A752-1C907C9981D4}" destId="{0E5B67BA-9182-49DF-A107-4FA800224859}" srcOrd="0" destOrd="0" presId="urn:microsoft.com/office/officeart/2008/layout/SquareAccentList"/>
    <dgm:cxn modelId="{EFDBF39B-80FE-4BC8-A6D2-CE4899EC5B5D}" type="presParOf" srcId="{0E5B67BA-9182-49DF-A107-4FA800224859}" destId="{582E5F42-5807-4C2B-8429-B26028CC1C9E}" srcOrd="0" destOrd="0" presId="urn:microsoft.com/office/officeart/2008/layout/SquareAccentList"/>
    <dgm:cxn modelId="{F1E08D5D-1D42-43DE-BA86-390AB2F4D6C6}" type="presParOf" srcId="{0E5B67BA-9182-49DF-A107-4FA800224859}" destId="{36C73BD1-AE7D-461F-B4C9-3F062B66C50E}" srcOrd="1" destOrd="0" presId="urn:microsoft.com/office/officeart/2008/layout/SquareAccentList"/>
    <dgm:cxn modelId="{92523A58-8FBB-4B83-B8A4-11A7839B1A7C}" type="presParOf" srcId="{B359BF21-5822-4774-A752-1C907C9981D4}" destId="{5AD8D0C8-982F-4918-B602-F4BCA8E3EE49}" srcOrd="1" destOrd="0" presId="urn:microsoft.com/office/officeart/2008/layout/SquareAccentList"/>
    <dgm:cxn modelId="{7DA2C357-F3A4-4212-AF5A-9CA6DCA52BD8}" type="presParOf" srcId="{5AD8D0C8-982F-4918-B602-F4BCA8E3EE49}" destId="{1BF84D60-EBE7-4F56-B18A-E12367B9619A}" srcOrd="0" destOrd="0" presId="urn:microsoft.com/office/officeart/2008/layout/SquareAccentList"/>
    <dgm:cxn modelId="{E6074BAD-A5FD-426B-9CB4-1BAB1EA235ED}" type="presParOf" srcId="{5AD8D0C8-982F-4918-B602-F4BCA8E3EE49}" destId="{E00CC4FA-4A3B-4C66-9A13-D356C4AC34DD}" srcOrd="1" destOrd="0" presId="urn:microsoft.com/office/officeart/2008/layout/SquareAccentList"/>
    <dgm:cxn modelId="{3F323D31-5BD8-450A-A1ED-7B6F9EEA6664}" type="presParOf" srcId="{B359BF21-5822-4774-A752-1C907C9981D4}" destId="{C553A451-2F0D-4A5C-871E-8263D4743407}" srcOrd="2" destOrd="0" presId="urn:microsoft.com/office/officeart/2008/layout/SquareAccentList"/>
    <dgm:cxn modelId="{27AF6D42-4B38-4669-952A-743AEEC21ABF}" type="presParOf" srcId="{C553A451-2F0D-4A5C-871E-8263D4743407}" destId="{2376BCA1-50B3-4FD7-A068-B2D4944F6BB1}" srcOrd="0" destOrd="0" presId="urn:microsoft.com/office/officeart/2008/layout/SquareAccentList"/>
    <dgm:cxn modelId="{059EF172-0BB0-4843-85C1-95E74D939BF9}" type="presParOf" srcId="{C553A451-2F0D-4A5C-871E-8263D4743407}" destId="{B2BF14D7-2810-43D3-A5EC-9E91CE81114B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EA3605-F4A4-4526-A1CE-696903D81A86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09693E-7D4A-43B9-8665-A7519424864B}">
      <dgm:prSet phldrT="[Text]"/>
      <dgm:spPr/>
      <dgm:t>
        <a:bodyPr/>
        <a:lstStyle/>
        <a:p>
          <a:r>
            <a:rPr lang="ar-EG" dirty="0"/>
            <a:t>تيم 1</a:t>
          </a:r>
          <a:endParaRPr lang="en-US" dirty="0"/>
        </a:p>
      </dgm:t>
    </dgm:pt>
    <dgm:pt modelId="{A656CB80-5C1F-4295-8C29-002237624701}" type="parTrans" cxnId="{AAC044B2-185A-46FD-8D89-D5CABA998212}">
      <dgm:prSet/>
      <dgm:spPr/>
      <dgm:t>
        <a:bodyPr/>
        <a:lstStyle/>
        <a:p>
          <a:endParaRPr lang="en-US"/>
        </a:p>
      </dgm:t>
    </dgm:pt>
    <dgm:pt modelId="{59A21AD5-6514-49BE-BF1D-F10E97B8AF65}" type="sibTrans" cxnId="{AAC044B2-185A-46FD-8D89-D5CABA998212}">
      <dgm:prSet/>
      <dgm:spPr/>
      <dgm:t>
        <a:bodyPr/>
        <a:lstStyle/>
        <a:p>
          <a:endParaRPr lang="en-US"/>
        </a:p>
      </dgm:t>
    </dgm:pt>
    <dgm:pt modelId="{28F6B763-FCBF-4AFD-BC5C-EE0F3F99C80A}">
      <dgm:prSet phldrT="[Text]"/>
      <dgm:spPr/>
      <dgm:t>
        <a:bodyPr/>
        <a:lstStyle/>
        <a:p>
          <a:r>
            <a:rPr lang="en-US" dirty="0" err="1"/>
            <a:t>Hmc_agent</a:t>
          </a:r>
          <a:endParaRPr lang="en-US" dirty="0"/>
        </a:p>
      </dgm:t>
    </dgm:pt>
    <dgm:pt modelId="{92C50713-D083-4AB9-915B-9E5B99A8B3E2}" type="parTrans" cxnId="{C56A8E64-160F-4BE3-8C4F-AF49344A3A4A}">
      <dgm:prSet/>
      <dgm:spPr/>
      <dgm:t>
        <a:bodyPr/>
        <a:lstStyle/>
        <a:p>
          <a:endParaRPr lang="en-US"/>
        </a:p>
      </dgm:t>
    </dgm:pt>
    <dgm:pt modelId="{3D55CCD6-DB21-4223-9F81-36B5FAFB53D2}" type="sibTrans" cxnId="{C56A8E64-160F-4BE3-8C4F-AF49344A3A4A}">
      <dgm:prSet/>
      <dgm:spPr/>
      <dgm:t>
        <a:bodyPr/>
        <a:lstStyle/>
        <a:p>
          <a:endParaRPr lang="en-US"/>
        </a:p>
      </dgm:t>
    </dgm:pt>
    <dgm:pt modelId="{7AFDC91E-06C7-4D0E-B88B-B78CF2BE1005}">
      <dgm:prSet phldrT="[Text]"/>
      <dgm:spPr/>
      <dgm:t>
        <a:bodyPr/>
        <a:lstStyle/>
        <a:p>
          <a:pPr rtl="1"/>
          <a:r>
            <a:rPr lang="ar-EG" dirty="0"/>
            <a:t>محمد حسام</a:t>
          </a:r>
          <a:endParaRPr lang="en-US" dirty="0"/>
        </a:p>
      </dgm:t>
    </dgm:pt>
    <dgm:pt modelId="{EE95F371-9E69-4031-A17E-45F845384D87}" type="parTrans" cxnId="{E7E891F4-213F-463A-8506-4ACB5F8EEDEF}">
      <dgm:prSet/>
      <dgm:spPr/>
      <dgm:t>
        <a:bodyPr/>
        <a:lstStyle/>
        <a:p>
          <a:endParaRPr lang="en-US"/>
        </a:p>
      </dgm:t>
    </dgm:pt>
    <dgm:pt modelId="{BE5CFC17-1D43-46C8-9010-D8208D88CFE1}" type="sibTrans" cxnId="{E7E891F4-213F-463A-8506-4ACB5F8EEDEF}">
      <dgm:prSet/>
      <dgm:spPr/>
      <dgm:t>
        <a:bodyPr/>
        <a:lstStyle/>
        <a:p>
          <a:endParaRPr lang="en-US"/>
        </a:p>
      </dgm:t>
    </dgm:pt>
    <dgm:pt modelId="{4E491F4F-B3BF-4715-9DE9-77BB854EA525}">
      <dgm:prSet phldrT="[Text]"/>
      <dgm:spPr/>
      <dgm:t>
        <a:bodyPr/>
        <a:lstStyle/>
        <a:p>
          <a:r>
            <a:rPr lang="ar-EG" dirty="0"/>
            <a:t>تيم 2</a:t>
          </a:r>
          <a:endParaRPr lang="en-US" dirty="0"/>
        </a:p>
      </dgm:t>
    </dgm:pt>
    <dgm:pt modelId="{1EF880F7-7424-470E-A6F9-61155DC67AF7}" type="parTrans" cxnId="{F0D511FA-2BB5-421C-91C3-1C0EB2ADA585}">
      <dgm:prSet/>
      <dgm:spPr/>
      <dgm:t>
        <a:bodyPr/>
        <a:lstStyle/>
        <a:p>
          <a:endParaRPr lang="en-US"/>
        </a:p>
      </dgm:t>
    </dgm:pt>
    <dgm:pt modelId="{AB91AE55-5970-4863-9A64-D61684A24DD5}" type="sibTrans" cxnId="{F0D511FA-2BB5-421C-91C3-1C0EB2ADA585}">
      <dgm:prSet/>
      <dgm:spPr/>
      <dgm:t>
        <a:bodyPr/>
        <a:lstStyle/>
        <a:p>
          <a:endParaRPr lang="en-US"/>
        </a:p>
      </dgm:t>
    </dgm:pt>
    <dgm:pt modelId="{EB1AF18E-A34D-4F20-A272-0E47A26355A1}">
      <dgm:prSet phldrT="[Text]"/>
      <dgm:spPr/>
      <dgm:t>
        <a:bodyPr/>
        <a:lstStyle/>
        <a:p>
          <a:r>
            <a:rPr lang="en-US" dirty="0" err="1"/>
            <a:t>Axi_agent</a:t>
          </a:r>
          <a:endParaRPr lang="en-US" dirty="0"/>
        </a:p>
      </dgm:t>
    </dgm:pt>
    <dgm:pt modelId="{FBCD75A9-CAE5-4C9F-9A1A-9E99FB08151F}" type="parTrans" cxnId="{ED2640AF-9229-413B-AB8C-3EBDBAB6C876}">
      <dgm:prSet/>
      <dgm:spPr/>
      <dgm:t>
        <a:bodyPr/>
        <a:lstStyle/>
        <a:p>
          <a:endParaRPr lang="en-US"/>
        </a:p>
      </dgm:t>
    </dgm:pt>
    <dgm:pt modelId="{8DCB9DE9-A51C-45E7-BF3C-9C65AD99F058}" type="sibTrans" cxnId="{ED2640AF-9229-413B-AB8C-3EBDBAB6C876}">
      <dgm:prSet/>
      <dgm:spPr/>
      <dgm:t>
        <a:bodyPr/>
        <a:lstStyle/>
        <a:p>
          <a:endParaRPr lang="en-US"/>
        </a:p>
      </dgm:t>
    </dgm:pt>
    <dgm:pt modelId="{9F3ED660-FC13-4F28-ADBD-C68AEA77E2ED}">
      <dgm:prSet phldrT="[Text]"/>
      <dgm:spPr/>
      <dgm:t>
        <a:bodyPr/>
        <a:lstStyle/>
        <a:p>
          <a:pPr rtl="1"/>
          <a:r>
            <a:rPr lang="ar-EG" dirty="0"/>
            <a:t>رحمة حمدي</a:t>
          </a:r>
          <a:endParaRPr lang="en-US" dirty="0"/>
        </a:p>
      </dgm:t>
    </dgm:pt>
    <dgm:pt modelId="{3C0E0AC0-239E-42FF-ABE7-0C968ADCB316}" type="parTrans" cxnId="{F39FF478-DDDC-4F75-83B6-8C5986411DBC}">
      <dgm:prSet/>
      <dgm:spPr/>
      <dgm:t>
        <a:bodyPr/>
        <a:lstStyle/>
        <a:p>
          <a:endParaRPr lang="en-US"/>
        </a:p>
      </dgm:t>
    </dgm:pt>
    <dgm:pt modelId="{43493430-A335-4081-A6E3-92FB6D3FEAE0}" type="sibTrans" cxnId="{F39FF478-DDDC-4F75-83B6-8C5986411DBC}">
      <dgm:prSet/>
      <dgm:spPr/>
      <dgm:t>
        <a:bodyPr/>
        <a:lstStyle/>
        <a:p>
          <a:endParaRPr lang="en-US"/>
        </a:p>
      </dgm:t>
    </dgm:pt>
    <dgm:pt modelId="{C7CD24A1-C52B-419B-83A2-256A220F927F}">
      <dgm:prSet phldrT="[Text]"/>
      <dgm:spPr/>
      <dgm:t>
        <a:bodyPr/>
        <a:lstStyle/>
        <a:p>
          <a:r>
            <a:rPr lang="ar-EG" dirty="0"/>
            <a:t>تيم 3</a:t>
          </a:r>
          <a:endParaRPr lang="en-US" dirty="0"/>
        </a:p>
      </dgm:t>
    </dgm:pt>
    <dgm:pt modelId="{507D7744-7244-4EB6-8B63-3E75CB0CC2C8}" type="parTrans" cxnId="{C2581B9A-D028-4509-B83E-27B6609C0ACD}">
      <dgm:prSet/>
      <dgm:spPr/>
      <dgm:t>
        <a:bodyPr/>
        <a:lstStyle/>
        <a:p>
          <a:endParaRPr lang="en-US"/>
        </a:p>
      </dgm:t>
    </dgm:pt>
    <dgm:pt modelId="{08A9066E-C9AA-43D3-A57C-2015F5CB2F9D}" type="sibTrans" cxnId="{C2581B9A-D028-4509-B83E-27B6609C0ACD}">
      <dgm:prSet/>
      <dgm:spPr/>
      <dgm:t>
        <a:bodyPr/>
        <a:lstStyle/>
        <a:p>
          <a:endParaRPr lang="en-US"/>
        </a:p>
      </dgm:t>
    </dgm:pt>
    <dgm:pt modelId="{D683C45B-0860-44DE-A74E-A71CA3567AF3}">
      <dgm:prSet phldrT="[Text]"/>
      <dgm:spPr/>
      <dgm:t>
        <a:bodyPr/>
        <a:lstStyle/>
        <a:p>
          <a:r>
            <a:rPr lang="en-US" dirty="0"/>
            <a:t>Scoreboard &amp; Coverage</a:t>
          </a:r>
        </a:p>
      </dgm:t>
    </dgm:pt>
    <dgm:pt modelId="{29705813-CFF4-4B8F-B5AA-E37F57640444}" type="parTrans" cxnId="{4B83F321-6A60-4CEF-B86C-35BD6065E7D0}">
      <dgm:prSet/>
      <dgm:spPr/>
      <dgm:t>
        <a:bodyPr/>
        <a:lstStyle/>
        <a:p>
          <a:endParaRPr lang="en-US"/>
        </a:p>
      </dgm:t>
    </dgm:pt>
    <dgm:pt modelId="{9ADED918-3FE0-487B-A1B8-138D50F680C5}" type="sibTrans" cxnId="{4B83F321-6A60-4CEF-B86C-35BD6065E7D0}">
      <dgm:prSet/>
      <dgm:spPr/>
      <dgm:t>
        <a:bodyPr/>
        <a:lstStyle/>
        <a:p>
          <a:endParaRPr lang="en-US"/>
        </a:p>
      </dgm:t>
    </dgm:pt>
    <dgm:pt modelId="{A4F3C272-1578-47A6-A488-0CE890B87C38}">
      <dgm:prSet phldrT="[Text]"/>
      <dgm:spPr/>
      <dgm:t>
        <a:bodyPr/>
        <a:lstStyle/>
        <a:p>
          <a:pPr rtl="1"/>
          <a:r>
            <a:rPr lang="ar-EG" dirty="0"/>
            <a:t>علاء ربيع</a:t>
          </a:r>
          <a:endParaRPr lang="en-US" dirty="0"/>
        </a:p>
      </dgm:t>
    </dgm:pt>
    <dgm:pt modelId="{E9AFD043-FFBF-4517-8D5A-57FEA30A6099}" type="parTrans" cxnId="{C8940C0A-F55C-4F75-93ED-B1461C824E20}">
      <dgm:prSet/>
      <dgm:spPr/>
      <dgm:t>
        <a:bodyPr/>
        <a:lstStyle/>
        <a:p>
          <a:endParaRPr lang="en-US"/>
        </a:p>
      </dgm:t>
    </dgm:pt>
    <dgm:pt modelId="{5DE117CA-266D-418E-87D2-F64CDD155AE2}" type="sibTrans" cxnId="{C8940C0A-F55C-4F75-93ED-B1461C824E20}">
      <dgm:prSet/>
      <dgm:spPr/>
      <dgm:t>
        <a:bodyPr/>
        <a:lstStyle/>
        <a:p>
          <a:endParaRPr lang="en-US"/>
        </a:p>
      </dgm:t>
    </dgm:pt>
    <dgm:pt modelId="{86A40EAB-FB9A-4DD9-BE1D-BE7340DA6A75}">
      <dgm:prSet phldrT="[Text]"/>
      <dgm:spPr/>
      <dgm:t>
        <a:bodyPr/>
        <a:lstStyle/>
        <a:p>
          <a:pPr rtl="1"/>
          <a:r>
            <a:rPr lang="ar-EG" dirty="0"/>
            <a:t>محمود موسي</a:t>
          </a:r>
          <a:endParaRPr lang="en-US" dirty="0"/>
        </a:p>
      </dgm:t>
    </dgm:pt>
    <dgm:pt modelId="{6202D0AF-F10C-4315-98E8-6398F536DB35}" type="parTrans" cxnId="{68101D82-EDCA-4A92-BBF8-1652A0542805}">
      <dgm:prSet/>
      <dgm:spPr/>
      <dgm:t>
        <a:bodyPr/>
        <a:lstStyle/>
        <a:p>
          <a:endParaRPr lang="en-US"/>
        </a:p>
      </dgm:t>
    </dgm:pt>
    <dgm:pt modelId="{6909BA4D-E22C-4897-BCEC-ED92E5DCFD70}" type="sibTrans" cxnId="{68101D82-EDCA-4A92-BBF8-1652A0542805}">
      <dgm:prSet/>
      <dgm:spPr/>
      <dgm:t>
        <a:bodyPr/>
        <a:lstStyle/>
        <a:p>
          <a:endParaRPr lang="en-US"/>
        </a:p>
      </dgm:t>
    </dgm:pt>
    <dgm:pt modelId="{7A1CBD5B-BBA4-4BA6-A629-BFEEE09ED30E}">
      <dgm:prSet phldrT="[Text]"/>
      <dgm:spPr/>
      <dgm:t>
        <a:bodyPr/>
        <a:lstStyle/>
        <a:p>
          <a:pPr rtl="1"/>
          <a:r>
            <a:rPr lang="ar-EG" dirty="0"/>
            <a:t>محمد احمد طه</a:t>
          </a:r>
          <a:endParaRPr lang="en-US" dirty="0"/>
        </a:p>
      </dgm:t>
    </dgm:pt>
    <dgm:pt modelId="{9F4330D9-87C9-42A7-A2C5-E78822F4E5CB}" type="parTrans" cxnId="{0362984F-4C1A-49BE-8031-123B71813453}">
      <dgm:prSet/>
      <dgm:spPr/>
      <dgm:t>
        <a:bodyPr/>
        <a:lstStyle/>
        <a:p>
          <a:endParaRPr lang="en-US"/>
        </a:p>
      </dgm:t>
    </dgm:pt>
    <dgm:pt modelId="{A409DC11-5E35-40BC-AA77-37C1546E42D0}" type="sibTrans" cxnId="{0362984F-4C1A-49BE-8031-123B71813453}">
      <dgm:prSet/>
      <dgm:spPr/>
      <dgm:t>
        <a:bodyPr/>
        <a:lstStyle/>
        <a:p>
          <a:endParaRPr lang="en-US"/>
        </a:p>
      </dgm:t>
    </dgm:pt>
    <dgm:pt modelId="{C1DAB2F0-4351-4311-8BE4-CC8E543AE2CB}">
      <dgm:prSet phldrT="[Text]"/>
      <dgm:spPr/>
      <dgm:t>
        <a:bodyPr/>
        <a:lstStyle/>
        <a:p>
          <a:pPr rtl="1"/>
          <a:r>
            <a:rPr lang="ar-EG" dirty="0"/>
            <a:t>ندي عثمان</a:t>
          </a:r>
          <a:endParaRPr lang="en-US" dirty="0"/>
        </a:p>
      </dgm:t>
    </dgm:pt>
    <dgm:pt modelId="{9EB16B17-48C9-40A0-A82F-7FD474D0348D}" type="parTrans" cxnId="{D7E2B9CF-EA18-4822-AFEF-3181BF34B73B}">
      <dgm:prSet/>
      <dgm:spPr/>
      <dgm:t>
        <a:bodyPr/>
        <a:lstStyle/>
        <a:p>
          <a:endParaRPr lang="en-US"/>
        </a:p>
      </dgm:t>
    </dgm:pt>
    <dgm:pt modelId="{F326F237-620B-4BE8-9AD9-92D365DF8654}" type="sibTrans" cxnId="{D7E2B9CF-EA18-4822-AFEF-3181BF34B73B}">
      <dgm:prSet/>
      <dgm:spPr/>
      <dgm:t>
        <a:bodyPr/>
        <a:lstStyle/>
        <a:p>
          <a:endParaRPr lang="en-US"/>
        </a:p>
      </dgm:t>
    </dgm:pt>
    <dgm:pt modelId="{00F66A91-8595-430E-8654-F56DD0411FF9}">
      <dgm:prSet phldrT="[Text]"/>
      <dgm:spPr/>
      <dgm:t>
        <a:bodyPr/>
        <a:lstStyle/>
        <a:p>
          <a:pPr rtl="1"/>
          <a:r>
            <a:rPr lang="ar-EG" dirty="0"/>
            <a:t>تيم 4</a:t>
          </a:r>
          <a:endParaRPr lang="en-US" dirty="0"/>
        </a:p>
      </dgm:t>
    </dgm:pt>
    <dgm:pt modelId="{B79D5EBB-043E-4F47-BE42-397A6C78FD83}" type="parTrans" cxnId="{DADBD1C9-9C36-4C00-AE3B-ADCDFB9210D1}">
      <dgm:prSet/>
      <dgm:spPr/>
      <dgm:t>
        <a:bodyPr/>
        <a:lstStyle/>
        <a:p>
          <a:endParaRPr lang="en-US"/>
        </a:p>
      </dgm:t>
    </dgm:pt>
    <dgm:pt modelId="{60FC20C9-301E-4FD2-9B29-5F664A181CF5}" type="sibTrans" cxnId="{DADBD1C9-9C36-4C00-AE3B-ADCDFB9210D1}">
      <dgm:prSet/>
      <dgm:spPr/>
      <dgm:t>
        <a:bodyPr/>
        <a:lstStyle/>
        <a:p>
          <a:endParaRPr lang="en-US"/>
        </a:p>
      </dgm:t>
    </dgm:pt>
    <dgm:pt modelId="{71665401-2A0A-4D0F-969B-E6E0E35F5B9A}">
      <dgm:prSet phldrT="[Text]"/>
      <dgm:spPr/>
      <dgm:t>
        <a:bodyPr/>
        <a:lstStyle/>
        <a:p>
          <a:pPr rtl="1"/>
          <a:r>
            <a:rPr lang="en-US" dirty="0" err="1"/>
            <a:t>Rf_agent</a:t>
          </a:r>
          <a:endParaRPr lang="en-US" dirty="0"/>
        </a:p>
      </dgm:t>
    </dgm:pt>
    <dgm:pt modelId="{FFC56B91-F7F7-48E2-AC44-BE9C326329FF}" type="parTrans" cxnId="{F128DD49-5121-4483-8F23-1D6A94933542}">
      <dgm:prSet/>
      <dgm:spPr/>
      <dgm:t>
        <a:bodyPr/>
        <a:lstStyle/>
        <a:p>
          <a:endParaRPr lang="en-US"/>
        </a:p>
      </dgm:t>
    </dgm:pt>
    <dgm:pt modelId="{E6FFB91D-12ED-4646-81BD-5AACEB6ABEF9}" type="sibTrans" cxnId="{F128DD49-5121-4483-8F23-1D6A94933542}">
      <dgm:prSet/>
      <dgm:spPr/>
      <dgm:t>
        <a:bodyPr/>
        <a:lstStyle/>
        <a:p>
          <a:endParaRPr lang="en-US"/>
        </a:p>
      </dgm:t>
    </dgm:pt>
    <dgm:pt modelId="{F6B22251-4832-4A70-8292-BBE9A0ACF31A}">
      <dgm:prSet phldrT="[Text]"/>
      <dgm:spPr/>
      <dgm:t>
        <a:bodyPr/>
        <a:lstStyle/>
        <a:p>
          <a:pPr rtl="1"/>
          <a:r>
            <a:rPr lang="ar-EG" dirty="0"/>
            <a:t>علي ماهر</a:t>
          </a:r>
          <a:endParaRPr lang="en-US" dirty="0"/>
        </a:p>
      </dgm:t>
    </dgm:pt>
    <dgm:pt modelId="{7504494B-8E23-453C-8FC0-015A37291D1C}" type="parTrans" cxnId="{1254988C-1EC5-412C-9FFA-080E47D64FEF}">
      <dgm:prSet/>
      <dgm:spPr/>
      <dgm:t>
        <a:bodyPr/>
        <a:lstStyle/>
        <a:p>
          <a:endParaRPr lang="en-US"/>
        </a:p>
      </dgm:t>
    </dgm:pt>
    <dgm:pt modelId="{6403DCC0-5156-4C63-A436-5D5B5E4A2D23}" type="sibTrans" cxnId="{1254988C-1EC5-412C-9FFA-080E47D64FEF}">
      <dgm:prSet/>
      <dgm:spPr/>
      <dgm:t>
        <a:bodyPr/>
        <a:lstStyle/>
        <a:p>
          <a:endParaRPr lang="en-US"/>
        </a:p>
      </dgm:t>
    </dgm:pt>
    <dgm:pt modelId="{B5A6A473-E4B1-46EF-BEA0-121ADE586641}" type="pres">
      <dgm:prSet presAssocID="{74EA3605-F4A4-4526-A1CE-696903D81A86}" presName="Name0" presStyleCnt="0">
        <dgm:presLayoutVars>
          <dgm:chMax/>
          <dgm:chPref val="3"/>
          <dgm:dir val="rev"/>
          <dgm:animOne val="branch"/>
          <dgm:animLvl val="lvl"/>
        </dgm:presLayoutVars>
      </dgm:prSet>
      <dgm:spPr/>
    </dgm:pt>
    <dgm:pt modelId="{5972A535-0FD0-44AF-997B-C9B2B3E4470E}" type="pres">
      <dgm:prSet presAssocID="{A009693E-7D4A-43B9-8665-A7519424864B}" presName="composite" presStyleCnt="0"/>
      <dgm:spPr/>
    </dgm:pt>
    <dgm:pt modelId="{E223997E-A2C6-4632-9CDE-335C5E92979A}" type="pres">
      <dgm:prSet presAssocID="{A009693E-7D4A-43B9-8665-A7519424864B}" presName="FirstChild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E90A8B7E-FDBA-4EED-A41C-EA25018D9A57}" type="pres">
      <dgm:prSet presAssocID="{A009693E-7D4A-43B9-8665-A7519424864B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A710A707-814E-44E5-84DD-A234757AEF22}" type="pres">
      <dgm:prSet presAssocID="{A009693E-7D4A-43B9-8665-A7519424864B}" presName="Accent" presStyleLbl="parChTrans1D1" presStyleIdx="0" presStyleCnt="4"/>
      <dgm:spPr/>
    </dgm:pt>
    <dgm:pt modelId="{53AC60E9-F6FF-45AA-A0E4-6BFC5A074D49}" type="pres">
      <dgm:prSet presAssocID="{A009693E-7D4A-43B9-8665-A7519424864B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DDC8D6A0-D98D-4507-A440-D33329BF43C1}" type="pres">
      <dgm:prSet presAssocID="{59A21AD5-6514-49BE-BF1D-F10E97B8AF65}" presName="sibTrans" presStyleCnt="0"/>
      <dgm:spPr/>
    </dgm:pt>
    <dgm:pt modelId="{5BE7B5B2-815F-4DDA-8342-1473402C923C}" type="pres">
      <dgm:prSet presAssocID="{4E491F4F-B3BF-4715-9DE9-77BB854EA525}" presName="composite" presStyleCnt="0"/>
      <dgm:spPr/>
    </dgm:pt>
    <dgm:pt modelId="{13A52573-D149-4FF8-9471-CE91B5943993}" type="pres">
      <dgm:prSet presAssocID="{4E491F4F-B3BF-4715-9DE9-77BB854EA525}" presName="First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50CC1BEC-161F-4342-B0F6-D1193A9189F2}" type="pres">
      <dgm:prSet presAssocID="{4E491F4F-B3BF-4715-9DE9-77BB854EA525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2EA7AE00-82D4-48D3-BA22-EB9EA306A842}" type="pres">
      <dgm:prSet presAssocID="{4E491F4F-B3BF-4715-9DE9-77BB854EA525}" presName="Accent" presStyleLbl="parChTrans1D1" presStyleIdx="1" presStyleCnt="4"/>
      <dgm:spPr/>
    </dgm:pt>
    <dgm:pt modelId="{4741FAC9-4906-4DAB-AAF0-78DB21659C8B}" type="pres">
      <dgm:prSet presAssocID="{4E491F4F-B3BF-4715-9DE9-77BB854EA525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AC6234E3-DDCF-4E7F-805B-9198130BF777}" type="pres">
      <dgm:prSet presAssocID="{AB91AE55-5970-4863-9A64-D61684A24DD5}" presName="sibTrans" presStyleCnt="0"/>
      <dgm:spPr/>
    </dgm:pt>
    <dgm:pt modelId="{812F7170-59EB-4804-ACAD-C421A1088762}" type="pres">
      <dgm:prSet presAssocID="{C7CD24A1-C52B-419B-83A2-256A220F927F}" presName="composite" presStyleCnt="0"/>
      <dgm:spPr/>
    </dgm:pt>
    <dgm:pt modelId="{8673A7D8-0747-478A-838C-4737B14B4953}" type="pres">
      <dgm:prSet presAssocID="{C7CD24A1-C52B-419B-83A2-256A220F927F}" presName="FirstChild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054AD7EF-BF02-4C33-954B-7D3FF568645B}" type="pres">
      <dgm:prSet presAssocID="{C7CD24A1-C52B-419B-83A2-256A220F927F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E0A457A9-A7A8-4E42-A0C8-74DD2D52116F}" type="pres">
      <dgm:prSet presAssocID="{C7CD24A1-C52B-419B-83A2-256A220F927F}" presName="Accent" presStyleLbl="parChTrans1D1" presStyleIdx="2" presStyleCnt="4"/>
      <dgm:spPr/>
    </dgm:pt>
    <dgm:pt modelId="{B16A5703-9003-4FEE-A1B0-4618F67A09CB}" type="pres">
      <dgm:prSet presAssocID="{C7CD24A1-C52B-419B-83A2-256A220F927F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32F52EB5-E2C5-45F1-81A5-32DBA360E3FB}" type="pres">
      <dgm:prSet presAssocID="{08A9066E-C9AA-43D3-A57C-2015F5CB2F9D}" presName="sibTrans" presStyleCnt="0"/>
      <dgm:spPr/>
    </dgm:pt>
    <dgm:pt modelId="{27AB7F52-FBA8-4FCE-B1B0-D95780328A7D}" type="pres">
      <dgm:prSet presAssocID="{00F66A91-8595-430E-8654-F56DD0411FF9}" presName="composite" presStyleCnt="0"/>
      <dgm:spPr/>
    </dgm:pt>
    <dgm:pt modelId="{F1C8D95E-7A17-4A43-9F53-209994038D06}" type="pres">
      <dgm:prSet presAssocID="{00F66A91-8595-430E-8654-F56DD0411FF9}" presName="First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4B15CFCF-F036-4802-A8FB-D9F12717F2FC}" type="pres">
      <dgm:prSet presAssocID="{00F66A91-8595-430E-8654-F56DD0411FF9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700DE411-730B-41E4-86A4-2D018B22807B}" type="pres">
      <dgm:prSet presAssocID="{00F66A91-8595-430E-8654-F56DD0411FF9}" presName="Accent" presStyleLbl="parChTrans1D1" presStyleIdx="3" presStyleCnt="4"/>
      <dgm:spPr/>
    </dgm:pt>
    <dgm:pt modelId="{64D507B4-C4A1-4BFC-8C43-D844DF813FBF}" type="pres">
      <dgm:prSet presAssocID="{00F66A91-8595-430E-8654-F56DD0411FF9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3618E500-C5F8-4694-9F9E-81C2A4290E6D}" type="presOf" srcId="{C1DAB2F0-4351-4311-8BE4-CC8E543AE2CB}" destId="{4741FAC9-4906-4DAB-AAF0-78DB21659C8B}" srcOrd="0" destOrd="1" presId="urn:microsoft.com/office/officeart/2011/layout/TabList"/>
    <dgm:cxn modelId="{C8940C0A-F55C-4F75-93ED-B1461C824E20}" srcId="{C7CD24A1-C52B-419B-83A2-256A220F927F}" destId="{A4F3C272-1578-47A6-A488-0CE890B87C38}" srcOrd="1" destOrd="0" parTransId="{E9AFD043-FFBF-4517-8D5A-57FEA30A6099}" sibTransId="{5DE117CA-266D-418E-87D2-F64CDD155AE2}"/>
    <dgm:cxn modelId="{52839A0B-EFDB-4AD6-91B6-928AB30E6C0B}" type="presOf" srcId="{00F66A91-8595-430E-8654-F56DD0411FF9}" destId="{4B15CFCF-F036-4802-A8FB-D9F12717F2FC}" srcOrd="0" destOrd="0" presId="urn:microsoft.com/office/officeart/2011/layout/TabList"/>
    <dgm:cxn modelId="{1D3BDF1A-2033-4AAE-9C32-6DE06FA43EE2}" type="presOf" srcId="{7AFDC91E-06C7-4D0E-B88B-B78CF2BE1005}" destId="{53AC60E9-F6FF-45AA-A0E4-6BFC5A074D49}" srcOrd="0" destOrd="0" presId="urn:microsoft.com/office/officeart/2011/layout/TabList"/>
    <dgm:cxn modelId="{4B83F321-6A60-4CEF-B86C-35BD6065E7D0}" srcId="{C7CD24A1-C52B-419B-83A2-256A220F927F}" destId="{D683C45B-0860-44DE-A74E-A71CA3567AF3}" srcOrd="0" destOrd="0" parTransId="{29705813-CFF4-4B8F-B5AA-E37F57640444}" sibTransId="{9ADED918-3FE0-487B-A1B8-138D50F680C5}"/>
    <dgm:cxn modelId="{C56A8E64-160F-4BE3-8C4F-AF49344A3A4A}" srcId="{A009693E-7D4A-43B9-8665-A7519424864B}" destId="{28F6B763-FCBF-4AFD-BC5C-EE0F3F99C80A}" srcOrd="0" destOrd="0" parTransId="{92C50713-D083-4AB9-915B-9E5B99A8B3E2}" sibTransId="{3D55CCD6-DB21-4223-9F81-36B5FAFB53D2}"/>
    <dgm:cxn modelId="{0FB74945-50A6-41C2-AC89-1920F8AD95E0}" type="presOf" srcId="{D683C45B-0860-44DE-A74E-A71CA3567AF3}" destId="{8673A7D8-0747-478A-838C-4737B14B4953}" srcOrd="0" destOrd="0" presId="urn:microsoft.com/office/officeart/2011/layout/TabList"/>
    <dgm:cxn modelId="{F128DD49-5121-4483-8F23-1D6A94933542}" srcId="{00F66A91-8595-430E-8654-F56DD0411FF9}" destId="{71665401-2A0A-4D0F-969B-E6E0E35F5B9A}" srcOrd="0" destOrd="0" parTransId="{FFC56B91-F7F7-48E2-AC44-BE9C326329FF}" sibTransId="{E6FFB91D-12ED-4646-81BD-5AACEB6ABEF9}"/>
    <dgm:cxn modelId="{0362984F-4C1A-49BE-8031-123B71813453}" srcId="{C7CD24A1-C52B-419B-83A2-256A220F927F}" destId="{7A1CBD5B-BBA4-4BA6-A629-BFEEE09ED30E}" srcOrd="3" destOrd="0" parTransId="{9F4330D9-87C9-42A7-A2C5-E78822F4E5CB}" sibTransId="{A409DC11-5E35-40BC-AA77-37C1546E42D0}"/>
    <dgm:cxn modelId="{21EAF36F-12DE-43EE-8E45-F9EE8DD9A292}" type="presOf" srcId="{71665401-2A0A-4D0F-969B-E6E0E35F5B9A}" destId="{F1C8D95E-7A17-4A43-9F53-209994038D06}" srcOrd="0" destOrd="0" presId="urn:microsoft.com/office/officeart/2011/layout/TabList"/>
    <dgm:cxn modelId="{8A5E7153-F8D7-4367-A9E6-3D9C483A4754}" type="presOf" srcId="{4E491F4F-B3BF-4715-9DE9-77BB854EA525}" destId="{50CC1BEC-161F-4342-B0F6-D1193A9189F2}" srcOrd="0" destOrd="0" presId="urn:microsoft.com/office/officeart/2011/layout/TabList"/>
    <dgm:cxn modelId="{F39FF478-DDDC-4F75-83B6-8C5986411DBC}" srcId="{4E491F4F-B3BF-4715-9DE9-77BB854EA525}" destId="{9F3ED660-FC13-4F28-ADBD-C68AEA77E2ED}" srcOrd="1" destOrd="0" parTransId="{3C0E0AC0-239E-42FF-ABE7-0C968ADCB316}" sibTransId="{43493430-A335-4081-A6E3-92FB6D3FEAE0}"/>
    <dgm:cxn modelId="{B0590979-BF90-4C03-AC06-E2764BB03FF7}" type="presOf" srcId="{74EA3605-F4A4-4526-A1CE-696903D81A86}" destId="{B5A6A473-E4B1-46EF-BEA0-121ADE586641}" srcOrd="0" destOrd="0" presId="urn:microsoft.com/office/officeart/2011/layout/TabList"/>
    <dgm:cxn modelId="{68101D82-EDCA-4A92-BBF8-1652A0542805}" srcId="{C7CD24A1-C52B-419B-83A2-256A220F927F}" destId="{86A40EAB-FB9A-4DD9-BE1D-BE7340DA6A75}" srcOrd="2" destOrd="0" parTransId="{6202D0AF-F10C-4315-98E8-6398F536DB35}" sibTransId="{6909BA4D-E22C-4897-BCEC-ED92E5DCFD70}"/>
    <dgm:cxn modelId="{1254988C-1EC5-412C-9FFA-080E47D64FEF}" srcId="{00F66A91-8595-430E-8654-F56DD0411FF9}" destId="{F6B22251-4832-4A70-8292-BBE9A0ACF31A}" srcOrd="1" destOrd="0" parTransId="{7504494B-8E23-453C-8FC0-015A37291D1C}" sibTransId="{6403DCC0-5156-4C63-A436-5D5B5E4A2D23}"/>
    <dgm:cxn modelId="{68CF7792-7231-4424-92F9-748692B973FB}" type="presOf" srcId="{A009693E-7D4A-43B9-8665-A7519424864B}" destId="{E90A8B7E-FDBA-4EED-A41C-EA25018D9A57}" srcOrd="0" destOrd="0" presId="urn:microsoft.com/office/officeart/2011/layout/TabList"/>
    <dgm:cxn modelId="{D1C7EF98-200C-41B5-ACB0-8A1C3A8DCD22}" type="presOf" srcId="{F6B22251-4832-4A70-8292-BBE9A0ACF31A}" destId="{64D507B4-C4A1-4BFC-8C43-D844DF813FBF}" srcOrd="0" destOrd="0" presId="urn:microsoft.com/office/officeart/2011/layout/TabList"/>
    <dgm:cxn modelId="{C2581B9A-D028-4509-B83E-27B6609C0ACD}" srcId="{74EA3605-F4A4-4526-A1CE-696903D81A86}" destId="{C7CD24A1-C52B-419B-83A2-256A220F927F}" srcOrd="2" destOrd="0" parTransId="{507D7744-7244-4EB6-8B63-3E75CB0CC2C8}" sibTransId="{08A9066E-C9AA-43D3-A57C-2015F5CB2F9D}"/>
    <dgm:cxn modelId="{624FD0A5-0015-43A5-87C4-047BE8CC41CA}" type="presOf" srcId="{9F3ED660-FC13-4F28-ADBD-C68AEA77E2ED}" destId="{4741FAC9-4906-4DAB-AAF0-78DB21659C8B}" srcOrd="0" destOrd="0" presId="urn:microsoft.com/office/officeart/2011/layout/TabList"/>
    <dgm:cxn modelId="{3D3610AF-2883-4441-A066-1488F26D5E44}" type="presOf" srcId="{EB1AF18E-A34D-4F20-A272-0E47A26355A1}" destId="{13A52573-D149-4FF8-9471-CE91B5943993}" srcOrd="0" destOrd="0" presId="urn:microsoft.com/office/officeart/2011/layout/TabList"/>
    <dgm:cxn modelId="{ED2640AF-9229-413B-AB8C-3EBDBAB6C876}" srcId="{4E491F4F-B3BF-4715-9DE9-77BB854EA525}" destId="{EB1AF18E-A34D-4F20-A272-0E47A26355A1}" srcOrd="0" destOrd="0" parTransId="{FBCD75A9-CAE5-4C9F-9A1A-9E99FB08151F}" sibTransId="{8DCB9DE9-A51C-45E7-BF3C-9C65AD99F058}"/>
    <dgm:cxn modelId="{AAC044B2-185A-46FD-8D89-D5CABA998212}" srcId="{74EA3605-F4A4-4526-A1CE-696903D81A86}" destId="{A009693E-7D4A-43B9-8665-A7519424864B}" srcOrd="0" destOrd="0" parTransId="{A656CB80-5C1F-4295-8C29-002237624701}" sibTransId="{59A21AD5-6514-49BE-BF1D-F10E97B8AF65}"/>
    <dgm:cxn modelId="{804637B6-BF56-427B-AC81-A8DC117E46EF}" type="presOf" srcId="{86A40EAB-FB9A-4DD9-BE1D-BE7340DA6A75}" destId="{B16A5703-9003-4FEE-A1B0-4618F67A09CB}" srcOrd="0" destOrd="1" presId="urn:microsoft.com/office/officeart/2011/layout/TabList"/>
    <dgm:cxn modelId="{DADBD1C9-9C36-4C00-AE3B-ADCDFB9210D1}" srcId="{74EA3605-F4A4-4526-A1CE-696903D81A86}" destId="{00F66A91-8595-430E-8654-F56DD0411FF9}" srcOrd="3" destOrd="0" parTransId="{B79D5EBB-043E-4F47-BE42-397A6C78FD83}" sibTransId="{60FC20C9-301E-4FD2-9B29-5F664A181CF5}"/>
    <dgm:cxn modelId="{D7E2B9CF-EA18-4822-AFEF-3181BF34B73B}" srcId="{4E491F4F-B3BF-4715-9DE9-77BB854EA525}" destId="{C1DAB2F0-4351-4311-8BE4-CC8E543AE2CB}" srcOrd="2" destOrd="0" parTransId="{9EB16B17-48C9-40A0-A82F-7FD474D0348D}" sibTransId="{F326F237-620B-4BE8-9AD9-92D365DF8654}"/>
    <dgm:cxn modelId="{A694DED1-5970-48C4-98B0-EF79D0667CFB}" type="presOf" srcId="{7A1CBD5B-BBA4-4BA6-A629-BFEEE09ED30E}" destId="{B16A5703-9003-4FEE-A1B0-4618F67A09CB}" srcOrd="0" destOrd="2" presId="urn:microsoft.com/office/officeart/2011/layout/TabList"/>
    <dgm:cxn modelId="{E998D5D9-4129-4762-A295-7FE991EE095E}" type="presOf" srcId="{C7CD24A1-C52B-419B-83A2-256A220F927F}" destId="{054AD7EF-BF02-4C33-954B-7D3FF568645B}" srcOrd="0" destOrd="0" presId="urn:microsoft.com/office/officeart/2011/layout/TabList"/>
    <dgm:cxn modelId="{F169F3EA-2974-47BC-ACF5-DC25B1823CE7}" type="presOf" srcId="{A4F3C272-1578-47A6-A488-0CE890B87C38}" destId="{B16A5703-9003-4FEE-A1B0-4618F67A09CB}" srcOrd="0" destOrd="0" presId="urn:microsoft.com/office/officeart/2011/layout/TabList"/>
    <dgm:cxn modelId="{E7E891F4-213F-463A-8506-4ACB5F8EEDEF}" srcId="{A009693E-7D4A-43B9-8665-A7519424864B}" destId="{7AFDC91E-06C7-4D0E-B88B-B78CF2BE1005}" srcOrd="1" destOrd="0" parTransId="{EE95F371-9E69-4031-A17E-45F845384D87}" sibTransId="{BE5CFC17-1D43-46C8-9010-D8208D88CFE1}"/>
    <dgm:cxn modelId="{F0D511FA-2BB5-421C-91C3-1C0EB2ADA585}" srcId="{74EA3605-F4A4-4526-A1CE-696903D81A86}" destId="{4E491F4F-B3BF-4715-9DE9-77BB854EA525}" srcOrd="1" destOrd="0" parTransId="{1EF880F7-7424-470E-A6F9-61155DC67AF7}" sibTransId="{AB91AE55-5970-4863-9A64-D61684A24DD5}"/>
    <dgm:cxn modelId="{E1E784FA-433C-4B85-B1CE-81DD5134C0DF}" type="presOf" srcId="{28F6B763-FCBF-4AFD-BC5C-EE0F3F99C80A}" destId="{E223997E-A2C6-4632-9CDE-335C5E92979A}" srcOrd="0" destOrd="0" presId="urn:microsoft.com/office/officeart/2011/layout/TabList"/>
    <dgm:cxn modelId="{DF8559F3-57D3-453C-984A-DE1D40C7C720}" type="presParOf" srcId="{B5A6A473-E4B1-46EF-BEA0-121ADE586641}" destId="{5972A535-0FD0-44AF-997B-C9B2B3E4470E}" srcOrd="0" destOrd="0" presId="urn:microsoft.com/office/officeart/2011/layout/TabList"/>
    <dgm:cxn modelId="{0970185E-2E98-4B0D-B651-2CEE81EE487D}" type="presParOf" srcId="{5972A535-0FD0-44AF-997B-C9B2B3E4470E}" destId="{E223997E-A2C6-4632-9CDE-335C5E92979A}" srcOrd="0" destOrd="0" presId="urn:microsoft.com/office/officeart/2011/layout/TabList"/>
    <dgm:cxn modelId="{2C882A83-C15A-4508-9A72-E34309C1564B}" type="presParOf" srcId="{5972A535-0FD0-44AF-997B-C9B2B3E4470E}" destId="{E90A8B7E-FDBA-4EED-A41C-EA25018D9A57}" srcOrd="1" destOrd="0" presId="urn:microsoft.com/office/officeart/2011/layout/TabList"/>
    <dgm:cxn modelId="{BEEBE096-12DA-410F-A240-A1E33AC54377}" type="presParOf" srcId="{5972A535-0FD0-44AF-997B-C9B2B3E4470E}" destId="{A710A707-814E-44E5-84DD-A234757AEF22}" srcOrd="2" destOrd="0" presId="urn:microsoft.com/office/officeart/2011/layout/TabList"/>
    <dgm:cxn modelId="{94545239-F099-424C-9A39-9607DF9AEE21}" type="presParOf" srcId="{B5A6A473-E4B1-46EF-BEA0-121ADE586641}" destId="{53AC60E9-F6FF-45AA-A0E4-6BFC5A074D49}" srcOrd="1" destOrd="0" presId="urn:microsoft.com/office/officeart/2011/layout/TabList"/>
    <dgm:cxn modelId="{510D85F6-7555-4BC9-94E1-26A840CAF127}" type="presParOf" srcId="{B5A6A473-E4B1-46EF-BEA0-121ADE586641}" destId="{DDC8D6A0-D98D-4507-A440-D33329BF43C1}" srcOrd="2" destOrd="0" presId="urn:microsoft.com/office/officeart/2011/layout/TabList"/>
    <dgm:cxn modelId="{9DCC77A1-A09C-48FD-8091-3AF208E1C232}" type="presParOf" srcId="{B5A6A473-E4B1-46EF-BEA0-121ADE586641}" destId="{5BE7B5B2-815F-4DDA-8342-1473402C923C}" srcOrd="3" destOrd="0" presId="urn:microsoft.com/office/officeart/2011/layout/TabList"/>
    <dgm:cxn modelId="{750A24DC-3FA8-4C23-A269-A9DF93FB61B1}" type="presParOf" srcId="{5BE7B5B2-815F-4DDA-8342-1473402C923C}" destId="{13A52573-D149-4FF8-9471-CE91B5943993}" srcOrd="0" destOrd="0" presId="urn:microsoft.com/office/officeart/2011/layout/TabList"/>
    <dgm:cxn modelId="{0255D192-390A-4B6C-AB17-41BD8A81925D}" type="presParOf" srcId="{5BE7B5B2-815F-4DDA-8342-1473402C923C}" destId="{50CC1BEC-161F-4342-B0F6-D1193A9189F2}" srcOrd="1" destOrd="0" presId="urn:microsoft.com/office/officeart/2011/layout/TabList"/>
    <dgm:cxn modelId="{74D27917-ED33-4E24-BDB3-26E0BD06B4D1}" type="presParOf" srcId="{5BE7B5B2-815F-4DDA-8342-1473402C923C}" destId="{2EA7AE00-82D4-48D3-BA22-EB9EA306A842}" srcOrd="2" destOrd="0" presId="urn:microsoft.com/office/officeart/2011/layout/TabList"/>
    <dgm:cxn modelId="{0AFEC80D-DA0C-453F-809D-ED52D1F08BDB}" type="presParOf" srcId="{B5A6A473-E4B1-46EF-BEA0-121ADE586641}" destId="{4741FAC9-4906-4DAB-AAF0-78DB21659C8B}" srcOrd="4" destOrd="0" presId="urn:microsoft.com/office/officeart/2011/layout/TabList"/>
    <dgm:cxn modelId="{2511829F-6507-4979-8289-62B1957CFB89}" type="presParOf" srcId="{B5A6A473-E4B1-46EF-BEA0-121ADE586641}" destId="{AC6234E3-DDCF-4E7F-805B-9198130BF777}" srcOrd="5" destOrd="0" presId="urn:microsoft.com/office/officeart/2011/layout/TabList"/>
    <dgm:cxn modelId="{58804040-13C7-442F-A193-A223BBF82DD0}" type="presParOf" srcId="{B5A6A473-E4B1-46EF-BEA0-121ADE586641}" destId="{812F7170-59EB-4804-ACAD-C421A1088762}" srcOrd="6" destOrd="0" presId="urn:microsoft.com/office/officeart/2011/layout/TabList"/>
    <dgm:cxn modelId="{4DD66A86-A3B1-45F3-8266-7F87675C8E6B}" type="presParOf" srcId="{812F7170-59EB-4804-ACAD-C421A1088762}" destId="{8673A7D8-0747-478A-838C-4737B14B4953}" srcOrd="0" destOrd="0" presId="urn:microsoft.com/office/officeart/2011/layout/TabList"/>
    <dgm:cxn modelId="{52656B63-2D0A-4E70-AE1D-179B9D9421B8}" type="presParOf" srcId="{812F7170-59EB-4804-ACAD-C421A1088762}" destId="{054AD7EF-BF02-4C33-954B-7D3FF568645B}" srcOrd="1" destOrd="0" presId="urn:microsoft.com/office/officeart/2011/layout/TabList"/>
    <dgm:cxn modelId="{18BEE5A3-076D-4C6A-BED4-77500E1372F6}" type="presParOf" srcId="{812F7170-59EB-4804-ACAD-C421A1088762}" destId="{E0A457A9-A7A8-4E42-A0C8-74DD2D52116F}" srcOrd="2" destOrd="0" presId="urn:microsoft.com/office/officeart/2011/layout/TabList"/>
    <dgm:cxn modelId="{232F19A0-B0D8-4005-BA55-42F4FB283926}" type="presParOf" srcId="{B5A6A473-E4B1-46EF-BEA0-121ADE586641}" destId="{B16A5703-9003-4FEE-A1B0-4618F67A09CB}" srcOrd="7" destOrd="0" presId="urn:microsoft.com/office/officeart/2011/layout/TabList"/>
    <dgm:cxn modelId="{6FEACEB5-D93F-43B0-9C66-AC45061C0CC2}" type="presParOf" srcId="{B5A6A473-E4B1-46EF-BEA0-121ADE586641}" destId="{32F52EB5-E2C5-45F1-81A5-32DBA360E3FB}" srcOrd="8" destOrd="0" presId="urn:microsoft.com/office/officeart/2011/layout/TabList"/>
    <dgm:cxn modelId="{8EE5C80D-5158-45EB-98FA-A18447CFCE5E}" type="presParOf" srcId="{B5A6A473-E4B1-46EF-BEA0-121ADE586641}" destId="{27AB7F52-FBA8-4FCE-B1B0-D95780328A7D}" srcOrd="9" destOrd="0" presId="urn:microsoft.com/office/officeart/2011/layout/TabList"/>
    <dgm:cxn modelId="{11630200-7EE4-4539-885E-298710771FE3}" type="presParOf" srcId="{27AB7F52-FBA8-4FCE-B1B0-D95780328A7D}" destId="{F1C8D95E-7A17-4A43-9F53-209994038D06}" srcOrd="0" destOrd="0" presId="urn:microsoft.com/office/officeart/2011/layout/TabList"/>
    <dgm:cxn modelId="{63ED2FBF-E1AE-4C1E-BD76-7AD2AE5DFA26}" type="presParOf" srcId="{27AB7F52-FBA8-4FCE-B1B0-D95780328A7D}" destId="{4B15CFCF-F036-4802-A8FB-D9F12717F2FC}" srcOrd="1" destOrd="0" presId="urn:microsoft.com/office/officeart/2011/layout/TabList"/>
    <dgm:cxn modelId="{0D65BAD6-29D7-4F4B-B391-0388E3098A8B}" type="presParOf" srcId="{27AB7F52-FBA8-4FCE-B1B0-D95780328A7D}" destId="{700DE411-730B-41E4-86A4-2D018B22807B}" srcOrd="2" destOrd="0" presId="urn:microsoft.com/office/officeart/2011/layout/TabList"/>
    <dgm:cxn modelId="{FDD47689-60DC-4AB5-AAB8-D10751621D18}" type="presParOf" srcId="{B5A6A473-E4B1-46EF-BEA0-121ADE586641}" destId="{64D507B4-C4A1-4BFC-8C43-D844DF813FBF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49D37-92D1-46DA-8DD1-0ED2DA7792D1}">
      <dsp:nvSpPr>
        <dsp:cNvPr id="0" name=""/>
        <dsp:cNvSpPr/>
      </dsp:nvSpPr>
      <dsp:spPr>
        <a:xfrm>
          <a:off x="870139" y="487787"/>
          <a:ext cx="2308032" cy="2715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0DBDD-4D5E-4642-BC81-6F37A9CCE475}">
      <dsp:nvSpPr>
        <dsp:cNvPr id="0" name=""/>
        <dsp:cNvSpPr/>
      </dsp:nvSpPr>
      <dsp:spPr>
        <a:xfrm>
          <a:off x="870139" y="589764"/>
          <a:ext cx="169556" cy="16955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22819-051F-4FED-8413-F47EEA146747}">
      <dsp:nvSpPr>
        <dsp:cNvPr id="0" name=""/>
        <dsp:cNvSpPr/>
      </dsp:nvSpPr>
      <dsp:spPr>
        <a:xfrm>
          <a:off x="870139" y="0"/>
          <a:ext cx="2308032" cy="48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Hmc_agent</a:t>
          </a:r>
          <a:endParaRPr lang="en-US" sz="2800" kern="1200" dirty="0"/>
        </a:p>
      </dsp:txBody>
      <dsp:txXfrm>
        <a:off x="870139" y="0"/>
        <a:ext cx="2308032" cy="487787"/>
      </dsp:txXfrm>
    </dsp:sp>
    <dsp:sp modelId="{1E16E2C3-45DE-4DF2-BE70-CBACD1791FD3}">
      <dsp:nvSpPr>
        <dsp:cNvPr id="0" name=""/>
        <dsp:cNvSpPr/>
      </dsp:nvSpPr>
      <dsp:spPr>
        <a:xfrm>
          <a:off x="870139" y="984995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0DE1A-18BD-4995-966D-D62957F4A0FB}">
      <dsp:nvSpPr>
        <dsp:cNvPr id="0" name=""/>
        <dsp:cNvSpPr/>
      </dsp:nvSpPr>
      <dsp:spPr>
        <a:xfrm>
          <a:off x="1031701" y="872158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Hmc_agent_cfg</a:t>
          </a:r>
          <a:endParaRPr lang="en-US" sz="1400" kern="1200" dirty="0"/>
        </a:p>
      </dsp:txBody>
      <dsp:txXfrm>
        <a:off x="1031701" y="872158"/>
        <a:ext cx="2146470" cy="395226"/>
      </dsp:txXfrm>
    </dsp:sp>
    <dsp:sp modelId="{A17B8D9A-33B7-4FE2-A514-B6AC3C7D2A10}">
      <dsp:nvSpPr>
        <dsp:cNvPr id="0" name=""/>
        <dsp:cNvSpPr/>
      </dsp:nvSpPr>
      <dsp:spPr>
        <a:xfrm>
          <a:off x="870139" y="1380222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595142-2DC9-4F26-88FC-9B1465E64B9C}">
      <dsp:nvSpPr>
        <dsp:cNvPr id="0" name=""/>
        <dsp:cNvSpPr/>
      </dsp:nvSpPr>
      <dsp:spPr>
        <a:xfrm>
          <a:off x="1031701" y="1267384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Hmc_driver</a:t>
          </a:r>
          <a:endParaRPr lang="en-US" sz="1400" kern="1200" dirty="0"/>
        </a:p>
      </dsp:txBody>
      <dsp:txXfrm>
        <a:off x="1031701" y="1267384"/>
        <a:ext cx="2146470" cy="395226"/>
      </dsp:txXfrm>
    </dsp:sp>
    <dsp:sp modelId="{D02E3EC7-7A7A-4237-8E4F-3FC5981D69C5}">
      <dsp:nvSpPr>
        <dsp:cNvPr id="0" name=""/>
        <dsp:cNvSpPr/>
      </dsp:nvSpPr>
      <dsp:spPr>
        <a:xfrm>
          <a:off x="870139" y="1775448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F23CE-03BB-4DD6-87E7-28B48CFE4BEE}">
      <dsp:nvSpPr>
        <dsp:cNvPr id="0" name=""/>
        <dsp:cNvSpPr/>
      </dsp:nvSpPr>
      <dsp:spPr>
        <a:xfrm>
          <a:off x="1031701" y="1662611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Hmc_monitor</a:t>
          </a:r>
          <a:endParaRPr lang="en-US" sz="1400" kern="1200" dirty="0"/>
        </a:p>
      </dsp:txBody>
      <dsp:txXfrm>
        <a:off x="1031701" y="1662611"/>
        <a:ext cx="2146470" cy="395226"/>
      </dsp:txXfrm>
    </dsp:sp>
    <dsp:sp modelId="{53A1442B-C95F-45E7-A297-8F12FA1DED19}">
      <dsp:nvSpPr>
        <dsp:cNvPr id="0" name=""/>
        <dsp:cNvSpPr/>
      </dsp:nvSpPr>
      <dsp:spPr>
        <a:xfrm>
          <a:off x="870139" y="2170675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7BEA6D-58DC-4167-9047-AAA6F2080DF8}">
      <dsp:nvSpPr>
        <dsp:cNvPr id="0" name=""/>
        <dsp:cNvSpPr/>
      </dsp:nvSpPr>
      <dsp:spPr>
        <a:xfrm>
          <a:off x="1031701" y="2057838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Hmc_if</a:t>
          </a:r>
          <a:endParaRPr lang="en-US" sz="1400" kern="1200" dirty="0"/>
        </a:p>
      </dsp:txBody>
      <dsp:txXfrm>
        <a:off x="1031701" y="2057838"/>
        <a:ext cx="2146470" cy="395226"/>
      </dsp:txXfrm>
    </dsp:sp>
    <dsp:sp modelId="{CEDE2120-6F43-40E2-9768-4715235B422C}">
      <dsp:nvSpPr>
        <dsp:cNvPr id="0" name=""/>
        <dsp:cNvSpPr/>
      </dsp:nvSpPr>
      <dsp:spPr>
        <a:xfrm>
          <a:off x="870139" y="2565902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754718-B1D7-43A7-BA37-B2F800605B94}">
      <dsp:nvSpPr>
        <dsp:cNvPr id="0" name=""/>
        <dsp:cNvSpPr/>
      </dsp:nvSpPr>
      <dsp:spPr>
        <a:xfrm>
          <a:off x="1031701" y="2453064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Hmc_seqr</a:t>
          </a:r>
          <a:endParaRPr lang="en-US" sz="1400" kern="1200" dirty="0"/>
        </a:p>
      </dsp:txBody>
      <dsp:txXfrm>
        <a:off x="1031701" y="2453064"/>
        <a:ext cx="2146470" cy="395226"/>
      </dsp:txXfrm>
    </dsp:sp>
    <dsp:sp modelId="{7F66A27A-2582-427F-95D8-FA5079DAA5BB}">
      <dsp:nvSpPr>
        <dsp:cNvPr id="0" name=""/>
        <dsp:cNvSpPr/>
      </dsp:nvSpPr>
      <dsp:spPr>
        <a:xfrm>
          <a:off x="870139" y="2961128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F0BA5-BFD2-4B37-B1E3-0F0F0D0C5098}">
      <dsp:nvSpPr>
        <dsp:cNvPr id="0" name=""/>
        <dsp:cNvSpPr/>
      </dsp:nvSpPr>
      <dsp:spPr>
        <a:xfrm>
          <a:off x="1031701" y="2848291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hmc_agent_pkg</a:t>
          </a:r>
          <a:endParaRPr lang="en-US" sz="1400" kern="1200" dirty="0"/>
        </a:p>
      </dsp:txBody>
      <dsp:txXfrm>
        <a:off x="1031701" y="2848291"/>
        <a:ext cx="2146470" cy="395226"/>
      </dsp:txXfrm>
    </dsp:sp>
    <dsp:sp modelId="{6F449DD5-0F38-450D-8A4B-42A457CF8134}">
      <dsp:nvSpPr>
        <dsp:cNvPr id="0" name=""/>
        <dsp:cNvSpPr/>
      </dsp:nvSpPr>
      <dsp:spPr>
        <a:xfrm>
          <a:off x="3293573" y="487787"/>
          <a:ext cx="2308032" cy="2715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23103-245F-47F6-94AB-DB2D529932C9}">
      <dsp:nvSpPr>
        <dsp:cNvPr id="0" name=""/>
        <dsp:cNvSpPr/>
      </dsp:nvSpPr>
      <dsp:spPr>
        <a:xfrm>
          <a:off x="3293573" y="589764"/>
          <a:ext cx="169556" cy="16955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361C4-209F-4CE5-9DF5-B58A514FAEAD}">
      <dsp:nvSpPr>
        <dsp:cNvPr id="0" name=""/>
        <dsp:cNvSpPr/>
      </dsp:nvSpPr>
      <dsp:spPr>
        <a:xfrm>
          <a:off x="3293573" y="0"/>
          <a:ext cx="2308032" cy="48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Axi_agent</a:t>
          </a:r>
          <a:endParaRPr lang="en-US" sz="2800" kern="1200" dirty="0"/>
        </a:p>
      </dsp:txBody>
      <dsp:txXfrm>
        <a:off x="3293573" y="0"/>
        <a:ext cx="2308032" cy="487787"/>
      </dsp:txXfrm>
    </dsp:sp>
    <dsp:sp modelId="{03010654-C740-4DAA-AAC8-F25FCE3D16EC}">
      <dsp:nvSpPr>
        <dsp:cNvPr id="0" name=""/>
        <dsp:cNvSpPr/>
      </dsp:nvSpPr>
      <dsp:spPr>
        <a:xfrm>
          <a:off x="3293573" y="984995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6F882C-EED2-4FCC-848F-7A5330513B0B}">
      <dsp:nvSpPr>
        <dsp:cNvPr id="0" name=""/>
        <dsp:cNvSpPr/>
      </dsp:nvSpPr>
      <dsp:spPr>
        <a:xfrm>
          <a:off x="3455135" y="872158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Axi_agent_cfg</a:t>
          </a:r>
          <a:endParaRPr lang="en-US" sz="1400" kern="1200" dirty="0"/>
        </a:p>
      </dsp:txBody>
      <dsp:txXfrm>
        <a:off x="3455135" y="872158"/>
        <a:ext cx="2146470" cy="395226"/>
      </dsp:txXfrm>
    </dsp:sp>
    <dsp:sp modelId="{147297DA-7A8F-44C9-886A-00AA965F1A93}">
      <dsp:nvSpPr>
        <dsp:cNvPr id="0" name=""/>
        <dsp:cNvSpPr/>
      </dsp:nvSpPr>
      <dsp:spPr>
        <a:xfrm>
          <a:off x="3293573" y="1380222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6D9B5-1B2F-47EE-86F7-F3A898CFB841}">
      <dsp:nvSpPr>
        <dsp:cNvPr id="0" name=""/>
        <dsp:cNvSpPr/>
      </dsp:nvSpPr>
      <dsp:spPr>
        <a:xfrm>
          <a:off x="3455135" y="1267384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Axi_driver</a:t>
          </a:r>
          <a:endParaRPr lang="en-US" sz="1400" kern="1200" dirty="0"/>
        </a:p>
      </dsp:txBody>
      <dsp:txXfrm>
        <a:off x="3455135" y="1267384"/>
        <a:ext cx="2146470" cy="395226"/>
      </dsp:txXfrm>
    </dsp:sp>
    <dsp:sp modelId="{27822418-BF37-40FC-A333-4EF228B0DE67}">
      <dsp:nvSpPr>
        <dsp:cNvPr id="0" name=""/>
        <dsp:cNvSpPr/>
      </dsp:nvSpPr>
      <dsp:spPr>
        <a:xfrm>
          <a:off x="3293573" y="1775448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07316-AB1B-4612-99D8-09622A3AF66C}">
      <dsp:nvSpPr>
        <dsp:cNvPr id="0" name=""/>
        <dsp:cNvSpPr/>
      </dsp:nvSpPr>
      <dsp:spPr>
        <a:xfrm>
          <a:off x="3455135" y="1662611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Axi_monitor</a:t>
          </a:r>
          <a:endParaRPr lang="en-US" sz="1400" kern="1200" dirty="0"/>
        </a:p>
      </dsp:txBody>
      <dsp:txXfrm>
        <a:off x="3455135" y="1662611"/>
        <a:ext cx="2146470" cy="395226"/>
      </dsp:txXfrm>
    </dsp:sp>
    <dsp:sp modelId="{BDCD2210-BC61-41FB-A7EB-B2A6EE7781F4}">
      <dsp:nvSpPr>
        <dsp:cNvPr id="0" name=""/>
        <dsp:cNvSpPr/>
      </dsp:nvSpPr>
      <dsp:spPr>
        <a:xfrm>
          <a:off x="3293573" y="2170675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D08FE-6563-4660-98B1-FF845A3B2345}">
      <dsp:nvSpPr>
        <dsp:cNvPr id="0" name=""/>
        <dsp:cNvSpPr/>
      </dsp:nvSpPr>
      <dsp:spPr>
        <a:xfrm>
          <a:off x="3455135" y="2057838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axi_if</a:t>
          </a:r>
          <a:endParaRPr lang="en-US" sz="1400" kern="1200" dirty="0"/>
        </a:p>
      </dsp:txBody>
      <dsp:txXfrm>
        <a:off x="3455135" y="2057838"/>
        <a:ext cx="2146470" cy="395226"/>
      </dsp:txXfrm>
    </dsp:sp>
    <dsp:sp modelId="{19C564DD-B46F-45EF-A466-2448CAC338EE}">
      <dsp:nvSpPr>
        <dsp:cNvPr id="0" name=""/>
        <dsp:cNvSpPr/>
      </dsp:nvSpPr>
      <dsp:spPr>
        <a:xfrm>
          <a:off x="3293573" y="2565902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5D0F2-72D6-491A-A6AA-34AD629006F2}">
      <dsp:nvSpPr>
        <dsp:cNvPr id="0" name=""/>
        <dsp:cNvSpPr/>
      </dsp:nvSpPr>
      <dsp:spPr>
        <a:xfrm>
          <a:off x="3455135" y="2453064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Axi_seqr</a:t>
          </a:r>
          <a:endParaRPr lang="en-US" sz="1400" kern="1200" dirty="0"/>
        </a:p>
      </dsp:txBody>
      <dsp:txXfrm>
        <a:off x="3455135" y="2453064"/>
        <a:ext cx="2146470" cy="395226"/>
      </dsp:txXfrm>
    </dsp:sp>
    <dsp:sp modelId="{3C4EF0A9-6B32-44CF-A4A2-94C573A5ED14}">
      <dsp:nvSpPr>
        <dsp:cNvPr id="0" name=""/>
        <dsp:cNvSpPr/>
      </dsp:nvSpPr>
      <dsp:spPr>
        <a:xfrm>
          <a:off x="3293573" y="2961128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15A23-0DFC-4616-AEB6-ECDB0B3DDC56}">
      <dsp:nvSpPr>
        <dsp:cNvPr id="0" name=""/>
        <dsp:cNvSpPr/>
      </dsp:nvSpPr>
      <dsp:spPr>
        <a:xfrm>
          <a:off x="3455135" y="2848291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Axi_agent_pkg</a:t>
          </a:r>
          <a:endParaRPr lang="en-US" sz="1400" kern="1200" dirty="0"/>
        </a:p>
      </dsp:txBody>
      <dsp:txXfrm>
        <a:off x="3455135" y="2848291"/>
        <a:ext cx="2146470" cy="395226"/>
      </dsp:txXfrm>
    </dsp:sp>
    <dsp:sp modelId="{81AD1847-17BD-4094-B4C5-E34F6F766D2A}">
      <dsp:nvSpPr>
        <dsp:cNvPr id="0" name=""/>
        <dsp:cNvSpPr/>
      </dsp:nvSpPr>
      <dsp:spPr>
        <a:xfrm>
          <a:off x="5717007" y="487787"/>
          <a:ext cx="2308032" cy="2715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913AD-FAC0-4118-B845-ED9C8EC43B2E}">
      <dsp:nvSpPr>
        <dsp:cNvPr id="0" name=""/>
        <dsp:cNvSpPr/>
      </dsp:nvSpPr>
      <dsp:spPr>
        <a:xfrm>
          <a:off x="5717007" y="589764"/>
          <a:ext cx="169556" cy="16955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67776-640B-480C-99FF-96924B999BCB}">
      <dsp:nvSpPr>
        <dsp:cNvPr id="0" name=""/>
        <dsp:cNvSpPr/>
      </dsp:nvSpPr>
      <dsp:spPr>
        <a:xfrm>
          <a:off x="5717007" y="0"/>
          <a:ext cx="2308032" cy="48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Rf_agent</a:t>
          </a:r>
          <a:endParaRPr lang="en-US" sz="2800" kern="1200" dirty="0"/>
        </a:p>
      </dsp:txBody>
      <dsp:txXfrm>
        <a:off x="5717007" y="0"/>
        <a:ext cx="2308032" cy="487787"/>
      </dsp:txXfrm>
    </dsp:sp>
    <dsp:sp modelId="{D5B8F3B8-EA6B-4777-B30C-742C5DD44903}">
      <dsp:nvSpPr>
        <dsp:cNvPr id="0" name=""/>
        <dsp:cNvSpPr/>
      </dsp:nvSpPr>
      <dsp:spPr>
        <a:xfrm>
          <a:off x="5717007" y="984995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0A0E48-00D5-4CF2-97C8-CF38DB65761A}">
      <dsp:nvSpPr>
        <dsp:cNvPr id="0" name=""/>
        <dsp:cNvSpPr/>
      </dsp:nvSpPr>
      <dsp:spPr>
        <a:xfrm>
          <a:off x="5878569" y="872158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Rf_agent_cfg</a:t>
          </a:r>
          <a:endParaRPr lang="en-US" sz="1400" kern="1200" dirty="0"/>
        </a:p>
      </dsp:txBody>
      <dsp:txXfrm>
        <a:off x="5878569" y="872158"/>
        <a:ext cx="2146470" cy="395226"/>
      </dsp:txXfrm>
    </dsp:sp>
    <dsp:sp modelId="{664368D4-2054-4D15-9FBE-C196C81AE93C}">
      <dsp:nvSpPr>
        <dsp:cNvPr id="0" name=""/>
        <dsp:cNvSpPr/>
      </dsp:nvSpPr>
      <dsp:spPr>
        <a:xfrm>
          <a:off x="5717007" y="1380222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85492-3500-425D-BA4E-4C752BFC2BA5}">
      <dsp:nvSpPr>
        <dsp:cNvPr id="0" name=""/>
        <dsp:cNvSpPr/>
      </dsp:nvSpPr>
      <dsp:spPr>
        <a:xfrm>
          <a:off x="5878569" y="1267384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Rf_driver</a:t>
          </a:r>
          <a:endParaRPr lang="en-US" sz="1400" kern="1200" dirty="0"/>
        </a:p>
      </dsp:txBody>
      <dsp:txXfrm>
        <a:off x="5878569" y="1267384"/>
        <a:ext cx="2146470" cy="395226"/>
      </dsp:txXfrm>
    </dsp:sp>
    <dsp:sp modelId="{8B8AA269-BBFB-444F-B1EC-EF7567EFE2DE}">
      <dsp:nvSpPr>
        <dsp:cNvPr id="0" name=""/>
        <dsp:cNvSpPr/>
      </dsp:nvSpPr>
      <dsp:spPr>
        <a:xfrm>
          <a:off x="5717007" y="1775448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7D104-0631-4E9C-B61D-5A9C63C00E35}">
      <dsp:nvSpPr>
        <dsp:cNvPr id="0" name=""/>
        <dsp:cNvSpPr/>
      </dsp:nvSpPr>
      <dsp:spPr>
        <a:xfrm>
          <a:off x="5878569" y="1662611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Rf_monitor</a:t>
          </a:r>
          <a:endParaRPr lang="en-US" sz="1400" kern="1200" dirty="0"/>
        </a:p>
      </dsp:txBody>
      <dsp:txXfrm>
        <a:off x="5878569" y="1662611"/>
        <a:ext cx="2146470" cy="395226"/>
      </dsp:txXfrm>
    </dsp:sp>
    <dsp:sp modelId="{F32A6A05-ECA0-421C-B1C3-ED7F5E56C6F1}">
      <dsp:nvSpPr>
        <dsp:cNvPr id="0" name=""/>
        <dsp:cNvSpPr/>
      </dsp:nvSpPr>
      <dsp:spPr>
        <a:xfrm>
          <a:off x="5717007" y="2170675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C340FF-3FDD-4A10-9E8F-DA2135691C83}">
      <dsp:nvSpPr>
        <dsp:cNvPr id="0" name=""/>
        <dsp:cNvSpPr/>
      </dsp:nvSpPr>
      <dsp:spPr>
        <a:xfrm>
          <a:off x="5878569" y="2057838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Rf_item</a:t>
          </a:r>
          <a:endParaRPr lang="en-US" sz="1400" kern="1200" dirty="0"/>
        </a:p>
      </dsp:txBody>
      <dsp:txXfrm>
        <a:off x="5878569" y="2057838"/>
        <a:ext cx="2146470" cy="395226"/>
      </dsp:txXfrm>
    </dsp:sp>
    <dsp:sp modelId="{C8664CF0-6389-440B-89F9-12D87E6E14E1}">
      <dsp:nvSpPr>
        <dsp:cNvPr id="0" name=""/>
        <dsp:cNvSpPr/>
      </dsp:nvSpPr>
      <dsp:spPr>
        <a:xfrm>
          <a:off x="5717007" y="2565902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FDCB2-C5D3-4D46-91FF-A04CA81D48A5}">
      <dsp:nvSpPr>
        <dsp:cNvPr id="0" name=""/>
        <dsp:cNvSpPr/>
      </dsp:nvSpPr>
      <dsp:spPr>
        <a:xfrm>
          <a:off x="5878569" y="2453064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Rf_seqr</a:t>
          </a:r>
          <a:endParaRPr lang="en-US" sz="1400" kern="1200" dirty="0"/>
        </a:p>
      </dsp:txBody>
      <dsp:txXfrm>
        <a:off x="5878569" y="2453064"/>
        <a:ext cx="2146470" cy="395226"/>
      </dsp:txXfrm>
    </dsp:sp>
    <dsp:sp modelId="{8CB81707-1953-4065-9674-636EADB14D50}">
      <dsp:nvSpPr>
        <dsp:cNvPr id="0" name=""/>
        <dsp:cNvSpPr/>
      </dsp:nvSpPr>
      <dsp:spPr>
        <a:xfrm>
          <a:off x="5717007" y="2961128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21750-C973-429D-848B-F390F155B47D}">
      <dsp:nvSpPr>
        <dsp:cNvPr id="0" name=""/>
        <dsp:cNvSpPr/>
      </dsp:nvSpPr>
      <dsp:spPr>
        <a:xfrm>
          <a:off x="5878569" y="2848291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Rf_if</a:t>
          </a:r>
          <a:endParaRPr lang="en-US" sz="1400" kern="1200" dirty="0"/>
        </a:p>
      </dsp:txBody>
      <dsp:txXfrm>
        <a:off x="5878569" y="2848291"/>
        <a:ext cx="2146470" cy="395226"/>
      </dsp:txXfrm>
    </dsp:sp>
    <dsp:sp modelId="{F699A1C0-E2BE-4D6E-8514-AAF94B81E03D}">
      <dsp:nvSpPr>
        <dsp:cNvPr id="0" name=""/>
        <dsp:cNvSpPr/>
      </dsp:nvSpPr>
      <dsp:spPr>
        <a:xfrm>
          <a:off x="5717007" y="3356355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085B8-B719-4A15-B928-4AAC41D2FD06}">
      <dsp:nvSpPr>
        <dsp:cNvPr id="0" name=""/>
        <dsp:cNvSpPr/>
      </dsp:nvSpPr>
      <dsp:spPr>
        <a:xfrm>
          <a:off x="5878569" y="3243518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Rf_agent_pkg</a:t>
          </a:r>
          <a:endParaRPr lang="en-US" sz="1400" kern="1200" dirty="0"/>
        </a:p>
      </dsp:txBody>
      <dsp:txXfrm>
        <a:off x="5878569" y="3243518"/>
        <a:ext cx="2146470" cy="395226"/>
      </dsp:txXfrm>
    </dsp:sp>
    <dsp:sp modelId="{EB132C9A-AE49-42E2-87E6-E94B21D2813C}">
      <dsp:nvSpPr>
        <dsp:cNvPr id="0" name=""/>
        <dsp:cNvSpPr/>
      </dsp:nvSpPr>
      <dsp:spPr>
        <a:xfrm>
          <a:off x="8140441" y="487787"/>
          <a:ext cx="2308032" cy="2715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6D143-8B5B-4173-BAD5-63116900B145}">
      <dsp:nvSpPr>
        <dsp:cNvPr id="0" name=""/>
        <dsp:cNvSpPr/>
      </dsp:nvSpPr>
      <dsp:spPr>
        <a:xfrm>
          <a:off x="8140441" y="589764"/>
          <a:ext cx="169556" cy="16955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69ADD4-F13F-48CB-AEA4-4752EA340E41}">
      <dsp:nvSpPr>
        <dsp:cNvPr id="0" name=""/>
        <dsp:cNvSpPr/>
      </dsp:nvSpPr>
      <dsp:spPr>
        <a:xfrm>
          <a:off x="8140441" y="0"/>
          <a:ext cx="2308032" cy="48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Register model</a:t>
          </a:r>
        </a:p>
      </dsp:txBody>
      <dsp:txXfrm>
        <a:off x="8140441" y="0"/>
        <a:ext cx="2308032" cy="487787"/>
      </dsp:txXfrm>
    </dsp:sp>
    <dsp:sp modelId="{1AC0E9ED-0576-42AE-B2CC-644FD52A9EF7}">
      <dsp:nvSpPr>
        <dsp:cNvPr id="0" name=""/>
        <dsp:cNvSpPr/>
      </dsp:nvSpPr>
      <dsp:spPr>
        <a:xfrm>
          <a:off x="8140441" y="984995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AFE5E-4873-4694-A5B4-BE99530BCDB8}">
      <dsp:nvSpPr>
        <dsp:cNvPr id="0" name=""/>
        <dsp:cNvSpPr/>
      </dsp:nvSpPr>
      <dsp:spPr>
        <a:xfrm>
          <a:off x="8302003" y="872158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Adapter</a:t>
          </a:r>
        </a:p>
      </dsp:txBody>
      <dsp:txXfrm>
        <a:off x="8302003" y="872158"/>
        <a:ext cx="2146470" cy="395226"/>
      </dsp:txXfrm>
    </dsp:sp>
    <dsp:sp modelId="{3C80A010-B79F-40D9-87A0-F181BC723C6E}">
      <dsp:nvSpPr>
        <dsp:cNvPr id="0" name=""/>
        <dsp:cNvSpPr/>
      </dsp:nvSpPr>
      <dsp:spPr>
        <a:xfrm>
          <a:off x="8140441" y="1380222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356FA-76D4-4EF7-8FAE-51876063AE21}">
      <dsp:nvSpPr>
        <dsp:cNvPr id="0" name=""/>
        <dsp:cNvSpPr/>
      </dsp:nvSpPr>
      <dsp:spPr>
        <a:xfrm>
          <a:off x="8302003" y="1267384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 class for each register</a:t>
          </a:r>
        </a:p>
      </dsp:txBody>
      <dsp:txXfrm>
        <a:off x="8302003" y="1267384"/>
        <a:ext cx="2146470" cy="395226"/>
      </dsp:txXfrm>
    </dsp:sp>
    <dsp:sp modelId="{6A453613-8D5F-4943-B5AC-C1ED78519F86}">
      <dsp:nvSpPr>
        <dsp:cNvPr id="0" name=""/>
        <dsp:cNvSpPr/>
      </dsp:nvSpPr>
      <dsp:spPr>
        <a:xfrm>
          <a:off x="8140441" y="1775448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D101DD-B7EF-444D-9555-21F835864AEA}">
      <dsp:nvSpPr>
        <dsp:cNvPr id="0" name=""/>
        <dsp:cNvSpPr/>
      </dsp:nvSpPr>
      <dsp:spPr>
        <a:xfrm>
          <a:off x="8302003" y="1662611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Register block</a:t>
          </a:r>
        </a:p>
      </dsp:txBody>
      <dsp:txXfrm>
        <a:off x="8302003" y="1662611"/>
        <a:ext cx="2146470" cy="395226"/>
      </dsp:txXfrm>
    </dsp:sp>
    <dsp:sp modelId="{6D3D30C4-A54C-4FEB-AD89-C1BEAE45E880}">
      <dsp:nvSpPr>
        <dsp:cNvPr id="0" name=""/>
        <dsp:cNvSpPr/>
      </dsp:nvSpPr>
      <dsp:spPr>
        <a:xfrm>
          <a:off x="8140441" y="2170675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5A6E6-E7A2-455E-96E9-EC454AFC0065}">
      <dsp:nvSpPr>
        <dsp:cNvPr id="0" name=""/>
        <dsp:cNvSpPr/>
      </dsp:nvSpPr>
      <dsp:spPr>
        <a:xfrm>
          <a:off x="8302003" y="2057838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Register_model_pkg</a:t>
          </a:r>
          <a:endParaRPr lang="en-US" sz="1400" kern="1200" dirty="0"/>
        </a:p>
      </dsp:txBody>
      <dsp:txXfrm>
        <a:off x="8302003" y="2057838"/>
        <a:ext cx="2146470" cy="3952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49D37-92D1-46DA-8DD1-0ED2DA7792D1}">
      <dsp:nvSpPr>
        <dsp:cNvPr id="0" name=""/>
        <dsp:cNvSpPr/>
      </dsp:nvSpPr>
      <dsp:spPr>
        <a:xfrm>
          <a:off x="5435" y="575859"/>
          <a:ext cx="2724756" cy="32055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0DBDD-4D5E-4642-BC81-6F37A9CCE475}">
      <dsp:nvSpPr>
        <dsp:cNvPr id="0" name=""/>
        <dsp:cNvSpPr/>
      </dsp:nvSpPr>
      <dsp:spPr>
        <a:xfrm>
          <a:off x="5435" y="696249"/>
          <a:ext cx="200170" cy="20017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22819-051F-4FED-8413-F47EEA146747}">
      <dsp:nvSpPr>
        <dsp:cNvPr id="0" name=""/>
        <dsp:cNvSpPr/>
      </dsp:nvSpPr>
      <dsp:spPr>
        <a:xfrm>
          <a:off x="5435" y="0"/>
          <a:ext cx="2724756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Other</a:t>
          </a:r>
        </a:p>
      </dsp:txBody>
      <dsp:txXfrm>
        <a:off x="5435" y="0"/>
        <a:ext cx="2724756" cy="575859"/>
      </dsp:txXfrm>
    </dsp:sp>
    <dsp:sp modelId="{38F05CCF-FC03-4468-B355-D4BAC8967461}">
      <dsp:nvSpPr>
        <dsp:cNvPr id="0" name=""/>
        <dsp:cNvSpPr/>
      </dsp:nvSpPr>
      <dsp:spPr>
        <a:xfrm>
          <a:off x="5435" y="1162840"/>
          <a:ext cx="200165" cy="2001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0CF38-B0C1-40C7-A19A-EA4C23583652}">
      <dsp:nvSpPr>
        <dsp:cNvPr id="0" name=""/>
        <dsp:cNvSpPr/>
      </dsp:nvSpPr>
      <dsp:spPr>
        <a:xfrm>
          <a:off x="196168" y="1029629"/>
          <a:ext cx="2534023" cy="46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Env</a:t>
          </a:r>
        </a:p>
      </dsp:txBody>
      <dsp:txXfrm>
        <a:off x="196168" y="1029629"/>
        <a:ext cx="2534023" cy="466586"/>
      </dsp:txXfrm>
    </dsp:sp>
    <dsp:sp modelId="{A14E07F3-4F52-49A7-8332-AE79E0414D26}">
      <dsp:nvSpPr>
        <dsp:cNvPr id="0" name=""/>
        <dsp:cNvSpPr/>
      </dsp:nvSpPr>
      <dsp:spPr>
        <a:xfrm>
          <a:off x="5435" y="1629426"/>
          <a:ext cx="200165" cy="2001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41392-19CB-4A76-8A4B-06F476CB85F6}">
      <dsp:nvSpPr>
        <dsp:cNvPr id="0" name=""/>
        <dsp:cNvSpPr/>
      </dsp:nvSpPr>
      <dsp:spPr>
        <a:xfrm>
          <a:off x="196168" y="1496216"/>
          <a:ext cx="2534023" cy="46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Env_cfg</a:t>
          </a:r>
          <a:endParaRPr lang="en-US" sz="1100" kern="1200" dirty="0"/>
        </a:p>
      </dsp:txBody>
      <dsp:txXfrm>
        <a:off x="196168" y="1496216"/>
        <a:ext cx="2534023" cy="466586"/>
      </dsp:txXfrm>
    </dsp:sp>
    <dsp:sp modelId="{A17B8D9A-33B7-4FE2-A514-B6AC3C7D2A10}">
      <dsp:nvSpPr>
        <dsp:cNvPr id="0" name=""/>
        <dsp:cNvSpPr/>
      </dsp:nvSpPr>
      <dsp:spPr>
        <a:xfrm>
          <a:off x="5435" y="2096013"/>
          <a:ext cx="200165" cy="2001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595142-2DC9-4F26-88FC-9B1465E64B9C}">
      <dsp:nvSpPr>
        <dsp:cNvPr id="0" name=""/>
        <dsp:cNvSpPr/>
      </dsp:nvSpPr>
      <dsp:spPr>
        <a:xfrm>
          <a:off x="196168" y="1962802"/>
          <a:ext cx="2534023" cy="46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Scoreboard</a:t>
          </a:r>
        </a:p>
      </dsp:txBody>
      <dsp:txXfrm>
        <a:off x="196168" y="1962802"/>
        <a:ext cx="2534023" cy="466586"/>
      </dsp:txXfrm>
    </dsp:sp>
    <dsp:sp modelId="{D02E3EC7-7A7A-4237-8E4F-3FC5981D69C5}">
      <dsp:nvSpPr>
        <dsp:cNvPr id="0" name=""/>
        <dsp:cNvSpPr/>
      </dsp:nvSpPr>
      <dsp:spPr>
        <a:xfrm>
          <a:off x="5435" y="2562599"/>
          <a:ext cx="200165" cy="2001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F23CE-03BB-4DD6-87E7-28B48CFE4BEE}">
      <dsp:nvSpPr>
        <dsp:cNvPr id="0" name=""/>
        <dsp:cNvSpPr/>
      </dsp:nvSpPr>
      <dsp:spPr>
        <a:xfrm>
          <a:off x="196168" y="2429389"/>
          <a:ext cx="2534023" cy="46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Coverage collector</a:t>
          </a:r>
        </a:p>
      </dsp:txBody>
      <dsp:txXfrm>
        <a:off x="196168" y="2429389"/>
        <a:ext cx="2534023" cy="466586"/>
      </dsp:txXfrm>
    </dsp:sp>
    <dsp:sp modelId="{6F449DD5-0F38-450D-8A4B-42A457CF8134}">
      <dsp:nvSpPr>
        <dsp:cNvPr id="0" name=""/>
        <dsp:cNvSpPr/>
      </dsp:nvSpPr>
      <dsp:spPr>
        <a:xfrm>
          <a:off x="2866430" y="575859"/>
          <a:ext cx="2724756" cy="32055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23103-245F-47F6-94AB-DB2D529932C9}">
      <dsp:nvSpPr>
        <dsp:cNvPr id="0" name=""/>
        <dsp:cNvSpPr/>
      </dsp:nvSpPr>
      <dsp:spPr>
        <a:xfrm>
          <a:off x="2866430" y="696249"/>
          <a:ext cx="200170" cy="20017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361C4-209F-4CE5-9DF5-B58A514FAEAD}">
      <dsp:nvSpPr>
        <dsp:cNvPr id="0" name=""/>
        <dsp:cNvSpPr/>
      </dsp:nvSpPr>
      <dsp:spPr>
        <a:xfrm>
          <a:off x="2866430" y="0"/>
          <a:ext cx="2724756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top</a:t>
          </a:r>
        </a:p>
      </dsp:txBody>
      <dsp:txXfrm>
        <a:off x="2866430" y="0"/>
        <a:ext cx="2724756" cy="575859"/>
      </dsp:txXfrm>
    </dsp:sp>
    <dsp:sp modelId="{147297DA-7A8F-44C9-886A-00AA965F1A93}">
      <dsp:nvSpPr>
        <dsp:cNvPr id="0" name=""/>
        <dsp:cNvSpPr/>
      </dsp:nvSpPr>
      <dsp:spPr>
        <a:xfrm>
          <a:off x="2866430" y="1162840"/>
          <a:ext cx="200165" cy="2001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6D9B5-1B2F-47EE-86F7-F3A898CFB841}">
      <dsp:nvSpPr>
        <dsp:cNvPr id="0" name=""/>
        <dsp:cNvSpPr/>
      </dsp:nvSpPr>
      <dsp:spPr>
        <a:xfrm>
          <a:off x="3057163" y="1029629"/>
          <a:ext cx="2534023" cy="46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Tb_top</a:t>
          </a:r>
          <a:endParaRPr lang="en-US" sz="1100" kern="1200" dirty="0"/>
        </a:p>
      </dsp:txBody>
      <dsp:txXfrm>
        <a:off x="3057163" y="1029629"/>
        <a:ext cx="2534023" cy="466586"/>
      </dsp:txXfrm>
    </dsp:sp>
    <dsp:sp modelId="{27822418-BF37-40FC-A333-4EF228B0DE67}">
      <dsp:nvSpPr>
        <dsp:cNvPr id="0" name=""/>
        <dsp:cNvSpPr/>
      </dsp:nvSpPr>
      <dsp:spPr>
        <a:xfrm>
          <a:off x="2866430" y="1629426"/>
          <a:ext cx="200165" cy="2001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07316-AB1B-4612-99D8-09622A3AF66C}">
      <dsp:nvSpPr>
        <dsp:cNvPr id="0" name=""/>
        <dsp:cNvSpPr/>
      </dsp:nvSpPr>
      <dsp:spPr>
        <a:xfrm>
          <a:off x="3057163" y="1496216"/>
          <a:ext cx="2534023" cy="46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Tb_param_pkg</a:t>
          </a:r>
          <a:endParaRPr lang="en-US" sz="1100" kern="1200" dirty="0"/>
        </a:p>
      </dsp:txBody>
      <dsp:txXfrm>
        <a:off x="3057163" y="1496216"/>
        <a:ext cx="2534023" cy="466586"/>
      </dsp:txXfrm>
    </dsp:sp>
    <dsp:sp modelId="{BDCD2210-BC61-41FB-A7EB-B2A6EE7781F4}">
      <dsp:nvSpPr>
        <dsp:cNvPr id="0" name=""/>
        <dsp:cNvSpPr/>
      </dsp:nvSpPr>
      <dsp:spPr>
        <a:xfrm>
          <a:off x="2866430" y="2096013"/>
          <a:ext cx="200165" cy="2001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D08FE-6563-4660-98B1-FF845A3B2345}">
      <dsp:nvSpPr>
        <dsp:cNvPr id="0" name=""/>
        <dsp:cNvSpPr/>
      </dsp:nvSpPr>
      <dsp:spPr>
        <a:xfrm>
          <a:off x="3057163" y="1962802"/>
          <a:ext cx="2534023" cy="46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Assertions file</a:t>
          </a:r>
        </a:p>
      </dsp:txBody>
      <dsp:txXfrm>
        <a:off x="3057163" y="1962802"/>
        <a:ext cx="2534023" cy="466586"/>
      </dsp:txXfrm>
    </dsp:sp>
    <dsp:sp modelId="{19C564DD-B46F-45EF-A466-2448CAC338EE}">
      <dsp:nvSpPr>
        <dsp:cNvPr id="0" name=""/>
        <dsp:cNvSpPr/>
      </dsp:nvSpPr>
      <dsp:spPr>
        <a:xfrm>
          <a:off x="2866430" y="2562599"/>
          <a:ext cx="200165" cy="2001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5D0F2-72D6-491A-A6AA-34AD629006F2}">
      <dsp:nvSpPr>
        <dsp:cNvPr id="0" name=""/>
        <dsp:cNvSpPr/>
      </dsp:nvSpPr>
      <dsp:spPr>
        <a:xfrm>
          <a:off x="3057163" y="2429389"/>
          <a:ext cx="2534023" cy="46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Tb_pkg</a:t>
          </a:r>
          <a:endParaRPr lang="en-US" sz="1100" kern="1200" dirty="0"/>
        </a:p>
      </dsp:txBody>
      <dsp:txXfrm>
        <a:off x="3057163" y="2429389"/>
        <a:ext cx="2534023" cy="466586"/>
      </dsp:txXfrm>
    </dsp:sp>
    <dsp:sp modelId="{93D5E0E0-0D14-42CF-9556-AA475230DC06}">
      <dsp:nvSpPr>
        <dsp:cNvPr id="0" name=""/>
        <dsp:cNvSpPr/>
      </dsp:nvSpPr>
      <dsp:spPr>
        <a:xfrm>
          <a:off x="5727425" y="575859"/>
          <a:ext cx="2724756" cy="32055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F049C-839C-46B2-B380-D7B0505C497D}">
      <dsp:nvSpPr>
        <dsp:cNvPr id="0" name=""/>
        <dsp:cNvSpPr/>
      </dsp:nvSpPr>
      <dsp:spPr>
        <a:xfrm>
          <a:off x="5727425" y="696249"/>
          <a:ext cx="200170" cy="20017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39E96-504D-4A73-BA70-5468AA597995}">
      <dsp:nvSpPr>
        <dsp:cNvPr id="0" name=""/>
        <dsp:cNvSpPr/>
      </dsp:nvSpPr>
      <dsp:spPr>
        <a:xfrm>
          <a:off x="5727425" y="0"/>
          <a:ext cx="2724756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Sequences</a:t>
          </a:r>
        </a:p>
      </dsp:txBody>
      <dsp:txXfrm>
        <a:off x="5727425" y="0"/>
        <a:ext cx="2724756" cy="575859"/>
      </dsp:txXfrm>
    </dsp:sp>
    <dsp:sp modelId="{89E990E5-85F7-46E8-BFC9-16FEA1157841}">
      <dsp:nvSpPr>
        <dsp:cNvPr id="0" name=""/>
        <dsp:cNvSpPr/>
      </dsp:nvSpPr>
      <dsp:spPr>
        <a:xfrm>
          <a:off x="5727425" y="1162840"/>
          <a:ext cx="200165" cy="2001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D7040-B6D5-4A83-8F51-6E38DFAEFE95}">
      <dsp:nvSpPr>
        <dsp:cNvPr id="0" name=""/>
        <dsp:cNvSpPr/>
      </dsp:nvSpPr>
      <dsp:spPr>
        <a:xfrm>
          <a:off x="5918158" y="1029629"/>
          <a:ext cx="2534023" cy="46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Base_seq</a:t>
          </a:r>
          <a:r>
            <a:rPr lang="en-US" sz="1100" kern="1200" dirty="0"/>
            <a:t> / </a:t>
          </a:r>
          <a:r>
            <a:rPr lang="en-US" sz="1100" kern="1200" dirty="0" err="1"/>
            <a:t>base_vseq</a:t>
          </a:r>
          <a:endParaRPr lang="en-US" sz="1100" kern="1200" dirty="0"/>
        </a:p>
      </dsp:txBody>
      <dsp:txXfrm>
        <a:off x="5918158" y="1029629"/>
        <a:ext cx="2534023" cy="466586"/>
      </dsp:txXfrm>
    </dsp:sp>
    <dsp:sp modelId="{A10FB7D1-E7C1-446A-9204-F606E8A14A21}">
      <dsp:nvSpPr>
        <dsp:cNvPr id="0" name=""/>
        <dsp:cNvSpPr/>
      </dsp:nvSpPr>
      <dsp:spPr>
        <a:xfrm>
          <a:off x="5727425" y="1629426"/>
          <a:ext cx="200165" cy="2001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5C4A1E-DC5A-4FB4-8288-B270B4CC9DBF}">
      <dsp:nvSpPr>
        <dsp:cNvPr id="0" name=""/>
        <dsp:cNvSpPr/>
      </dsp:nvSpPr>
      <dsp:spPr>
        <a:xfrm>
          <a:off x="5918158" y="1496216"/>
          <a:ext cx="2534023" cy="46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Some register file sequence</a:t>
          </a:r>
        </a:p>
      </dsp:txBody>
      <dsp:txXfrm>
        <a:off x="5918158" y="1496216"/>
        <a:ext cx="2534023" cy="466586"/>
      </dsp:txXfrm>
    </dsp:sp>
    <dsp:sp modelId="{81405B0E-E58E-4143-857A-09273DE8443C}">
      <dsp:nvSpPr>
        <dsp:cNvPr id="0" name=""/>
        <dsp:cNvSpPr/>
      </dsp:nvSpPr>
      <dsp:spPr>
        <a:xfrm>
          <a:off x="5727425" y="2096013"/>
          <a:ext cx="200165" cy="2001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952B60-9F2E-4153-BC40-37203D4AF2BC}">
      <dsp:nvSpPr>
        <dsp:cNvPr id="0" name=""/>
        <dsp:cNvSpPr/>
      </dsp:nvSpPr>
      <dsp:spPr>
        <a:xfrm>
          <a:off x="5918158" y="1962802"/>
          <a:ext cx="2534023" cy="46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Some </a:t>
          </a:r>
          <a:r>
            <a:rPr lang="en-US" sz="1100" kern="1200" dirty="0" err="1"/>
            <a:t>hmc</a:t>
          </a:r>
          <a:r>
            <a:rPr lang="en-US" sz="1100" kern="1200" dirty="0"/>
            <a:t> agent sequences</a:t>
          </a:r>
        </a:p>
      </dsp:txBody>
      <dsp:txXfrm>
        <a:off x="5918158" y="1962802"/>
        <a:ext cx="2534023" cy="466586"/>
      </dsp:txXfrm>
    </dsp:sp>
    <dsp:sp modelId="{25A8D898-928F-4492-B63E-71CAB6E0649A}">
      <dsp:nvSpPr>
        <dsp:cNvPr id="0" name=""/>
        <dsp:cNvSpPr/>
      </dsp:nvSpPr>
      <dsp:spPr>
        <a:xfrm>
          <a:off x="5727425" y="2562599"/>
          <a:ext cx="200165" cy="2001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61791-E0ED-4710-B7F1-E1855D316B54}">
      <dsp:nvSpPr>
        <dsp:cNvPr id="0" name=""/>
        <dsp:cNvSpPr/>
      </dsp:nvSpPr>
      <dsp:spPr>
        <a:xfrm>
          <a:off x="5918158" y="2429389"/>
          <a:ext cx="2534023" cy="46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Some </a:t>
          </a:r>
          <a:r>
            <a:rPr lang="en-US" sz="1100" kern="1200" dirty="0" err="1"/>
            <a:t>axi</a:t>
          </a:r>
          <a:r>
            <a:rPr lang="en-US" sz="1100" kern="1200" dirty="0"/>
            <a:t> agent sequences</a:t>
          </a:r>
        </a:p>
      </dsp:txBody>
      <dsp:txXfrm>
        <a:off x="5918158" y="2429389"/>
        <a:ext cx="2534023" cy="466586"/>
      </dsp:txXfrm>
    </dsp:sp>
    <dsp:sp modelId="{5BF723E5-F927-4FA1-B680-2AEA0C3BC35A}">
      <dsp:nvSpPr>
        <dsp:cNvPr id="0" name=""/>
        <dsp:cNvSpPr/>
      </dsp:nvSpPr>
      <dsp:spPr>
        <a:xfrm>
          <a:off x="8588420" y="575859"/>
          <a:ext cx="2724756" cy="32055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298E7-1CC9-4638-B1F1-BBA2CCFE7B78}">
      <dsp:nvSpPr>
        <dsp:cNvPr id="0" name=""/>
        <dsp:cNvSpPr/>
      </dsp:nvSpPr>
      <dsp:spPr>
        <a:xfrm>
          <a:off x="8588420" y="696249"/>
          <a:ext cx="200170" cy="20017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4FEE0F-502B-49EF-AAE1-25EDC282E09E}">
      <dsp:nvSpPr>
        <dsp:cNvPr id="0" name=""/>
        <dsp:cNvSpPr/>
      </dsp:nvSpPr>
      <dsp:spPr>
        <a:xfrm>
          <a:off x="8588420" y="0"/>
          <a:ext cx="2724756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Tests</a:t>
          </a:r>
        </a:p>
      </dsp:txBody>
      <dsp:txXfrm>
        <a:off x="8588420" y="0"/>
        <a:ext cx="2724756" cy="575859"/>
      </dsp:txXfrm>
    </dsp:sp>
    <dsp:sp modelId="{582E5F42-5807-4C2B-8429-B26028CC1C9E}">
      <dsp:nvSpPr>
        <dsp:cNvPr id="0" name=""/>
        <dsp:cNvSpPr/>
      </dsp:nvSpPr>
      <dsp:spPr>
        <a:xfrm>
          <a:off x="8588420" y="1162840"/>
          <a:ext cx="200165" cy="2001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73BD1-AE7D-461F-B4C9-3F062B66C50E}">
      <dsp:nvSpPr>
        <dsp:cNvPr id="0" name=""/>
        <dsp:cNvSpPr/>
      </dsp:nvSpPr>
      <dsp:spPr>
        <a:xfrm>
          <a:off x="8779153" y="1029629"/>
          <a:ext cx="2534023" cy="46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Base_test</a:t>
          </a:r>
          <a:endParaRPr lang="en-US" sz="1100" kern="1200" dirty="0"/>
        </a:p>
      </dsp:txBody>
      <dsp:txXfrm>
        <a:off x="8779153" y="1029629"/>
        <a:ext cx="2534023" cy="466586"/>
      </dsp:txXfrm>
    </dsp:sp>
    <dsp:sp modelId="{1BF84D60-EBE7-4F56-B18A-E12367B9619A}">
      <dsp:nvSpPr>
        <dsp:cNvPr id="0" name=""/>
        <dsp:cNvSpPr/>
      </dsp:nvSpPr>
      <dsp:spPr>
        <a:xfrm>
          <a:off x="8588420" y="1629426"/>
          <a:ext cx="200165" cy="2001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0CC4FA-4A3B-4C66-9A13-D356C4AC34DD}">
      <dsp:nvSpPr>
        <dsp:cNvPr id="0" name=""/>
        <dsp:cNvSpPr/>
      </dsp:nvSpPr>
      <dsp:spPr>
        <a:xfrm>
          <a:off x="8779153" y="1496216"/>
          <a:ext cx="2534023" cy="46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Initialization_test</a:t>
          </a:r>
          <a:endParaRPr lang="en-US" sz="1100" kern="1200" dirty="0"/>
        </a:p>
      </dsp:txBody>
      <dsp:txXfrm>
        <a:off x="8779153" y="1496216"/>
        <a:ext cx="2534023" cy="466586"/>
      </dsp:txXfrm>
    </dsp:sp>
    <dsp:sp modelId="{2376BCA1-50B3-4FD7-A068-B2D4944F6BB1}">
      <dsp:nvSpPr>
        <dsp:cNvPr id="0" name=""/>
        <dsp:cNvSpPr/>
      </dsp:nvSpPr>
      <dsp:spPr>
        <a:xfrm>
          <a:off x="8588420" y="2096013"/>
          <a:ext cx="200165" cy="2001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BF14D7-2810-43D3-A5EC-9E91CE81114B}">
      <dsp:nvSpPr>
        <dsp:cNvPr id="0" name=""/>
        <dsp:cNvSpPr/>
      </dsp:nvSpPr>
      <dsp:spPr>
        <a:xfrm>
          <a:off x="8779153" y="1962802"/>
          <a:ext cx="2534023" cy="46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Random test to send </a:t>
          </a:r>
          <a:r>
            <a:rPr lang="en-US" sz="1100" kern="1200" dirty="0" err="1"/>
            <a:t>axi</a:t>
          </a:r>
          <a:r>
            <a:rPr lang="en-US" sz="1100" kern="1200" dirty="0"/>
            <a:t> requests and </a:t>
          </a:r>
          <a:r>
            <a:rPr lang="en-US" sz="1100" kern="1200" dirty="0" err="1"/>
            <a:t>hmc</a:t>
          </a:r>
          <a:r>
            <a:rPr lang="en-US" sz="1100" kern="1200" dirty="0"/>
            <a:t> responds</a:t>
          </a:r>
        </a:p>
      </dsp:txBody>
      <dsp:txXfrm>
        <a:off x="8779153" y="1962802"/>
        <a:ext cx="2534023" cy="466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DE411-730B-41E4-86A4-2D018B22807B}">
      <dsp:nvSpPr>
        <dsp:cNvPr id="0" name=""/>
        <dsp:cNvSpPr/>
      </dsp:nvSpPr>
      <dsp:spPr>
        <a:xfrm>
          <a:off x="0" y="4932287"/>
          <a:ext cx="81280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A457A9-A7A8-4E42-A0C8-74DD2D52116F}">
      <dsp:nvSpPr>
        <dsp:cNvPr id="0" name=""/>
        <dsp:cNvSpPr/>
      </dsp:nvSpPr>
      <dsp:spPr>
        <a:xfrm>
          <a:off x="0" y="3450472"/>
          <a:ext cx="81280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A7AE00-82D4-48D3-BA22-EB9EA306A842}">
      <dsp:nvSpPr>
        <dsp:cNvPr id="0" name=""/>
        <dsp:cNvSpPr/>
      </dsp:nvSpPr>
      <dsp:spPr>
        <a:xfrm>
          <a:off x="0" y="1968657"/>
          <a:ext cx="81280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0A707-814E-44E5-84DD-A234757AEF22}">
      <dsp:nvSpPr>
        <dsp:cNvPr id="0" name=""/>
        <dsp:cNvSpPr/>
      </dsp:nvSpPr>
      <dsp:spPr>
        <a:xfrm>
          <a:off x="0" y="486842"/>
          <a:ext cx="81280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23997E-A2C6-4632-9CDE-335C5E92979A}">
      <dsp:nvSpPr>
        <dsp:cNvPr id="0" name=""/>
        <dsp:cNvSpPr/>
      </dsp:nvSpPr>
      <dsp:spPr>
        <a:xfrm>
          <a:off x="0" y="1048"/>
          <a:ext cx="6014720" cy="485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Hmc_agent</a:t>
          </a:r>
          <a:endParaRPr lang="en-US" sz="2600" kern="1200" dirty="0"/>
        </a:p>
      </dsp:txBody>
      <dsp:txXfrm>
        <a:off x="0" y="1048"/>
        <a:ext cx="6014720" cy="485793"/>
      </dsp:txXfrm>
    </dsp:sp>
    <dsp:sp modelId="{E90A8B7E-FDBA-4EED-A41C-EA25018D9A57}">
      <dsp:nvSpPr>
        <dsp:cNvPr id="0" name=""/>
        <dsp:cNvSpPr/>
      </dsp:nvSpPr>
      <dsp:spPr>
        <a:xfrm>
          <a:off x="6014720" y="1048"/>
          <a:ext cx="2113280" cy="4857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600" kern="1200" dirty="0"/>
            <a:t>تيم 1</a:t>
          </a:r>
          <a:endParaRPr lang="en-US" sz="2600" kern="1200" dirty="0"/>
        </a:p>
      </dsp:txBody>
      <dsp:txXfrm>
        <a:off x="6038439" y="24767"/>
        <a:ext cx="2065842" cy="462074"/>
      </dsp:txXfrm>
    </dsp:sp>
    <dsp:sp modelId="{53AC60E9-F6FF-45AA-A0E4-6BFC5A074D49}">
      <dsp:nvSpPr>
        <dsp:cNvPr id="0" name=""/>
        <dsp:cNvSpPr/>
      </dsp:nvSpPr>
      <dsp:spPr>
        <a:xfrm>
          <a:off x="0" y="486842"/>
          <a:ext cx="8128000" cy="971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EG" sz="1800" kern="1200" dirty="0"/>
            <a:t>محمد حسام</a:t>
          </a:r>
          <a:endParaRPr lang="en-US" sz="1800" kern="1200" dirty="0"/>
        </a:p>
      </dsp:txBody>
      <dsp:txXfrm>
        <a:off x="0" y="486842"/>
        <a:ext cx="8128000" cy="971732"/>
      </dsp:txXfrm>
    </dsp:sp>
    <dsp:sp modelId="{13A52573-D149-4FF8-9471-CE91B5943993}">
      <dsp:nvSpPr>
        <dsp:cNvPr id="0" name=""/>
        <dsp:cNvSpPr/>
      </dsp:nvSpPr>
      <dsp:spPr>
        <a:xfrm>
          <a:off x="0" y="1482863"/>
          <a:ext cx="6014720" cy="485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Axi_agent</a:t>
          </a:r>
          <a:endParaRPr lang="en-US" sz="2600" kern="1200" dirty="0"/>
        </a:p>
      </dsp:txBody>
      <dsp:txXfrm>
        <a:off x="0" y="1482863"/>
        <a:ext cx="6014720" cy="485793"/>
      </dsp:txXfrm>
    </dsp:sp>
    <dsp:sp modelId="{50CC1BEC-161F-4342-B0F6-D1193A9189F2}">
      <dsp:nvSpPr>
        <dsp:cNvPr id="0" name=""/>
        <dsp:cNvSpPr/>
      </dsp:nvSpPr>
      <dsp:spPr>
        <a:xfrm>
          <a:off x="6014720" y="1482863"/>
          <a:ext cx="2113280" cy="4857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600" kern="1200" dirty="0"/>
            <a:t>تيم 2</a:t>
          </a:r>
          <a:endParaRPr lang="en-US" sz="2600" kern="1200" dirty="0"/>
        </a:p>
      </dsp:txBody>
      <dsp:txXfrm>
        <a:off x="6038439" y="1506582"/>
        <a:ext cx="2065842" cy="462074"/>
      </dsp:txXfrm>
    </dsp:sp>
    <dsp:sp modelId="{4741FAC9-4906-4DAB-AAF0-78DB21659C8B}">
      <dsp:nvSpPr>
        <dsp:cNvPr id="0" name=""/>
        <dsp:cNvSpPr/>
      </dsp:nvSpPr>
      <dsp:spPr>
        <a:xfrm>
          <a:off x="0" y="1968657"/>
          <a:ext cx="8128000" cy="971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EG" sz="1800" kern="1200" dirty="0"/>
            <a:t>رحمة حمدي</a:t>
          </a:r>
          <a:endParaRPr lang="en-US" sz="1800" kern="1200" dirty="0"/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EG" sz="1800" kern="1200" dirty="0"/>
            <a:t>ندي عثمان</a:t>
          </a:r>
          <a:endParaRPr lang="en-US" sz="1800" kern="1200" dirty="0"/>
        </a:p>
      </dsp:txBody>
      <dsp:txXfrm>
        <a:off x="0" y="1968657"/>
        <a:ext cx="8128000" cy="971732"/>
      </dsp:txXfrm>
    </dsp:sp>
    <dsp:sp modelId="{8673A7D8-0747-478A-838C-4737B14B4953}">
      <dsp:nvSpPr>
        <dsp:cNvPr id="0" name=""/>
        <dsp:cNvSpPr/>
      </dsp:nvSpPr>
      <dsp:spPr>
        <a:xfrm>
          <a:off x="0" y="2964678"/>
          <a:ext cx="6014720" cy="485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Scoreboard &amp; Coverage</a:t>
          </a:r>
        </a:p>
      </dsp:txBody>
      <dsp:txXfrm>
        <a:off x="0" y="2964678"/>
        <a:ext cx="6014720" cy="485793"/>
      </dsp:txXfrm>
    </dsp:sp>
    <dsp:sp modelId="{054AD7EF-BF02-4C33-954B-7D3FF568645B}">
      <dsp:nvSpPr>
        <dsp:cNvPr id="0" name=""/>
        <dsp:cNvSpPr/>
      </dsp:nvSpPr>
      <dsp:spPr>
        <a:xfrm>
          <a:off x="6014720" y="2964678"/>
          <a:ext cx="2113280" cy="4857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600" kern="1200" dirty="0"/>
            <a:t>تيم 3</a:t>
          </a:r>
          <a:endParaRPr lang="en-US" sz="2600" kern="1200" dirty="0"/>
        </a:p>
      </dsp:txBody>
      <dsp:txXfrm>
        <a:off x="6038439" y="2988397"/>
        <a:ext cx="2065842" cy="462074"/>
      </dsp:txXfrm>
    </dsp:sp>
    <dsp:sp modelId="{B16A5703-9003-4FEE-A1B0-4618F67A09CB}">
      <dsp:nvSpPr>
        <dsp:cNvPr id="0" name=""/>
        <dsp:cNvSpPr/>
      </dsp:nvSpPr>
      <dsp:spPr>
        <a:xfrm>
          <a:off x="0" y="3450472"/>
          <a:ext cx="8128000" cy="971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EG" sz="1800" kern="1200" dirty="0"/>
            <a:t>علاء ربيع</a:t>
          </a:r>
          <a:endParaRPr lang="en-US" sz="1800" kern="1200" dirty="0"/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EG" sz="1800" kern="1200" dirty="0"/>
            <a:t>محمود موسي</a:t>
          </a:r>
          <a:endParaRPr lang="en-US" sz="1800" kern="1200" dirty="0"/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EG" sz="1800" kern="1200" dirty="0"/>
            <a:t>محمد احمد طه</a:t>
          </a:r>
          <a:endParaRPr lang="en-US" sz="1800" kern="1200" dirty="0"/>
        </a:p>
      </dsp:txBody>
      <dsp:txXfrm>
        <a:off x="0" y="3450472"/>
        <a:ext cx="8128000" cy="971732"/>
      </dsp:txXfrm>
    </dsp:sp>
    <dsp:sp modelId="{F1C8D95E-7A17-4A43-9F53-209994038D06}">
      <dsp:nvSpPr>
        <dsp:cNvPr id="0" name=""/>
        <dsp:cNvSpPr/>
      </dsp:nvSpPr>
      <dsp:spPr>
        <a:xfrm>
          <a:off x="0" y="4446493"/>
          <a:ext cx="6014720" cy="485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marL="0" lvl="0" indent="0" algn="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Rf_agent</a:t>
          </a:r>
          <a:endParaRPr lang="en-US" sz="2600" kern="1200" dirty="0"/>
        </a:p>
      </dsp:txBody>
      <dsp:txXfrm>
        <a:off x="0" y="4446493"/>
        <a:ext cx="6014720" cy="485793"/>
      </dsp:txXfrm>
    </dsp:sp>
    <dsp:sp modelId="{4B15CFCF-F036-4802-A8FB-D9F12717F2FC}">
      <dsp:nvSpPr>
        <dsp:cNvPr id="0" name=""/>
        <dsp:cNvSpPr/>
      </dsp:nvSpPr>
      <dsp:spPr>
        <a:xfrm>
          <a:off x="6014720" y="4446493"/>
          <a:ext cx="2113280" cy="4857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600" kern="1200" dirty="0"/>
            <a:t>تيم 4</a:t>
          </a:r>
          <a:endParaRPr lang="en-US" sz="2600" kern="1200" dirty="0"/>
        </a:p>
      </dsp:txBody>
      <dsp:txXfrm>
        <a:off x="6038439" y="4470212"/>
        <a:ext cx="2065842" cy="462074"/>
      </dsp:txXfrm>
    </dsp:sp>
    <dsp:sp modelId="{64D507B4-C4A1-4BFC-8C43-D844DF813FBF}">
      <dsp:nvSpPr>
        <dsp:cNvPr id="0" name=""/>
        <dsp:cNvSpPr/>
      </dsp:nvSpPr>
      <dsp:spPr>
        <a:xfrm>
          <a:off x="0" y="4932287"/>
          <a:ext cx="8128000" cy="971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EG" sz="1800" kern="1200" dirty="0"/>
            <a:t>علي ماهر</a:t>
          </a:r>
          <a:endParaRPr lang="en-US" sz="1800" kern="1200" dirty="0"/>
        </a:p>
      </dsp:txBody>
      <dsp:txXfrm>
        <a:off x="0" y="4932287"/>
        <a:ext cx="8128000" cy="971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D1195-6FF1-9B0C-0B29-6EFD072EF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D3BA9-21BC-DEDE-069C-3ADEECE11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75A9E-CFBC-6412-0E48-3600E32A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BD4E-5C2B-49AE-A620-B853E157EDB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22892-8E45-B142-E616-348766551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AD632-0E4C-C75D-BB9B-F8ED0F7D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4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B5FA1-8BF8-A2A5-E48E-5FCB9B5C7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64A8A-2F4B-C6EB-C9C6-5494A1069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10627-97F1-8ED9-EC45-8764755D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BD4E-5C2B-49AE-A620-B853E157EDB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39C89-751B-93EA-1E1A-11CB743B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F3FF-62C0-4C73-E686-BB3FE1AC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7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99234-AF8F-27F1-0541-E03CAD8C3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40826-39F4-0245-2C13-697E1CFC8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03B0E-A278-2388-5CD9-F92687DF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BD4E-5C2B-49AE-A620-B853E157EDB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6FDA2-95DA-1D15-FDBD-67FCC34E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23929-53F8-DF96-1580-D14EA0DF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2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2B92-0CA7-FD75-449B-EB3830F4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66A91-8A1F-B431-578D-6B2B15DE1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519E5-B549-EFC9-9126-1EC1DABE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BD4E-5C2B-49AE-A620-B853E157EDB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E52EF-6885-F7B5-5FD1-0B366596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9A70E-0DE3-2EC1-626C-B53985B1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D0F2-8480-C2E6-B147-671A47E9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52191-9E99-E042-C98E-3C8D39CCE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A44D1-A30D-1551-095A-4AC3FC29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BD4E-5C2B-49AE-A620-B853E157EDB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83792-001E-AB36-D6B4-86AA189F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B7B11-40EC-C68E-3026-8A8C02C1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9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70F2-0653-EF0E-43D5-ED2C2B29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5990A-F3EA-ECBF-FD1A-3D294EC8E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9A189-8000-0FA5-5675-9BD5853D5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17419-47F1-2A7A-11B5-CF1BAE0B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BD4E-5C2B-49AE-A620-B853E157EDB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42CC5-B59D-813C-6D8D-9DBB127A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5BBCA-27FB-6882-41FC-FFA70C4B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0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939A-7AAF-F44C-E2E0-AF3DAC94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1E1CA-0028-1108-6DB7-F66B4F84F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B0C2A-AD43-F4FE-91DA-C382BB472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10F75-7200-D863-690A-0F96EEC6F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95C89-3920-53CA-F6B5-CA7BC4682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5ECB8-365B-8D1F-E7BB-0503D56E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BD4E-5C2B-49AE-A620-B853E157EDB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FC418D-E24F-3E42-4E37-BD9FA243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5DBD8-6D0B-682A-BBE3-77529C05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C880-BDE0-C6B2-FA65-D2B10976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76B71-50C5-6947-1FA8-6327A08C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BD4E-5C2B-49AE-A620-B853E157EDB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C8C3F-073E-B102-9CA2-A8CCE002F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9A81E-857E-232E-342B-6E0CD950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5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99C5D-9BC1-7B2A-604A-8C75D638A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BD4E-5C2B-49AE-A620-B853E157EDB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4D64AB-BCBA-8BAC-FA68-34A7F2EC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A5B44-61EA-293C-0F12-DA6061406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6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5354-F995-30F2-EEC8-6BE19F663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08B51-7C9D-82B9-334E-FCE0CEF96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82815-D4B8-93A6-0713-5338146C7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779FC-6261-4832-EAC4-2F7B85C7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BD4E-5C2B-49AE-A620-B853E157EDB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D547A-3B3C-C7D1-B612-3D5B7D68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3E039-22D4-6AF1-18B9-F8306759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7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7D7B-BE3D-16D2-12E8-EACF3778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DD499F-3352-FD9D-C5C9-B488F92C4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7806D-06A8-2420-88AF-15CF73734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6E032-6E55-DCC9-DA7D-CF9D7E5C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BD4E-5C2B-49AE-A620-B853E157EDB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ABEC9-7BF4-EBE6-F5BB-32FFD13F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65B69-B6E8-0BD8-5939-400DA680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9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DBF82-4A6A-4725-7F18-99895E1F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21DA1-2B1A-C795-1DFD-C13CC1546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A17A6-71B9-A03A-B771-3B703E3AA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0BD4E-5C2B-49AE-A620-B853E157EDB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3CAC4-C018-50EC-A730-1282D58E5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E09B0-97A6-5EB1-17CA-CB7815FDF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1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7DD946-EF87-21C9-AA39-22A92AAF0B62}"/>
              </a:ext>
            </a:extLst>
          </p:cNvPr>
          <p:cNvSpPr/>
          <p:nvPr/>
        </p:nvSpPr>
        <p:spPr>
          <a:xfrm>
            <a:off x="5402739" y="2847131"/>
            <a:ext cx="1500332" cy="112320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Openhmc_top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(DUT)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A53F2EE-1F73-191F-F6AE-54C309AEACF9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>
            <a:off x="5112296" y="3408732"/>
            <a:ext cx="29044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D81F2DC-EB86-B348-2117-B6A751BF5E75}"/>
              </a:ext>
            </a:extLst>
          </p:cNvPr>
          <p:cNvCxnSpPr>
            <a:cxnSpLocks/>
            <a:stCxn id="6" idx="1"/>
            <a:endCxn id="2" idx="3"/>
          </p:cNvCxnSpPr>
          <p:nvPr/>
        </p:nvCxnSpPr>
        <p:spPr>
          <a:xfrm flipH="1">
            <a:off x="6903071" y="3408732"/>
            <a:ext cx="3428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B0B3949-06D8-6E46-C080-6BDC9B49B21D}"/>
              </a:ext>
            </a:extLst>
          </p:cNvPr>
          <p:cNvSpPr/>
          <p:nvPr/>
        </p:nvSpPr>
        <p:spPr>
          <a:xfrm>
            <a:off x="4472898" y="2847131"/>
            <a:ext cx="639398" cy="11232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AXI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589A27-DB87-B4CC-E86A-311A4E2D8994}"/>
              </a:ext>
            </a:extLst>
          </p:cNvPr>
          <p:cNvSpPr/>
          <p:nvPr/>
        </p:nvSpPr>
        <p:spPr>
          <a:xfrm>
            <a:off x="7245936" y="2847131"/>
            <a:ext cx="639398" cy="11232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HMC interface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46980B-67E3-7536-72B4-A7296348733B}"/>
              </a:ext>
            </a:extLst>
          </p:cNvPr>
          <p:cNvSpPr/>
          <p:nvPr/>
        </p:nvSpPr>
        <p:spPr>
          <a:xfrm>
            <a:off x="1323662" y="1911217"/>
            <a:ext cx="2593018" cy="29298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</a:rPr>
              <a:t>AXI Agent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F6046F-0847-5C4E-1A0A-827A38E6F80E}"/>
              </a:ext>
            </a:extLst>
          </p:cNvPr>
          <p:cNvSpPr/>
          <p:nvPr/>
        </p:nvSpPr>
        <p:spPr>
          <a:xfrm>
            <a:off x="2561256" y="3575441"/>
            <a:ext cx="1185737" cy="420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axi_driver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E0DDD6-77BC-EB51-6B8F-A09ECD40B5BE}"/>
              </a:ext>
            </a:extLst>
          </p:cNvPr>
          <p:cNvSpPr/>
          <p:nvPr/>
        </p:nvSpPr>
        <p:spPr>
          <a:xfrm>
            <a:off x="2560316" y="2889380"/>
            <a:ext cx="1185737" cy="420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axi_monitor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A10F75-4E3A-CE46-C211-F092E8AA917C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746053" y="3099511"/>
            <a:ext cx="726845" cy="758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FD5F5F-1A33-C906-D7BF-0A4B1676CA6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746993" y="3785572"/>
            <a:ext cx="72590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B907AEA-30AA-FF07-570E-1CFDCDC2E731}"/>
              </a:ext>
            </a:extLst>
          </p:cNvPr>
          <p:cNvSpPr/>
          <p:nvPr/>
        </p:nvSpPr>
        <p:spPr>
          <a:xfrm>
            <a:off x="2560316" y="4302971"/>
            <a:ext cx="1185737" cy="420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axi_seqr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057D7FB-C69F-2145-7E8F-DE8189CBA587}"/>
              </a:ext>
            </a:extLst>
          </p:cNvPr>
          <p:cNvCxnSpPr>
            <a:cxnSpLocks/>
            <a:stCxn id="37" idx="0"/>
            <a:endCxn id="14" idx="2"/>
          </p:cNvCxnSpPr>
          <p:nvPr/>
        </p:nvCxnSpPr>
        <p:spPr>
          <a:xfrm flipV="1">
            <a:off x="3153185" y="3995702"/>
            <a:ext cx="940" cy="3072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B34B6EE-DC7E-AAF8-AB34-0FE2CD30800B}"/>
              </a:ext>
            </a:extLst>
          </p:cNvPr>
          <p:cNvSpPr/>
          <p:nvPr/>
        </p:nvSpPr>
        <p:spPr>
          <a:xfrm>
            <a:off x="1660397" y="4962462"/>
            <a:ext cx="952314" cy="37874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A47D0A-38F3-D7CB-9AE8-B6F48DAB87B6}"/>
              </a:ext>
            </a:extLst>
          </p:cNvPr>
          <p:cNvSpPr/>
          <p:nvPr/>
        </p:nvSpPr>
        <p:spPr>
          <a:xfrm>
            <a:off x="1739115" y="5024081"/>
            <a:ext cx="952314" cy="37874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F41025D-0780-E8FA-B679-D792CF884CE5}"/>
              </a:ext>
            </a:extLst>
          </p:cNvPr>
          <p:cNvSpPr/>
          <p:nvPr/>
        </p:nvSpPr>
        <p:spPr>
          <a:xfrm>
            <a:off x="1817832" y="5091177"/>
            <a:ext cx="952314" cy="37874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/>
              <a:t>axi_sequences</a:t>
            </a:r>
            <a:endParaRPr lang="en-US" sz="900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62C49CC6-870F-AC7D-1BBE-8BF0C036F2B9}"/>
              </a:ext>
            </a:extLst>
          </p:cNvPr>
          <p:cNvSpPr/>
          <p:nvPr/>
        </p:nvSpPr>
        <p:spPr>
          <a:xfrm rot="16200000">
            <a:off x="2643309" y="4884950"/>
            <a:ext cx="664423" cy="371321"/>
          </a:xfrm>
          <a:custGeom>
            <a:avLst/>
            <a:gdLst>
              <a:gd name="connsiteX0" fmla="*/ 81213 w 529083"/>
              <a:gd name="connsiteY0" fmla="*/ 0 h 569167"/>
              <a:gd name="connsiteX1" fmla="*/ 34560 w 529083"/>
              <a:gd name="connsiteY1" fmla="*/ 457200 h 569167"/>
              <a:gd name="connsiteX2" fmla="*/ 529083 w 529083"/>
              <a:gd name="connsiteY2" fmla="*/ 569167 h 56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9083" h="569167">
                <a:moveTo>
                  <a:pt x="81213" y="0"/>
                </a:moveTo>
                <a:cubicBezTo>
                  <a:pt x="20564" y="181169"/>
                  <a:pt x="-40085" y="362339"/>
                  <a:pt x="34560" y="457200"/>
                </a:cubicBezTo>
                <a:cubicBezTo>
                  <a:pt x="109205" y="552061"/>
                  <a:pt x="438887" y="547396"/>
                  <a:pt x="529083" y="569167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Flowchart: Decision 47">
            <a:extLst>
              <a:ext uri="{FF2B5EF4-FFF2-40B4-BE49-F238E27FC236}">
                <a16:creationId xmlns:a16="http://schemas.microsoft.com/office/drawing/2014/main" id="{8E4F80A0-A201-EFF9-C888-52CFD4AF93F5}"/>
              </a:ext>
            </a:extLst>
          </p:cNvPr>
          <p:cNvSpPr/>
          <p:nvPr/>
        </p:nvSpPr>
        <p:spPr>
          <a:xfrm>
            <a:off x="2795183" y="2725302"/>
            <a:ext cx="156010" cy="154686"/>
          </a:xfrm>
          <a:prstGeom prst="flowChartDecision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dk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EF8194B-D43E-D25D-F24B-CD098E1CF086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873188" y="1911217"/>
            <a:ext cx="2815" cy="8140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94B3341A-C112-85A7-E970-3C356430253D}"/>
              </a:ext>
            </a:extLst>
          </p:cNvPr>
          <p:cNvSpPr/>
          <p:nvPr/>
        </p:nvSpPr>
        <p:spPr>
          <a:xfrm>
            <a:off x="2798748" y="1750949"/>
            <a:ext cx="156010" cy="154686"/>
          </a:xfrm>
          <a:prstGeom prst="flowChartDecision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dk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5E3E66-F667-3804-0D29-392B3C78F91B}"/>
              </a:ext>
            </a:extLst>
          </p:cNvPr>
          <p:cNvSpPr/>
          <p:nvPr/>
        </p:nvSpPr>
        <p:spPr>
          <a:xfrm>
            <a:off x="1393449" y="2276787"/>
            <a:ext cx="1211152" cy="290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axi_agent_cfg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DB50FC-2042-CD96-478A-8B09003642E6}"/>
              </a:ext>
            </a:extLst>
          </p:cNvPr>
          <p:cNvCxnSpPr>
            <a:cxnSpLocks/>
            <a:stCxn id="59" idx="3"/>
            <a:endCxn id="2" idx="2"/>
          </p:cNvCxnSpPr>
          <p:nvPr/>
        </p:nvCxnSpPr>
        <p:spPr>
          <a:xfrm flipV="1">
            <a:off x="6152905" y="3970332"/>
            <a:ext cx="0" cy="3326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63BE090-01C8-9687-4959-E6B38B83628C}"/>
              </a:ext>
            </a:extLst>
          </p:cNvPr>
          <p:cNvSpPr/>
          <p:nvPr/>
        </p:nvSpPr>
        <p:spPr>
          <a:xfrm rot="16200000">
            <a:off x="5921974" y="3757578"/>
            <a:ext cx="461862" cy="15526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RF interface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1A51108-CAC9-82E0-A82C-3392FF3DD143}"/>
              </a:ext>
            </a:extLst>
          </p:cNvPr>
          <p:cNvSpPr/>
          <p:nvPr/>
        </p:nvSpPr>
        <p:spPr>
          <a:xfrm>
            <a:off x="8386994" y="1856777"/>
            <a:ext cx="2557019" cy="29298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b="1" dirty="0">
                <a:solidFill>
                  <a:schemeClr val="tx1"/>
                </a:solidFill>
              </a:rPr>
              <a:t>HMC Agent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1281241-A93C-A8C2-AEE2-69F6F346815E}"/>
              </a:ext>
            </a:extLst>
          </p:cNvPr>
          <p:cNvSpPr/>
          <p:nvPr/>
        </p:nvSpPr>
        <p:spPr>
          <a:xfrm>
            <a:off x="8582365" y="3503639"/>
            <a:ext cx="1185737" cy="420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hmc_driver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A9EEED-B68E-CF7B-296A-EE98CD520924}"/>
              </a:ext>
            </a:extLst>
          </p:cNvPr>
          <p:cNvSpPr/>
          <p:nvPr/>
        </p:nvSpPr>
        <p:spPr>
          <a:xfrm>
            <a:off x="8566067" y="2847131"/>
            <a:ext cx="1341294" cy="420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hmc_monitor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600345A-2FFF-A5FF-F904-ABBD771FA9AB}"/>
              </a:ext>
            </a:extLst>
          </p:cNvPr>
          <p:cNvSpPr/>
          <p:nvPr/>
        </p:nvSpPr>
        <p:spPr>
          <a:xfrm>
            <a:off x="8582365" y="4272913"/>
            <a:ext cx="1185737" cy="420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hmc_seqr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7AAF496-42B4-AAFE-2D92-9B81B0B2CA78}"/>
              </a:ext>
            </a:extLst>
          </p:cNvPr>
          <p:cNvCxnSpPr>
            <a:cxnSpLocks/>
            <a:stCxn id="65" idx="0"/>
            <a:endCxn id="63" idx="2"/>
          </p:cNvCxnSpPr>
          <p:nvPr/>
        </p:nvCxnSpPr>
        <p:spPr>
          <a:xfrm flipV="1">
            <a:off x="9175234" y="3923900"/>
            <a:ext cx="0" cy="349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ED1E624-FA38-32FA-4634-0977E69B6115}"/>
              </a:ext>
            </a:extLst>
          </p:cNvPr>
          <p:cNvSpPr/>
          <p:nvPr/>
        </p:nvSpPr>
        <p:spPr>
          <a:xfrm>
            <a:off x="9579289" y="4963770"/>
            <a:ext cx="952314" cy="3533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BB916D6-AC7D-945D-CB97-37E97E54FF20}"/>
              </a:ext>
            </a:extLst>
          </p:cNvPr>
          <p:cNvSpPr/>
          <p:nvPr/>
        </p:nvSpPr>
        <p:spPr>
          <a:xfrm>
            <a:off x="9658007" y="5025389"/>
            <a:ext cx="952314" cy="3533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25F40B3-402B-9192-15A7-5DF41BB72B7F}"/>
              </a:ext>
            </a:extLst>
          </p:cNvPr>
          <p:cNvSpPr/>
          <p:nvPr/>
        </p:nvSpPr>
        <p:spPr>
          <a:xfrm>
            <a:off x="9736724" y="5092485"/>
            <a:ext cx="1021910" cy="3533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/>
              <a:t>hmc_sequences</a:t>
            </a:r>
            <a:endParaRPr lang="en-US" sz="900" b="1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6EBCCE9-E7E9-0C8C-5AD0-F7BCCD8D42E1}"/>
              </a:ext>
            </a:extLst>
          </p:cNvPr>
          <p:cNvSpPr/>
          <p:nvPr/>
        </p:nvSpPr>
        <p:spPr>
          <a:xfrm>
            <a:off x="9623648" y="2248932"/>
            <a:ext cx="1271789" cy="290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hmc_agent_cfg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31D62BF-B446-7275-6410-20CD55F88535}"/>
              </a:ext>
            </a:extLst>
          </p:cNvPr>
          <p:cNvSpPr/>
          <p:nvPr/>
        </p:nvSpPr>
        <p:spPr>
          <a:xfrm rot="5400000" flipH="1">
            <a:off x="9054960" y="4808420"/>
            <a:ext cx="639399" cy="371323"/>
          </a:xfrm>
          <a:custGeom>
            <a:avLst/>
            <a:gdLst>
              <a:gd name="connsiteX0" fmla="*/ 81213 w 529083"/>
              <a:gd name="connsiteY0" fmla="*/ 0 h 569167"/>
              <a:gd name="connsiteX1" fmla="*/ 34560 w 529083"/>
              <a:gd name="connsiteY1" fmla="*/ 457200 h 569167"/>
              <a:gd name="connsiteX2" fmla="*/ 529083 w 529083"/>
              <a:gd name="connsiteY2" fmla="*/ 569167 h 56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9083" h="569167">
                <a:moveTo>
                  <a:pt x="81213" y="0"/>
                </a:moveTo>
                <a:cubicBezTo>
                  <a:pt x="20564" y="181169"/>
                  <a:pt x="-40085" y="362339"/>
                  <a:pt x="34560" y="457200"/>
                </a:cubicBezTo>
                <a:cubicBezTo>
                  <a:pt x="109205" y="552061"/>
                  <a:pt x="438887" y="547396"/>
                  <a:pt x="529083" y="569167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9" name="Flowchart: Decision 78">
            <a:extLst>
              <a:ext uri="{FF2B5EF4-FFF2-40B4-BE49-F238E27FC236}">
                <a16:creationId xmlns:a16="http://schemas.microsoft.com/office/drawing/2014/main" id="{CC07DD94-06E8-03FA-7D85-DC3891B463D7}"/>
              </a:ext>
            </a:extLst>
          </p:cNvPr>
          <p:cNvSpPr/>
          <p:nvPr/>
        </p:nvSpPr>
        <p:spPr>
          <a:xfrm>
            <a:off x="8755816" y="2684720"/>
            <a:ext cx="156010" cy="154686"/>
          </a:xfrm>
          <a:prstGeom prst="flowChartDecision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dk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2DB6936-A7CB-B193-EA27-45F3AD6A1BB4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8833821" y="1852671"/>
            <a:ext cx="2814" cy="8320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Decision 82">
            <a:extLst>
              <a:ext uri="{FF2B5EF4-FFF2-40B4-BE49-F238E27FC236}">
                <a16:creationId xmlns:a16="http://schemas.microsoft.com/office/drawing/2014/main" id="{5F494707-78BB-5820-ED2D-95D0DD0479F9}"/>
              </a:ext>
            </a:extLst>
          </p:cNvPr>
          <p:cNvSpPr/>
          <p:nvPr/>
        </p:nvSpPr>
        <p:spPr>
          <a:xfrm>
            <a:off x="8755815" y="1692403"/>
            <a:ext cx="156010" cy="154686"/>
          </a:xfrm>
          <a:prstGeom prst="flowChartDecision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dk1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45E9B7-ABE2-5334-373A-DFA738C8068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7871009" y="3057262"/>
            <a:ext cx="6950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C36AD25-BBC6-077E-737C-0E04D3AF5298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7871009" y="3713769"/>
            <a:ext cx="711356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BB06239-581B-FA62-F727-18FDB3F12085}"/>
              </a:ext>
            </a:extLst>
          </p:cNvPr>
          <p:cNvSpPr/>
          <p:nvPr/>
        </p:nvSpPr>
        <p:spPr>
          <a:xfrm>
            <a:off x="4848116" y="186854"/>
            <a:ext cx="2570940" cy="15245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Scoreboard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2BD32C6-F42B-DB36-2DE9-1D607EB24A45}"/>
              </a:ext>
            </a:extLst>
          </p:cNvPr>
          <p:cNvSpPr/>
          <p:nvPr/>
        </p:nvSpPr>
        <p:spPr>
          <a:xfrm>
            <a:off x="5191734" y="580190"/>
            <a:ext cx="1907644" cy="3149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sb_predictor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4D4695C-905E-3402-8CFF-FA3075CFB663}"/>
              </a:ext>
            </a:extLst>
          </p:cNvPr>
          <p:cNvSpPr/>
          <p:nvPr/>
        </p:nvSpPr>
        <p:spPr>
          <a:xfrm>
            <a:off x="5192427" y="1241212"/>
            <a:ext cx="1906304" cy="3522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sb_comparator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4007F29-3C59-CD94-2ED2-E468FB75576C}"/>
              </a:ext>
            </a:extLst>
          </p:cNvPr>
          <p:cNvCxnSpPr>
            <a:cxnSpLocks/>
            <a:stCxn id="92" idx="2"/>
            <a:endCxn id="93" idx="0"/>
          </p:cNvCxnSpPr>
          <p:nvPr/>
        </p:nvCxnSpPr>
        <p:spPr>
          <a:xfrm>
            <a:off x="6145556" y="895100"/>
            <a:ext cx="23" cy="3461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Flowchart: Decision 96">
            <a:extLst>
              <a:ext uri="{FF2B5EF4-FFF2-40B4-BE49-F238E27FC236}">
                <a16:creationId xmlns:a16="http://schemas.microsoft.com/office/drawing/2014/main" id="{C7136FF5-B7FA-D56F-C513-1455F5DDEC9F}"/>
              </a:ext>
            </a:extLst>
          </p:cNvPr>
          <p:cNvSpPr/>
          <p:nvPr/>
        </p:nvSpPr>
        <p:spPr>
          <a:xfrm>
            <a:off x="3420023" y="2720222"/>
            <a:ext cx="156010" cy="154686"/>
          </a:xfrm>
          <a:prstGeom prst="flowChartDecisi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dk1"/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211CDE3-66D2-765F-707C-2F5651320144}"/>
              </a:ext>
            </a:extLst>
          </p:cNvPr>
          <p:cNvCxnSpPr>
            <a:cxnSpLocks/>
            <a:stCxn id="97" idx="0"/>
          </p:cNvCxnSpPr>
          <p:nvPr/>
        </p:nvCxnSpPr>
        <p:spPr>
          <a:xfrm flipV="1">
            <a:off x="3498028" y="1906137"/>
            <a:ext cx="2815" cy="81408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Decision 98">
            <a:extLst>
              <a:ext uri="{FF2B5EF4-FFF2-40B4-BE49-F238E27FC236}">
                <a16:creationId xmlns:a16="http://schemas.microsoft.com/office/drawing/2014/main" id="{4CC8E943-A7DF-F1D3-9D95-F66A586ABDBC}"/>
              </a:ext>
            </a:extLst>
          </p:cNvPr>
          <p:cNvSpPr/>
          <p:nvPr/>
        </p:nvSpPr>
        <p:spPr>
          <a:xfrm>
            <a:off x="3423588" y="1745869"/>
            <a:ext cx="156010" cy="154686"/>
          </a:xfrm>
          <a:prstGeom prst="flowChartDecisi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dk1"/>
              </a:solidFill>
            </a:endParaRPr>
          </a:p>
        </p:txBody>
      </p:sp>
      <p:sp>
        <p:nvSpPr>
          <p:cNvPr id="100" name="Flowchart: Decision 99">
            <a:extLst>
              <a:ext uri="{FF2B5EF4-FFF2-40B4-BE49-F238E27FC236}">
                <a16:creationId xmlns:a16="http://schemas.microsoft.com/office/drawing/2014/main" id="{A807ABCE-C78A-47C4-7DB1-9F93704AFB8B}"/>
              </a:ext>
            </a:extLst>
          </p:cNvPr>
          <p:cNvSpPr/>
          <p:nvPr/>
        </p:nvSpPr>
        <p:spPr>
          <a:xfrm>
            <a:off x="9416216" y="2684720"/>
            <a:ext cx="156010" cy="154686"/>
          </a:xfrm>
          <a:prstGeom prst="flowChartDecisi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dk1"/>
              </a:solidFill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6FA10E9-ABA3-FCAD-C1FD-7B18E63E8DC4}"/>
              </a:ext>
            </a:extLst>
          </p:cNvPr>
          <p:cNvCxnSpPr>
            <a:cxnSpLocks/>
            <a:stCxn id="100" idx="0"/>
          </p:cNvCxnSpPr>
          <p:nvPr/>
        </p:nvCxnSpPr>
        <p:spPr>
          <a:xfrm flipV="1">
            <a:off x="9494221" y="1852671"/>
            <a:ext cx="2814" cy="83204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lowchart: Decision 101">
            <a:extLst>
              <a:ext uri="{FF2B5EF4-FFF2-40B4-BE49-F238E27FC236}">
                <a16:creationId xmlns:a16="http://schemas.microsoft.com/office/drawing/2014/main" id="{4B266C1B-C088-9113-EB31-C8852D29E3A4}"/>
              </a:ext>
            </a:extLst>
          </p:cNvPr>
          <p:cNvSpPr/>
          <p:nvPr/>
        </p:nvSpPr>
        <p:spPr>
          <a:xfrm>
            <a:off x="9416215" y="1692403"/>
            <a:ext cx="156010" cy="154686"/>
          </a:xfrm>
          <a:prstGeom prst="flowChartDecisi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dk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DBE3169-E7DA-6179-A00E-022C536D4E1F}"/>
              </a:ext>
            </a:extLst>
          </p:cNvPr>
          <p:cNvSpPr txBox="1"/>
          <p:nvPr/>
        </p:nvSpPr>
        <p:spPr>
          <a:xfrm>
            <a:off x="2820613" y="2212459"/>
            <a:ext cx="450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req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938180B-1D7E-ADFE-8D90-1D68FE19E9E0}"/>
              </a:ext>
            </a:extLst>
          </p:cNvPr>
          <p:cNvSpPr txBox="1"/>
          <p:nvPr/>
        </p:nvSpPr>
        <p:spPr>
          <a:xfrm>
            <a:off x="3459139" y="2204062"/>
            <a:ext cx="450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rsp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CC87563-C782-53F6-6272-821C309CAE99}"/>
              </a:ext>
            </a:extLst>
          </p:cNvPr>
          <p:cNvCxnSpPr>
            <a:cxnSpLocks/>
            <a:stCxn id="54" idx="0"/>
            <a:endCxn id="116" idx="2"/>
          </p:cNvCxnSpPr>
          <p:nvPr/>
        </p:nvCxnSpPr>
        <p:spPr>
          <a:xfrm rot="5400000" flipH="1" flipV="1">
            <a:off x="3468316" y="136122"/>
            <a:ext cx="1023264" cy="2206390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3A87F136-9B30-6BF2-DB97-22F7231DE75E}"/>
              </a:ext>
            </a:extLst>
          </p:cNvPr>
          <p:cNvSpPr/>
          <p:nvPr/>
        </p:nvSpPr>
        <p:spPr>
          <a:xfrm>
            <a:off x="5083143" y="685990"/>
            <a:ext cx="103511" cy="8339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5A079B1-34BC-5906-7761-3681DB6ABDED}"/>
              </a:ext>
            </a:extLst>
          </p:cNvPr>
          <p:cNvSpPr/>
          <p:nvPr/>
        </p:nvSpPr>
        <p:spPr>
          <a:xfrm>
            <a:off x="5083143" y="1373311"/>
            <a:ext cx="103511" cy="8339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0">
            <a:extLst>
              <a:ext uri="{FF2B5EF4-FFF2-40B4-BE49-F238E27FC236}">
                <a16:creationId xmlns:a16="http://schemas.microsoft.com/office/drawing/2014/main" id="{50BD671D-8B0B-C42D-C54B-AAA84B61B235}"/>
              </a:ext>
            </a:extLst>
          </p:cNvPr>
          <p:cNvCxnSpPr>
            <a:cxnSpLocks/>
            <a:stCxn id="99" idx="0"/>
            <a:endCxn id="118" idx="2"/>
          </p:cNvCxnSpPr>
          <p:nvPr/>
        </p:nvCxnSpPr>
        <p:spPr>
          <a:xfrm rot="5400000" flipH="1" flipV="1">
            <a:off x="4126937" y="789663"/>
            <a:ext cx="330863" cy="1581550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718062B-EE2D-C8CA-B3CA-258A0318CEBB}"/>
              </a:ext>
            </a:extLst>
          </p:cNvPr>
          <p:cNvSpPr txBox="1"/>
          <p:nvPr/>
        </p:nvSpPr>
        <p:spPr>
          <a:xfrm>
            <a:off x="8459609" y="2208384"/>
            <a:ext cx="450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req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40BC31E-1922-C7D9-3BAF-1283729FF7BC}"/>
              </a:ext>
            </a:extLst>
          </p:cNvPr>
          <p:cNvSpPr txBox="1"/>
          <p:nvPr/>
        </p:nvSpPr>
        <p:spPr>
          <a:xfrm>
            <a:off x="9134493" y="2197207"/>
            <a:ext cx="450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rsp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6377AF9-89C4-841D-ED69-0C2FDC3B65D3}"/>
              </a:ext>
            </a:extLst>
          </p:cNvPr>
          <p:cNvSpPr/>
          <p:nvPr/>
        </p:nvSpPr>
        <p:spPr>
          <a:xfrm>
            <a:off x="7103811" y="1373311"/>
            <a:ext cx="103511" cy="8339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10">
            <a:extLst>
              <a:ext uri="{FF2B5EF4-FFF2-40B4-BE49-F238E27FC236}">
                <a16:creationId xmlns:a16="http://schemas.microsoft.com/office/drawing/2014/main" id="{8F931B0C-4056-9BF1-F766-D950577AA776}"/>
              </a:ext>
            </a:extLst>
          </p:cNvPr>
          <p:cNvCxnSpPr>
            <a:cxnSpLocks/>
            <a:stCxn id="83" idx="0"/>
            <a:endCxn id="124" idx="6"/>
          </p:cNvCxnSpPr>
          <p:nvPr/>
        </p:nvCxnSpPr>
        <p:spPr>
          <a:xfrm rot="16200000" flipV="1">
            <a:off x="7881873" y="740456"/>
            <a:ext cx="277397" cy="1626498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10">
            <a:extLst>
              <a:ext uri="{FF2B5EF4-FFF2-40B4-BE49-F238E27FC236}">
                <a16:creationId xmlns:a16="http://schemas.microsoft.com/office/drawing/2014/main" id="{E22415DA-9E32-DBCD-FCAE-B92FBB85AB69}"/>
              </a:ext>
            </a:extLst>
          </p:cNvPr>
          <p:cNvCxnSpPr>
            <a:cxnSpLocks/>
            <a:stCxn id="102" idx="0"/>
            <a:endCxn id="131" idx="6"/>
          </p:cNvCxnSpPr>
          <p:nvPr/>
        </p:nvCxnSpPr>
        <p:spPr>
          <a:xfrm rot="16200000" flipV="1">
            <a:off x="7870852" y="69035"/>
            <a:ext cx="954758" cy="2291978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34FFA2F3-15AD-7502-1EA0-782E55BF7F9E}"/>
              </a:ext>
            </a:extLst>
          </p:cNvPr>
          <p:cNvSpPr/>
          <p:nvPr/>
        </p:nvSpPr>
        <p:spPr>
          <a:xfrm>
            <a:off x="7098731" y="695950"/>
            <a:ext cx="103511" cy="8339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C74B059-89F3-052C-5B19-80D54E07D121}"/>
              </a:ext>
            </a:extLst>
          </p:cNvPr>
          <p:cNvSpPr/>
          <p:nvPr/>
        </p:nvSpPr>
        <p:spPr>
          <a:xfrm>
            <a:off x="4848116" y="1984076"/>
            <a:ext cx="2570940" cy="472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Coverage Collector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3662AFF1-CEE8-0067-75BA-D96F6664D7A8}"/>
              </a:ext>
            </a:extLst>
          </p:cNvPr>
          <p:cNvSpPr/>
          <p:nvPr/>
        </p:nvSpPr>
        <p:spPr>
          <a:xfrm>
            <a:off x="4733054" y="2202733"/>
            <a:ext cx="103511" cy="8339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D8212703-87BD-3B39-285D-C08EB7C4EBCA}"/>
              </a:ext>
            </a:extLst>
          </p:cNvPr>
          <p:cNvSpPr/>
          <p:nvPr/>
        </p:nvSpPr>
        <p:spPr>
          <a:xfrm>
            <a:off x="7426522" y="2178796"/>
            <a:ext cx="103511" cy="8339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10">
            <a:extLst>
              <a:ext uri="{FF2B5EF4-FFF2-40B4-BE49-F238E27FC236}">
                <a16:creationId xmlns:a16="http://schemas.microsoft.com/office/drawing/2014/main" id="{F77EF087-623F-ED1E-DB0F-B1D103880746}"/>
              </a:ext>
            </a:extLst>
          </p:cNvPr>
          <p:cNvCxnSpPr>
            <a:cxnSpLocks/>
            <a:stCxn id="135" idx="2"/>
          </p:cNvCxnSpPr>
          <p:nvPr/>
        </p:nvCxnSpPr>
        <p:spPr>
          <a:xfrm rot="10800000">
            <a:off x="4135764" y="712522"/>
            <a:ext cx="597290" cy="1531907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10">
            <a:extLst>
              <a:ext uri="{FF2B5EF4-FFF2-40B4-BE49-F238E27FC236}">
                <a16:creationId xmlns:a16="http://schemas.microsoft.com/office/drawing/2014/main" id="{6822EF23-223F-80CA-6E63-A4583811CBB0}"/>
              </a:ext>
            </a:extLst>
          </p:cNvPr>
          <p:cNvCxnSpPr>
            <a:cxnSpLocks/>
            <a:endCxn id="136" idx="6"/>
          </p:cNvCxnSpPr>
          <p:nvPr/>
        </p:nvCxnSpPr>
        <p:spPr>
          <a:xfrm rot="5400000">
            <a:off x="7139417" y="1140399"/>
            <a:ext cx="1470708" cy="689476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EDE72B8A-0405-75B9-F112-58DF0B503F19}"/>
              </a:ext>
            </a:extLst>
          </p:cNvPr>
          <p:cNvSpPr/>
          <p:nvPr/>
        </p:nvSpPr>
        <p:spPr>
          <a:xfrm>
            <a:off x="4105956" y="702557"/>
            <a:ext cx="58825" cy="6108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43DA2B6-4932-F9B3-35BB-31DA8287B0EF}"/>
              </a:ext>
            </a:extLst>
          </p:cNvPr>
          <p:cNvSpPr/>
          <p:nvPr/>
        </p:nvSpPr>
        <p:spPr>
          <a:xfrm>
            <a:off x="8186156" y="707102"/>
            <a:ext cx="58825" cy="61083"/>
          </a:xfrm>
          <a:prstGeom prst="ellipse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A2B4B4B-AF6E-6098-4B17-4733B06FEE49}"/>
              </a:ext>
            </a:extLst>
          </p:cNvPr>
          <p:cNvSpPr/>
          <p:nvPr/>
        </p:nvSpPr>
        <p:spPr>
          <a:xfrm>
            <a:off x="4945133" y="4962462"/>
            <a:ext cx="2402141" cy="11679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400" b="1" dirty="0">
                <a:solidFill>
                  <a:schemeClr val="tx1"/>
                </a:solidFill>
              </a:rPr>
              <a:t>RF Agent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10B2A5E-7847-7960-5B4D-B1514171BB98}"/>
              </a:ext>
            </a:extLst>
          </p:cNvPr>
          <p:cNvSpPr/>
          <p:nvPr/>
        </p:nvSpPr>
        <p:spPr>
          <a:xfrm>
            <a:off x="6178748" y="5111623"/>
            <a:ext cx="1046195" cy="2493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rf_monitor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51ABBBE-0DBD-D0FE-1CE6-8AE2AF22D240}"/>
              </a:ext>
            </a:extLst>
          </p:cNvPr>
          <p:cNvSpPr/>
          <p:nvPr/>
        </p:nvSpPr>
        <p:spPr>
          <a:xfrm>
            <a:off x="5083710" y="5111623"/>
            <a:ext cx="1046195" cy="2493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rf_driver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D93588A-83FA-D62D-D97B-91D1C3A1C251}"/>
              </a:ext>
            </a:extLst>
          </p:cNvPr>
          <p:cNvSpPr/>
          <p:nvPr/>
        </p:nvSpPr>
        <p:spPr>
          <a:xfrm>
            <a:off x="5083709" y="5565145"/>
            <a:ext cx="1046195" cy="2493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rf_seqr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3CBDF35-625B-AE27-2734-AE6B26824659}"/>
              </a:ext>
            </a:extLst>
          </p:cNvPr>
          <p:cNvSpPr/>
          <p:nvPr/>
        </p:nvSpPr>
        <p:spPr>
          <a:xfrm>
            <a:off x="6178748" y="5562773"/>
            <a:ext cx="1046195" cy="2493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rf_agent_cfg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5880C44-4344-38DE-1822-DA84320B595D}"/>
              </a:ext>
            </a:extLst>
          </p:cNvPr>
          <p:cNvCxnSpPr>
            <a:cxnSpLocks/>
            <a:stCxn id="162" idx="0"/>
          </p:cNvCxnSpPr>
          <p:nvPr/>
        </p:nvCxnSpPr>
        <p:spPr>
          <a:xfrm flipH="1" flipV="1">
            <a:off x="5606806" y="4764833"/>
            <a:ext cx="2" cy="34679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3D6C628-4A5F-C55E-972A-93EB763DD478}"/>
              </a:ext>
            </a:extLst>
          </p:cNvPr>
          <p:cNvCxnSpPr>
            <a:cxnSpLocks/>
            <a:stCxn id="160" idx="0"/>
          </p:cNvCxnSpPr>
          <p:nvPr/>
        </p:nvCxnSpPr>
        <p:spPr>
          <a:xfrm flipH="1" flipV="1">
            <a:off x="6701845" y="4764833"/>
            <a:ext cx="1" cy="34679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4E3791D-F53A-0CFC-CF8E-159D449FAE35}"/>
              </a:ext>
            </a:extLst>
          </p:cNvPr>
          <p:cNvSpPr/>
          <p:nvPr/>
        </p:nvSpPr>
        <p:spPr>
          <a:xfrm>
            <a:off x="3441120" y="4962461"/>
            <a:ext cx="1421276" cy="18096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</a:rPr>
              <a:t>Register Model</a:t>
            </a:r>
          </a:p>
        </p:txBody>
      </p:sp>
      <p:sp>
        <p:nvSpPr>
          <p:cNvPr id="178" name="Cylinder 177">
            <a:extLst>
              <a:ext uri="{FF2B5EF4-FFF2-40B4-BE49-F238E27FC236}">
                <a16:creationId xmlns:a16="http://schemas.microsoft.com/office/drawing/2014/main" id="{BE9B035C-738A-DB53-7122-C32FA9C1D118}"/>
              </a:ext>
            </a:extLst>
          </p:cNvPr>
          <p:cNvSpPr/>
          <p:nvPr/>
        </p:nvSpPr>
        <p:spPr>
          <a:xfrm>
            <a:off x="3794204" y="5279701"/>
            <a:ext cx="726845" cy="727493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rf_block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F953D7E-4AAE-C5A3-6CF3-F764A284275B}"/>
              </a:ext>
            </a:extLst>
          </p:cNvPr>
          <p:cNvSpPr/>
          <p:nvPr/>
        </p:nvSpPr>
        <p:spPr>
          <a:xfrm>
            <a:off x="3519489" y="6268175"/>
            <a:ext cx="1277676" cy="420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Reg2bus_adapter</a:t>
            </a:r>
          </a:p>
        </p:txBody>
      </p:sp>
      <p:cxnSp>
        <p:nvCxnSpPr>
          <p:cNvPr id="183" name="Straight Arrow Connector 179">
            <a:extLst>
              <a:ext uri="{FF2B5EF4-FFF2-40B4-BE49-F238E27FC236}">
                <a16:creationId xmlns:a16="http://schemas.microsoft.com/office/drawing/2014/main" id="{A8ADC1D9-39F0-AD19-D600-DBB0F7BD8857}"/>
              </a:ext>
            </a:extLst>
          </p:cNvPr>
          <p:cNvCxnSpPr>
            <a:cxnSpLocks/>
            <a:stCxn id="179" idx="0"/>
            <a:endCxn id="178" idx="3"/>
          </p:cNvCxnSpPr>
          <p:nvPr/>
        </p:nvCxnSpPr>
        <p:spPr>
          <a:xfrm rot="16200000" flipV="1">
            <a:off x="4027487" y="6137335"/>
            <a:ext cx="260981" cy="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DAEA824-57CA-0B63-DBE9-8E471582E788}"/>
              </a:ext>
            </a:extLst>
          </p:cNvPr>
          <p:cNvSpPr/>
          <p:nvPr/>
        </p:nvSpPr>
        <p:spPr>
          <a:xfrm>
            <a:off x="2111075" y="5878479"/>
            <a:ext cx="952314" cy="37874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391D6B4B-8DFF-E68D-CBA4-5022AD17EB0D}"/>
              </a:ext>
            </a:extLst>
          </p:cNvPr>
          <p:cNvSpPr/>
          <p:nvPr/>
        </p:nvSpPr>
        <p:spPr>
          <a:xfrm>
            <a:off x="2189793" y="5940098"/>
            <a:ext cx="952314" cy="37874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A23A3D08-98E6-AB1E-71C2-FB255AE1311F}"/>
              </a:ext>
            </a:extLst>
          </p:cNvPr>
          <p:cNvSpPr/>
          <p:nvPr/>
        </p:nvSpPr>
        <p:spPr>
          <a:xfrm>
            <a:off x="2268510" y="6007194"/>
            <a:ext cx="952314" cy="37874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/>
              <a:t>rf_sequences</a:t>
            </a:r>
            <a:endParaRPr lang="en-US" sz="900" b="1" dirty="0"/>
          </a:p>
        </p:txBody>
      </p: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21DE4077-6F39-777D-56AA-DD790601C46C}"/>
              </a:ext>
            </a:extLst>
          </p:cNvPr>
          <p:cNvCxnSpPr>
            <a:cxnSpLocks/>
            <a:stCxn id="190" idx="3"/>
            <a:endCxn id="177" idx="1"/>
          </p:cNvCxnSpPr>
          <p:nvPr/>
        </p:nvCxnSpPr>
        <p:spPr>
          <a:xfrm flipV="1">
            <a:off x="3220824" y="5867295"/>
            <a:ext cx="220296" cy="3292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DEC41D1A-C114-5CBA-32AD-0FA5431759A6}"/>
              </a:ext>
            </a:extLst>
          </p:cNvPr>
          <p:cNvCxnSpPr>
            <a:cxnSpLocks/>
            <a:stCxn id="179" idx="3"/>
            <a:endCxn id="166" idx="2"/>
          </p:cNvCxnSpPr>
          <p:nvPr/>
        </p:nvCxnSpPr>
        <p:spPr>
          <a:xfrm flipV="1">
            <a:off x="4797165" y="5814499"/>
            <a:ext cx="809642" cy="66380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41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31598E1-43ED-3E50-2315-2E19FD4C63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4225802"/>
              </p:ext>
            </p:extLst>
          </p:nvPr>
        </p:nvGraphicFramePr>
        <p:xfrm>
          <a:off x="615240" y="127671"/>
          <a:ext cx="11318613" cy="3641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421E147-6320-E24D-3408-C8457BEFF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2800103"/>
              </p:ext>
            </p:extLst>
          </p:nvPr>
        </p:nvGraphicFramePr>
        <p:xfrm>
          <a:off x="615240" y="3759670"/>
          <a:ext cx="11318613" cy="2970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22" name="Graphic 21" descr="Checkmark">
            <a:extLst>
              <a:ext uri="{FF2B5EF4-FFF2-40B4-BE49-F238E27FC236}">
                <a16:creationId xmlns:a16="http://schemas.microsoft.com/office/drawing/2014/main" id="{3D83967F-D71E-9593-5917-8BCAB8419D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37060" y="628152"/>
            <a:ext cx="274320" cy="274320"/>
          </a:xfrm>
          <a:prstGeom prst="rect">
            <a:avLst/>
          </a:prstGeom>
        </p:spPr>
      </p:pic>
      <p:pic>
        <p:nvPicPr>
          <p:cNvPr id="28" name="Graphic 27" descr="Checkmark">
            <a:extLst>
              <a:ext uri="{FF2B5EF4-FFF2-40B4-BE49-F238E27FC236}">
                <a16:creationId xmlns:a16="http://schemas.microsoft.com/office/drawing/2014/main" id="{F210CBF6-A6FF-2DE8-5275-4A8F3BE5C8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37060" y="1028962"/>
            <a:ext cx="274320" cy="274320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433AD6AD-D2FF-8CCE-6C80-868C6C1346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37060" y="1429772"/>
            <a:ext cx="274320" cy="274320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BB46BDC6-4D43-CF34-669F-D26E4F76B7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37060" y="1847582"/>
            <a:ext cx="274320" cy="274320"/>
          </a:xfrm>
          <a:prstGeom prst="rect">
            <a:avLst/>
          </a:prstGeom>
        </p:spPr>
      </p:pic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ADFA7F1C-8D2D-304C-F2B8-2CD595F430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37060" y="2230816"/>
            <a:ext cx="274320" cy="274320"/>
          </a:xfrm>
          <a:prstGeom prst="rect">
            <a:avLst/>
          </a:prstGeom>
        </p:spPr>
      </p:pic>
      <p:pic>
        <p:nvPicPr>
          <p:cNvPr id="41" name="Graphic 40" descr="Checkmark">
            <a:extLst>
              <a:ext uri="{FF2B5EF4-FFF2-40B4-BE49-F238E27FC236}">
                <a16:creationId xmlns:a16="http://schemas.microsoft.com/office/drawing/2014/main" id="{1AB10477-2E6F-A5D3-5A2D-2F1D366590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34220" y="663712"/>
            <a:ext cx="274320" cy="274320"/>
          </a:xfrm>
          <a:prstGeom prst="rect">
            <a:avLst/>
          </a:prstGeom>
        </p:spPr>
      </p:pic>
      <p:pic>
        <p:nvPicPr>
          <p:cNvPr id="43" name="Graphic 42" descr="Checkmark">
            <a:extLst>
              <a:ext uri="{FF2B5EF4-FFF2-40B4-BE49-F238E27FC236}">
                <a16:creationId xmlns:a16="http://schemas.microsoft.com/office/drawing/2014/main" id="{056CF479-AD40-F87C-B5E6-91E12A91E5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34220" y="1028962"/>
            <a:ext cx="274320" cy="274320"/>
          </a:xfrm>
          <a:prstGeom prst="rect">
            <a:avLst/>
          </a:prstGeom>
        </p:spPr>
      </p:pic>
      <p:pic>
        <p:nvPicPr>
          <p:cNvPr id="44" name="Graphic 43" descr="Checkmark">
            <a:extLst>
              <a:ext uri="{FF2B5EF4-FFF2-40B4-BE49-F238E27FC236}">
                <a16:creationId xmlns:a16="http://schemas.microsoft.com/office/drawing/2014/main" id="{7D9441CC-9FF5-D5C7-3969-2369DADDA4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34220" y="1429772"/>
            <a:ext cx="274320" cy="274320"/>
          </a:xfrm>
          <a:prstGeom prst="rect">
            <a:avLst/>
          </a:prstGeom>
        </p:spPr>
      </p:pic>
      <p:pic>
        <p:nvPicPr>
          <p:cNvPr id="45" name="Graphic 44" descr="Checkmark">
            <a:extLst>
              <a:ext uri="{FF2B5EF4-FFF2-40B4-BE49-F238E27FC236}">
                <a16:creationId xmlns:a16="http://schemas.microsoft.com/office/drawing/2014/main" id="{1FD417ED-116A-4BE7-AD25-E543C167C8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34220" y="1827794"/>
            <a:ext cx="274320" cy="274320"/>
          </a:xfrm>
          <a:prstGeom prst="rect">
            <a:avLst/>
          </a:prstGeom>
        </p:spPr>
      </p:pic>
      <p:pic>
        <p:nvPicPr>
          <p:cNvPr id="46" name="Graphic 45" descr="Checkmark">
            <a:extLst>
              <a:ext uri="{FF2B5EF4-FFF2-40B4-BE49-F238E27FC236}">
                <a16:creationId xmlns:a16="http://schemas.microsoft.com/office/drawing/2014/main" id="{6DDDA433-C100-B9A2-D2BC-1330ED69D3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34220" y="2230816"/>
            <a:ext cx="274320" cy="274320"/>
          </a:xfrm>
          <a:prstGeom prst="rect">
            <a:avLst/>
          </a:prstGeom>
        </p:spPr>
      </p:pic>
      <p:pic>
        <p:nvPicPr>
          <p:cNvPr id="47" name="Graphic 46" descr="Checkmark">
            <a:extLst>
              <a:ext uri="{FF2B5EF4-FFF2-40B4-BE49-F238E27FC236}">
                <a16:creationId xmlns:a16="http://schemas.microsoft.com/office/drawing/2014/main" id="{CB1195CD-C833-FCBD-1CB0-39FCBCFA57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23520" y="2620725"/>
            <a:ext cx="274320" cy="274320"/>
          </a:xfrm>
          <a:prstGeom prst="rect">
            <a:avLst/>
          </a:prstGeom>
        </p:spPr>
      </p:pic>
      <p:pic>
        <p:nvPicPr>
          <p:cNvPr id="48" name="Graphic 47" descr="Checkmark">
            <a:extLst>
              <a:ext uri="{FF2B5EF4-FFF2-40B4-BE49-F238E27FC236}">
                <a16:creationId xmlns:a16="http://schemas.microsoft.com/office/drawing/2014/main" id="{4403436F-D210-9D92-F152-C83FE804C9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900" y="3010634"/>
            <a:ext cx="274320" cy="274320"/>
          </a:xfrm>
          <a:prstGeom prst="rect">
            <a:avLst/>
          </a:prstGeom>
        </p:spPr>
      </p:pic>
      <p:pic>
        <p:nvPicPr>
          <p:cNvPr id="49" name="Graphic 48" descr="Checkmark">
            <a:extLst>
              <a:ext uri="{FF2B5EF4-FFF2-40B4-BE49-F238E27FC236}">
                <a16:creationId xmlns:a16="http://schemas.microsoft.com/office/drawing/2014/main" id="{1EB9B6EF-605B-70A0-A35D-04488EF385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360" y="3413656"/>
            <a:ext cx="274320" cy="274320"/>
          </a:xfrm>
          <a:prstGeom prst="rect">
            <a:avLst/>
          </a:prstGeom>
        </p:spPr>
      </p:pic>
      <p:pic>
        <p:nvPicPr>
          <p:cNvPr id="51" name="Graphic 50" descr="Checkmark">
            <a:extLst>
              <a:ext uri="{FF2B5EF4-FFF2-40B4-BE49-F238E27FC236}">
                <a16:creationId xmlns:a16="http://schemas.microsoft.com/office/drawing/2014/main" id="{D3D2EDF2-B757-FFA2-A1E0-E8248F93A4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34220" y="4886941"/>
            <a:ext cx="274320" cy="274320"/>
          </a:xfrm>
          <a:prstGeom prst="rect">
            <a:avLst/>
          </a:prstGeom>
        </p:spPr>
      </p:pic>
      <p:pic>
        <p:nvPicPr>
          <p:cNvPr id="52" name="Graphic 51" descr="Checkmark">
            <a:extLst>
              <a:ext uri="{FF2B5EF4-FFF2-40B4-BE49-F238E27FC236}">
                <a16:creationId xmlns:a16="http://schemas.microsoft.com/office/drawing/2014/main" id="{139FA895-8F10-2A64-A095-A92D2B9D2B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26440" y="5353877"/>
            <a:ext cx="274320" cy="274320"/>
          </a:xfrm>
          <a:prstGeom prst="rect">
            <a:avLst/>
          </a:prstGeom>
        </p:spPr>
      </p:pic>
      <p:pic>
        <p:nvPicPr>
          <p:cNvPr id="53" name="Graphic 52" descr="Checkmark">
            <a:extLst>
              <a:ext uri="{FF2B5EF4-FFF2-40B4-BE49-F238E27FC236}">
                <a16:creationId xmlns:a16="http://schemas.microsoft.com/office/drawing/2014/main" id="{CF60C7D0-D6AD-D6D3-4CC8-AF53F6B5D8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26440" y="5813158"/>
            <a:ext cx="274320" cy="274320"/>
          </a:xfrm>
          <a:prstGeom prst="rect">
            <a:avLst/>
          </a:prstGeom>
        </p:spPr>
      </p:pic>
      <p:pic>
        <p:nvPicPr>
          <p:cNvPr id="55" name="Graphic 54" descr="Checkmark">
            <a:extLst>
              <a:ext uri="{FF2B5EF4-FFF2-40B4-BE49-F238E27FC236}">
                <a16:creationId xmlns:a16="http://schemas.microsoft.com/office/drawing/2014/main" id="{D609BF88-4B9D-7437-8B8D-E08E2DFA19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89896" y="4877761"/>
            <a:ext cx="274320" cy="274320"/>
          </a:xfrm>
          <a:prstGeom prst="rect">
            <a:avLst/>
          </a:prstGeom>
        </p:spPr>
      </p:pic>
      <p:pic>
        <p:nvPicPr>
          <p:cNvPr id="56" name="Graphic 55" descr="Checkmark">
            <a:extLst>
              <a:ext uri="{FF2B5EF4-FFF2-40B4-BE49-F238E27FC236}">
                <a16:creationId xmlns:a16="http://schemas.microsoft.com/office/drawing/2014/main" id="{992CFD34-EB52-4128-F26F-618EA1ADB6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89896" y="5352477"/>
            <a:ext cx="274320" cy="274320"/>
          </a:xfrm>
          <a:prstGeom prst="rect">
            <a:avLst/>
          </a:prstGeom>
        </p:spPr>
      </p:pic>
      <p:pic>
        <p:nvPicPr>
          <p:cNvPr id="58" name="Graphic 57" descr="Checkmark">
            <a:extLst>
              <a:ext uri="{FF2B5EF4-FFF2-40B4-BE49-F238E27FC236}">
                <a16:creationId xmlns:a16="http://schemas.microsoft.com/office/drawing/2014/main" id="{44EFC44A-2982-6C3C-3961-BC98456F8A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76692" y="663712"/>
            <a:ext cx="274320" cy="274320"/>
          </a:xfrm>
          <a:prstGeom prst="rect">
            <a:avLst/>
          </a:prstGeom>
        </p:spPr>
      </p:pic>
      <p:pic>
        <p:nvPicPr>
          <p:cNvPr id="59" name="Graphic 58" descr="Checkmark">
            <a:extLst>
              <a:ext uri="{FF2B5EF4-FFF2-40B4-BE49-F238E27FC236}">
                <a16:creationId xmlns:a16="http://schemas.microsoft.com/office/drawing/2014/main" id="{79CA8D0A-EC0C-B31B-F346-679EC9E9AE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75104" y="1045777"/>
            <a:ext cx="274320" cy="274320"/>
          </a:xfrm>
          <a:prstGeom prst="rect">
            <a:avLst/>
          </a:prstGeom>
        </p:spPr>
      </p:pic>
      <p:pic>
        <p:nvPicPr>
          <p:cNvPr id="60" name="Graphic 59" descr="Checkmark">
            <a:extLst>
              <a:ext uri="{FF2B5EF4-FFF2-40B4-BE49-F238E27FC236}">
                <a16:creationId xmlns:a16="http://schemas.microsoft.com/office/drawing/2014/main" id="{B27C4FE9-DE56-79A5-CF10-1CD8361203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75104" y="1459148"/>
            <a:ext cx="274320" cy="274320"/>
          </a:xfrm>
          <a:prstGeom prst="rect">
            <a:avLst/>
          </a:prstGeom>
        </p:spPr>
      </p:pic>
      <p:pic>
        <p:nvPicPr>
          <p:cNvPr id="61" name="Graphic 60" descr="Checkmark">
            <a:extLst>
              <a:ext uri="{FF2B5EF4-FFF2-40B4-BE49-F238E27FC236}">
                <a16:creationId xmlns:a16="http://schemas.microsoft.com/office/drawing/2014/main" id="{414316D4-ABFF-9F10-8DC6-A2C941B5EC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75104" y="1841659"/>
            <a:ext cx="274320" cy="274320"/>
          </a:xfrm>
          <a:prstGeom prst="rect">
            <a:avLst/>
          </a:prstGeom>
        </p:spPr>
      </p:pic>
      <p:pic>
        <p:nvPicPr>
          <p:cNvPr id="62" name="Graphic 61" descr="Checkmark">
            <a:extLst>
              <a:ext uri="{FF2B5EF4-FFF2-40B4-BE49-F238E27FC236}">
                <a16:creationId xmlns:a16="http://schemas.microsoft.com/office/drawing/2014/main" id="{0C1E06B5-F951-8C0C-4567-697C59E525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71928" y="2224170"/>
            <a:ext cx="274320" cy="274320"/>
          </a:xfrm>
          <a:prstGeom prst="rect">
            <a:avLst/>
          </a:prstGeom>
        </p:spPr>
      </p:pic>
      <p:pic>
        <p:nvPicPr>
          <p:cNvPr id="63" name="Graphic 62" descr="Checkmark">
            <a:extLst>
              <a:ext uri="{FF2B5EF4-FFF2-40B4-BE49-F238E27FC236}">
                <a16:creationId xmlns:a16="http://schemas.microsoft.com/office/drawing/2014/main" id="{DAA38309-F2DD-0555-4167-FDEA9B5799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71928" y="2620725"/>
            <a:ext cx="274320" cy="274320"/>
          </a:xfrm>
          <a:prstGeom prst="rect">
            <a:avLst/>
          </a:prstGeom>
        </p:spPr>
      </p:pic>
      <p:pic>
        <p:nvPicPr>
          <p:cNvPr id="64" name="Graphic 63" descr="Checkmark">
            <a:extLst>
              <a:ext uri="{FF2B5EF4-FFF2-40B4-BE49-F238E27FC236}">
                <a16:creationId xmlns:a16="http://schemas.microsoft.com/office/drawing/2014/main" id="{D08ADAD4-01BE-5F73-BE44-4D24683E8F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71928" y="3026069"/>
            <a:ext cx="274320" cy="274320"/>
          </a:xfrm>
          <a:prstGeom prst="rect">
            <a:avLst/>
          </a:prstGeom>
        </p:spPr>
      </p:pic>
      <p:pic>
        <p:nvPicPr>
          <p:cNvPr id="65" name="Graphic 64" descr="Checkmark">
            <a:extLst>
              <a:ext uri="{FF2B5EF4-FFF2-40B4-BE49-F238E27FC236}">
                <a16:creationId xmlns:a16="http://schemas.microsoft.com/office/drawing/2014/main" id="{06026A30-62B7-AD87-45E2-9339486ACF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74592" y="5811758"/>
            <a:ext cx="274320" cy="274320"/>
          </a:xfrm>
          <a:prstGeom prst="rect">
            <a:avLst/>
          </a:prstGeom>
        </p:spPr>
      </p:pic>
      <p:pic>
        <p:nvPicPr>
          <p:cNvPr id="66" name="Graphic 65" descr="Checkmark">
            <a:extLst>
              <a:ext uri="{FF2B5EF4-FFF2-40B4-BE49-F238E27FC236}">
                <a16:creationId xmlns:a16="http://schemas.microsoft.com/office/drawing/2014/main" id="{2EB68C0F-DE47-7C43-D807-D52C21ABA8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74464" y="6276101"/>
            <a:ext cx="274320" cy="274320"/>
          </a:xfrm>
          <a:prstGeom prst="rect">
            <a:avLst/>
          </a:prstGeom>
        </p:spPr>
      </p:pic>
      <p:pic>
        <p:nvPicPr>
          <p:cNvPr id="67" name="Graphic 66" descr="Checkmark">
            <a:extLst>
              <a:ext uri="{FF2B5EF4-FFF2-40B4-BE49-F238E27FC236}">
                <a16:creationId xmlns:a16="http://schemas.microsoft.com/office/drawing/2014/main" id="{5A3F1585-D418-E4D7-F282-E3EA1CD272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89896" y="4393472"/>
            <a:ext cx="274320" cy="274320"/>
          </a:xfrm>
          <a:prstGeom prst="rect">
            <a:avLst/>
          </a:prstGeom>
        </p:spPr>
      </p:pic>
      <p:pic>
        <p:nvPicPr>
          <p:cNvPr id="68" name="Graphic 67" descr="Checkmark">
            <a:extLst>
              <a:ext uri="{FF2B5EF4-FFF2-40B4-BE49-F238E27FC236}">
                <a16:creationId xmlns:a16="http://schemas.microsoft.com/office/drawing/2014/main" id="{332FC384-F426-CFFA-50DE-008397DB77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78544" y="4879193"/>
            <a:ext cx="274320" cy="274320"/>
          </a:xfrm>
          <a:prstGeom prst="rect">
            <a:avLst/>
          </a:prstGeom>
        </p:spPr>
      </p:pic>
      <p:pic>
        <p:nvPicPr>
          <p:cNvPr id="69" name="Graphic 68" descr="Checkmark">
            <a:extLst>
              <a:ext uri="{FF2B5EF4-FFF2-40B4-BE49-F238E27FC236}">
                <a16:creationId xmlns:a16="http://schemas.microsoft.com/office/drawing/2014/main" id="{882B4D33-FEF7-3DE7-D2EB-9A50299EB9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81838" y="5338474"/>
            <a:ext cx="274320" cy="274320"/>
          </a:xfrm>
          <a:prstGeom prst="rect">
            <a:avLst/>
          </a:prstGeom>
        </p:spPr>
      </p:pic>
      <p:pic>
        <p:nvPicPr>
          <p:cNvPr id="70" name="Graphic 69" descr="Checkmark">
            <a:extLst>
              <a:ext uri="{FF2B5EF4-FFF2-40B4-BE49-F238E27FC236}">
                <a16:creationId xmlns:a16="http://schemas.microsoft.com/office/drawing/2014/main" id="{3A8D911B-0D30-8D11-8969-DEF4A0989A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1423" y="4870576"/>
            <a:ext cx="274320" cy="274320"/>
          </a:xfrm>
          <a:prstGeom prst="rect">
            <a:avLst/>
          </a:prstGeom>
        </p:spPr>
      </p:pic>
      <p:pic>
        <p:nvPicPr>
          <p:cNvPr id="71" name="Graphic 70" descr="Checkmark">
            <a:extLst>
              <a:ext uri="{FF2B5EF4-FFF2-40B4-BE49-F238E27FC236}">
                <a16:creationId xmlns:a16="http://schemas.microsoft.com/office/drawing/2014/main" id="{0703A920-4A06-7B1F-22A0-4101103C85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1423" y="5329857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3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37597E3-87D7-69A6-6A63-3FB043760B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8724300"/>
              </p:ext>
            </p:extLst>
          </p:nvPr>
        </p:nvGraphicFramePr>
        <p:xfrm>
          <a:off x="2032000" y="476466"/>
          <a:ext cx="8128000" cy="5905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5861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276</Words>
  <Application>Microsoft Office PowerPoint</Application>
  <PresentationFormat>Widescreen</PresentationFormat>
  <Paragraphs>95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علي ماهر</dc:creator>
  <cp:lastModifiedBy>علي ماهر</cp:lastModifiedBy>
  <cp:revision>8</cp:revision>
  <dcterms:created xsi:type="dcterms:W3CDTF">2023-04-23T17:52:08Z</dcterms:created>
  <dcterms:modified xsi:type="dcterms:W3CDTF">2023-05-05T21:51:19Z</dcterms:modified>
</cp:coreProperties>
</file>