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02"/>
    <a:srgbClr val="49B1FF"/>
    <a:srgbClr val="8F908E"/>
    <a:srgbClr val="11847C"/>
    <a:srgbClr val="FFFFFF"/>
    <a:srgbClr val="1C114F"/>
    <a:srgbClr val="FF0000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4267-77B1-B339-1AE6-3181C593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B5AA-5F89-C87B-A6C0-60D68969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6071-3FC0-5919-8FDD-FC836A10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6430-72D9-3390-B772-D6C8527D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1528-F0D0-D66A-AF28-EC50DCFF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5885-FFAC-DEB8-76C1-9AD91AF1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3163-37D9-B5A4-EF28-CD75C81F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0259-DAFC-C0A6-5A47-0807C89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55759-2E40-5A7D-925B-86C2710E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B726-E1B8-3751-957C-5CD7DD26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86582-8E77-74B8-3816-9EED983D1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8EF68-818A-C923-A5B3-B0BCB396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6BAB-5F6E-D8DF-2407-CC24C6DD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0942-1D95-ABA6-3399-5FB91C26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ABDA-31B2-5F51-E3C6-E87057B1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F889-296F-E598-300B-62C4DDC7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5613-2C2F-71E3-435D-CED8943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3F1C-F281-BC11-434E-337A05D7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2B9C-8CDC-6190-193A-6AF02DAD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899E-2273-1A59-119E-55453C0E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9B8F-BE69-7489-B602-3DF3A99F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0D3F-A4BD-77D5-DCAD-F46E3B42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88F6-3472-3022-FFA2-47337DB2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81B9-BB04-86AE-3D30-E80DDDAB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29D7-79B1-DDF1-47E6-E91CDAB0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2C0B-8487-1C87-3D0A-B26E7B2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FC03-9317-92A6-4FFE-7024890A6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521A9-3698-4277-E27A-8B67C4C2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82FD-72F0-CAD2-EA48-E4745CD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E72B9-03D6-763F-56BA-076628C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BCF12-611C-0B23-4C16-549F9D5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9206-6BAC-BBBF-F31C-DF7C4CD2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7E67-0987-B6FE-6226-43B985DB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4C9E-A125-1337-4E80-5289C638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78B44-E0F2-7852-8255-78ED9977F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40E8D-A733-0E93-9052-40052E211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6F1DF-586F-0C1B-21FC-71068561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F4409-7780-A99E-FAF7-18D3C4F2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83EBC-F905-67A4-33D9-77BD8CA7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1D-4125-97CE-B1C4-60C2674C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AF1CE-BD04-7AF6-57CA-C3F37FE5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0B2D6-342B-1909-3267-D2646203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970E-A6A4-3A37-DA90-455DBE0E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B4908-E879-286A-E4A1-869E76C1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15003-3752-AF5A-D1AC-E53FEDBF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A4742-0992-0A2A-A804-CAABE1D3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3A28-B309-8FA2-B282-778E32D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C5BE-F366-E0D6-05C6-51C9ED40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8D19-0F76-48C8-E2B4-AB946D12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5D4E-5339-5D71-2BE5-C794DD80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3C33-B755-AFC0-09DA-7228D031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502EB-7F65-D803-32DC-0E33146B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63E-D8E1-161B-3FF8-CB075CB0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0B502-DE28-C277-E07E-FCEF7DB5B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11980-A4E4-CE0E-6C3C-B69C6955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0408-1A7A-1A94-6AB1-2FA2E1ED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0632-A459-0158-9D85-16194DAC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6412-0167-236E-5783-7CCD0EB5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AC2FC-EF86-8A2F-4181-5038AD0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1F6E-FC3F-3C5C-9732-4FF0963F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2BCB-5885-0114-E29F-770BA432F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BF6C-B6A7-47EF-80B0-D9834E9B7C7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1CDD-4EFD-E975-C399-7077D01A1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83A6-0717-AD6E-A0B7-340876A37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8370-AB7E-4487-B88E-2D05E8F5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534DA5-1C34-A205-DE3C-EA8B0B18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35" y="1957163"/>
            <a:ext cx="5191850" cy="321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0D710-E6E3-EF45-33FC-CA0A519CD1FB}"/>
              </a:ext>
            </a:extLst>
          </p:cNvPr>
          <p:cNvSpPr txBox="1"/>
          <p:nvPr/>
        </p:nvSpPr>
        <p:spPr>
          <a:xfrm>
            <a:off x="5173980" y="3377683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©</a:t>
            </a:r>
            <a:r>
              <a:rPr lang="en-US" dirty="0"/>
              <a:t> </a:t>
            </a:r>
            <a:r>
              <a:rPr lang="en-US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dirty="0">
                <a:solidFill>
                  <a:srgbClr val="01FF0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Masaoodi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98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BCF26-0897-9653-DADB-99E9695B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96" y="1845676"/>
            <a:ext cx="3322608" cy="2005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A029F-4AD1-4B6A-12C1-CD6EF531D3E5}"/>
              </a:ext>
            </a:extLst>
          </p:cNvPr>
          <p:cNvSpPr txBox="1"/>
          <p:nvPr/>
        </p:nvSpPr>
        <p:spPr>
          <a:xfrm>
            <a:off x="5401896" y="3429000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©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sz="1400" dirty="0">
                <a:solidFill>
                  <a:srgbClr val="01FF02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Masaoodi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07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CBA6F-589A-EA4F-E947-50B0001D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69" y="700784"/>
            <a:ext cx="5191850" cy="2676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80ED-4046-BFFC-C060-33C9847FEE0F}"/>
              </a:ext>
            </a:extLst>
          </p:cNvPr>
          <p:cNvSpPr txBox="1"/>
          <p:nvPr/>
        </p:nvSpPr>
        <p:spPr>
          <a:xfrm rot="219807">
            <a:off x="6883510" y="4923256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F9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F9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sz="1600" dirty="0">
                <a:solidFill>
                  <a:srgbClr val="01FF02"/>
                </a:solidFill>
              </a:rPr>
              <a:t> </a:t>
            </a:r>
            <a:r>
              <a:rPr lang="en-US" sz="1600" dirty="0">
                <a:solidFill>
                  <a:srgbClr val="8F9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Masaoodi</a:t>
            </a:r>
            <a:r>
              <a:rPr lang="en-US" sz="1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8EAAA-0047-8909-D5D9-09FAF72A0EE7}"/>
              </a:ext>
            </a:extLst>
          </p:cNvPr>
          <p:cNvSpPr txBox="1"/>
          <p:nvPr/>
        </p:nvSpPr>
        <p:spPr>
          <a:xfrm>
            <a:off x="5060397" y="301630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 Masaoodi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2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1181C-A1B0-8851-47C6-001F28D3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47" y="991097"/>
            <a:ext cx="6921500" cy="3619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B31C55-A25E-F9A5-FCB3-2E6B9F29F8F8}"/>
              </a:ext>
            </a:extLst>
          </p:cNvPr>
          <p:cNvSpPr txBox="1"/>
          <p:nvPr/>
        </p:nvSpPr>
        <p:spPr>
          <a:xfrm>
            <a:off x="2961253" y="3528758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©</a:t>
            </a:r>
            <a:r>
              <a:rPr lang="en-US" dirty="0"/>
              <a:t> </a:t>
            </a:r>
            <a:r>
              <a:rPr lang="en-US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dirty="0">
                <a:solidFill>
                  <a:srgbClr val="01FF0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Masaoodi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58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FB08F-8C42-FF5D-DAF9-28D15BAD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55" y="162891"/>
            <a:ext cx="6921500" cy="398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31DA5-BDCA-899F-2955-5409AEE4F5BF}"/>
              </a:ext>
            </a:extLst>
          </p:cNvPr>
          <p:cNvSpPr txBox="1"/>
          <p:nvPr/>
        </p:nvSpPr>
        <p:spPr>
          <a:xfrm>
            <a:off x="5261445" y="3524416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Ali Masaoodi </a:t>
            </a:r>
          </a:p>
        </p:txBody>
      </p:sp>
    </p:spTree>
    <p:extLst>
      <p:ext uri="{BB962C8B-B14F-4D97-AF65-F5344CB8AC3E}">
        <p14:creationId xmlns:p14="http://schemas.microsoft.com/office/powerpoint/2010/main" val="6329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F48E00-8601-0AC7-1BD8-8EC0ADF66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69" y="901725"/>
            <a:ext cx="4153260" cy="21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8B1ED-B552-CC80-645B-C36479E7BA07}"/>
              </a:ext>
            </a:extLst>
          </p:cNvPr>
          <p:cNvSpPr txBox="1"/>
          <p:nvPr/>
        </p:nvSpPr>
        <p:spPr>
          <a:xfrm>
            <a:off x="4943475" y="2748375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©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sz="1400" dirty="0">
                <a:solidFill>
                  <a:srgbClr val="01FF02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Masaoodi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10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138E1-3A57-070B-FA78-961057BE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50" y="68151"/>
            <a:ext cx="5191850" cy="319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B7FB1-3E8B-A190-E5D6-0A8A1FB39F23}"/>
              </a:ext>
            </a:extLst>
          </p:cNvPr>
          <p:cNvSpPr txBox="1"/>
          <p:nvPr/>
        </p:nvSpPr>
        <p:spPr>
          <a:xfrm>
            <a:off x="4418275" y="2982472"/>
            <a:ext cx="23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1FF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sz="1200" dirty="0">
                <a:solidFill>
                  <a:srgbClr val="01FF02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Masaoodi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8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Masaoodi</dc:creator>
  <cp:lastModifiedBy>Ali Masaoodi</cp:lastModifiedBy>
  <cp:revision>1</cp:revision>
  <dcterms:created xsi:type="dcterms:W3CDTF">2022-08-25T02:06:01Z</dcterms:created>
  <dcterms:modified xsi:type="dcterms:W3CDTF">2022-08-25T02:23:15Z</dcterms:modified>
</cp:coreProperties>
</file>