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Hind" panose="020B0604020202020204" charset="0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88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bf283598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3bf283598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urple gradient">
  <p:cSld name="BLANK_2_1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/>
          <p:nvPr/>
        </p:nvSpPr>
        <p:spPr>
          <a:xfrm rot="5400000" flipH="1">
            <a:off x="7987926" y="280753"/>
            <a:ext cx="1436700" cy="8754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5400000" flipH="1">
            <a:off x="7711932" y="1152020"/>
            <a:ext cx="1779900" cy="1084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 rot="-5400000" flipH="1">
            <a:off x="8520834" y="2338254"/>
            <a:ext cx="542400" cy="3303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 rot="5400000" flipH="1">
            <a:off x="-280517" y="2947924"/>
            <a:ext cx="1435800" cy="8745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 rot="-5400000" flipH="1">
            <a:off x="-209848" y="4278591"/>
            <a:ext cx="1074900" cy="655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-5400000" flipH="1">
            <a:off x="276152" y="3815879"/>
            <a:ext cx="7437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orange gradient">
  <p:cSld name="BLANK_2_1_1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 rot="5400000" flipH="1">
            <a:off x="7987926" y="280753"/>
            <a:ext cx="1436700" cy="8754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 rot="5400000" flipH="1">
            <a:off x="7711932" y="1152020"/>
            <a:ext cx="1779900" cy="1084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 rot="-5400000" flipH="1">
            <a:off x="8520834" y="2338254"/>
            <a:ext cx="542400" cy="3303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 rot="5400000" flipH="1">
            <a:off x="-280517" y="2947924"/>
            <a:ext cx="1435800" cy="8745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/>
          <p:nvPr/>
        </p:nvSpPr>
        <p:spPr>
          <a:xfrm rot="-5400000" flipH="1">
            <a:off x="-209848" y="4278591"/>
            <a:ext cx="1074900" cy="655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3"/>
          <p:cNvSpPr/>
          <p:nvPr/>
        </p:nvSpPr>
        <p:spPr>
          <a:xfrm rot="-5400000" flipH="1">
            <a:off x="276152" y="3815879"/>
            <a:ext cx="7437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7" name="Google Shape;37;p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rot="-5400000" flipH="1">
            <a:off x="-358985" y="3663619"/>
            <a:ext cx="1838515" cy="1120555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2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3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grpSp>
        <p:nvGrpSpPr>
          <p:cNvPr id="86" name="Google Shape;86;p7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7" name="Google Shape;87;p7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93" name="Google Shape;93;p7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body" idx="1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</a:lstStyle>
          <a:p>
            <a:endParaRPr/>
          </a:p>
        </p:txBody>
      </p:sp>
      <p:grpSp>
        <p:nvGrpSpPr>
          <p:cNvPr id="116" name="Google Shape;116;p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17" name="Google Shape;117;p9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9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23" name="Google Shape;123;p9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2293275" y="2406800"/>
            <a:ext cx="4522500" cy="21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FFFF00"/>
                </a:solidFill>
              </a:rPr>
              <a:t>Make Perfect Style With Our Touch</a:t>
            </a:r>
            <a:endParaRPr sz="4100">
              <a:solidFill>
                <a:srgbClr val="FFFF00"/>
              </a:solidFill>
            </a:endParaRPr>
          </a:p>
        </p:txBody>
      </p:sp>
      <p:pic>
        <p:nvPicPr>
          <p:cNvPr id="197" name="Google Shape;1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563" y="131025"/>
            <a:ext cx="5284326" cy="155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293" name="Google Shape;293;p24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200" cy="14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FF33"/>
                </a:solidFill>
              </a:rPr>
              <a:t>Any questions?</a:t>
            </a:r>
            <a:endParaRPr b="1">
              <a:solidFill>
                <a:srgbClr val="66FF3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/>
          </a:p>
        </p:txBody>
      </p:sp>
      <p:sp>
        <p:nvSpPr>
          <p:cNvPr id="294" name="Google Shape;294;p2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>
            <a:spLocks noGrp="1"/>
          </p:cNvSpPr>
          <p:nvPr>
            <p:ph type="ctrTitle" idx="4294967295"/>
          </p:nvPr>
        </p:nvSpPr>
        <p:spPr>
          <a:xfrm>
            <a:off x="4139250" y="-65400"/>
            <a:ext cx="865500" cy="54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TEAM</a:t>
            </a:r>
            <a:endParaRPr sz="2000"/>
          </a:p>
        </p:txBody>
      </p:sp>
      <p:sp>
        <p:nvSpPr>
          <p:cNvPr id="203" name="Google Shape;203;p16"/>
          <p:cNvSpPr txBox="1">
            <a:spLocks noGrp="1"/>
          </p:cNvSpPr>
          <p:nvPr>
            <p:ph type="subTitle" idx="4294967295"/>
          </p:nvPr>
        </p:nvSpPr>
        <p:spPr>
          <a:xfrm>
            <a:off x="1465050" y="1752825"/>
            <a:ext cx="1451700" cy="8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33CCFF"/>
                </a:solidFill>
              </a:rPr>
              <a:t>FRONTEND</a:t>
            </a:r>
            <a:endParaRPr sz="2000" b="1">
              <a:solidFill>
                <a:srgbClr val="33CC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Edi Priatama </a:t>
            </a:r>
            <a:endParaRPr sz="10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20.11.3747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04" name="Google Shape;204;p16"/>
          <p:cNvSpPr txBox="1">
            <a:spLocks noGrp="1"/>
          </p:cNvSpPr>
          <p:nvPr>
            <p:ph type="sldNum" idx="12"/>
          </p:nvPr>
        </p:nvSpPr>
        <p:spPr>
          <a:xfrm>
            <a:off x="8556775" y="47472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05" name="Google Shape;2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950" y="475500"/>
            <a:ext cx="1579800" cy="14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206" name="Google Shape;2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5075" y="2724175"/>
            <a:ext cx="1451700" cy="1574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207" name="Google Shape;20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525" y="2724175"/>
            <a:ext cx="1579800" cy="1574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208" name="Google Shape;20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5900" y="2724175"/>
            <a:ext cx="1579800" cy="1574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209" name="Google Shape;20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86700" y="2631800"/>
            <a:ext cx="1579800" cy="1667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210" name="Google Shape;21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82088" y="475500"/>
            <a:ext cx="1579800" cy="14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211" name="Google Shape;211;p16"/>
          <p:cNvPicPr preferRelativeResize="0"/>
          <p:nvPr/>
        </p:nvPicPr>
        <p:blipFill rotWithShape="1">
          <a:blip r:embed="rId9">
            <a:alphaModFix/>
          </a:blip>
          <a:srcRect l="16752" t="11907" r="10820" b="11907"/>
          <a:stretch/>
        </p:blipFill>
        <p:spPr>
          <a:xfrm>
            <a:off x="5952625" y="475500"/>
            <a:ext cx="1701900" cy="14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212" name="Google Shape;212;p16"/>
          <p:cNvSpPr txBox="1">
            <a:spLocks noGrp="1"/>
          </p:cNvSpPr>
          <p:nvPr>
            <p:ph type="subTitle" idx="4294967295"/>
          </p:nvPr>
        </p:nvSpPr>
        <p:spPr>
          <a:xfrm>
            <a:off x="3846150" y="1752813"/>
            <a:ext cx="1451700" cy="8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33CCFF"/>
                </a:solidFill>
              </a:rPr>
              <a:t>FRONTEND</a:t>
            </a:r>
            <a:endParaRPr sz="2000" b="1">
              <a:solidFill>
                <a:srgbClr val="33CC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Ahmad Fajarudin</a:t>
            </a:r>
            <a:endParaRPr sz="10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20.11.3760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13" name="Google Shape;213;p16"/>
          <p:cNvSpPr txBox="1">
            <a:spLocks noGrp="1"/>
          </p:cNvSpPr>
          <p:nvPr>
            <p:ph type="subTitle" idx="4294967295"/>
          </p:nvPr>
        </p:nvSpPr>
        <p:spPr>
          <a:xfrm>
            <a:off x="6016675" y="1752825"/>
            <a:ext cx="1451700" cy="8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33CCFF"/>
                </a:solidFill>
              </a:rPr>
              <a:t>FRONTEND</a:t>
            </a:r>
            <a:endParaRPr sz="2000" b="1">
              <a:solidFill>
                <a:srgbClr val="33CC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Habib Ali Maskhur</a:t>
            </a:r>
            <a:endParaRPr sz="10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20.11.3790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4294967295"/>
          </p:nvPr>
        </p:nvSpPr>
        <p:spPr>
          <a:xfrm>
            <a:off x="330525" y="4189900"/>
            <a:ext cx="1701900" cy="8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33CCFF"/>
                </a:solidFill>
              </a:rPr>
              <a:t>BACKEND</a:t>
            </a:r>
            <a:endParaRPr sz="2000" b="1">
              <a:solidFill>
                <a:srgbClr val="33CC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Muhammad Rizaldi Atthariq</a:t>
            </a:r>
            <a:endParaRPr sz="10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20.11.3734</a:t>
            </a:r>
            <a:endParaRPr sz="10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</p:txBody>
      </p:sp>
      <p:sp>
        <p:nvSpPr>
          <p:cNvPr id="215" name="Google Shape;215;p16"/>
          <p:cNvSpPr txBox="1">
            <a:spLocks noGrp="1"/>
          </p:cNvSpPr>
          <p:nvPr>
            <p:ph type="subTitle" idx="4294967295"/>
          </p:nvPr>
        </p:nvSpPr>
        <p:spPr>
          <a:xfrm>
            <a:off x="4784850" y="4189900"/>
            <a:ext cx="1701900" cy="8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33CCFF"/>
                </a:solidFill>
              </a:rPr>
              <a:t>BACKEND</a:t>
            </a:r>
            <a:endParaRPr sz="2000" b="1">
              <a:solidFill>
                <a:srgbClr val="33CC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Muhammad Iqbal Fadillah</a:t>
            </a:r>
            <a:endParaRPr sz="10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20.11.3784</a:t>
            </a:r>
            <a:endParaRPr sz="10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4294967295"/>
          </p:nvPr>
        </p:nvSpPr>
        <p:spPr>
          <a:xfrm>
            <a:off x="6979975" y="4189900"/>
            <a:ext cx="1701900" cy="8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33CCFF"/>
                </a:solidFill>
              </a:rPr>
              <a:t>BACKEND</a:t>
            </a:r>
            <a:endParaRPr sz="2000" b="1">
              <a:solidFill>
                <a:srgbClr val="33CC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Adhe Alief Zaennury </a:t>
            </a:r>
            <a:endParaRPr sz="10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20.11.3737</a:t>
            </a:r>
            <a:endParaRPr sz="10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</p:txBody>
      </p:sp>
      <p:sp>
        <p:nvSpPr>
          <p:cNvPr id="217" name="Google Shape;217;p16"/>
          <p:cNvSpPr txBox="1">
            <a:spLocks noGrp="1"/>
          </p:cNvSpPr>
          <p:nvPr>
            <p:ph type="subTitle" idx="4294967295"/>
          </p:nvPr>
        </p:nvSpPr>
        <p:spPr>
          <a:xfrm>
            <a:off x="2586700" y="4189900"/>
            <a:ext cx="1596600" cy="8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33CCFF"/>
                </a:solidFill>
              </a:rPr>
              <a:t>UI/UX</a:t>
            </a:r>
            <a:endParaRPr sz="2000" b="1">
              <a:solidFill>
                <a:srgbClr val="33CC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Endra Kurnia A</a:t>
            </a:r>
            <a:endParaRPr sz="10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20.11.3748 </a:t>
            </a:r>
            <a:endParaRPr sz="10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>
            <a:spLocks noGrp="1"/>
          </p:cNvSpPr>
          <p:nvPr>
            <p:ph type="ctrTitle"/>
          </p:nvPr>
        </p:nvSpPr>
        <p:spPr>
          <a:xfrm>
            <a:off x="2207688" y="1740925"/>
            <a:ext cx="47286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MONA adalah konveksi pakaian yang didirikan di Barbarsari, Gotham City pada tahun 1998. Sekarang MONA adalah merek global yang dikenal oleh orang-orang di seluruh dunia.MONA Mendefinisikan ulang pakaian, dengan fokus pada kualitas dan karakter yang teguh.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223" name="Google Shape;223;p17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24" name="Google Shape;2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75" y="135231"/>
            <a:ext cx="3952230" cy="115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/>
          <p:nvPr/>
        </p:nvSpPr>
        <p:spPr>
          <a:xfrm>
            <a:off x="1104038" y="3277750"/>
            <a:ext cx="2304300" cy="960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rgbClr val="FF6600"/>
                </a:solidFill>
                <a:latin typeface="Hind"/>
                <a:ea typeface="Hind"/>
                <a:cs typeface="Hind"/>
                <a:sym typeface="Hind"/>
              </a:rPr>
              <a:t>About us</a:t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1179963" y="1644438"/>
            <a:ext cx="2304300" cy="960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rgbClr val="FF6600"/>
                </a:solidFill>
                <a:latin typeface="Hind"/>
                <a:ea typeface="Hind"/>
                <a:cs typeface="Hind"/>
                <a:sym typeface="Hind"/>
              </a:rPr>
              <a:t>Home</a:t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4729263" y="3277725"/>
            <a:ext cx="2304300" cy="960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rgbClr val="FF6600"/>
                </a:solidFill>
                <a:latin typeface="Hind"/>
                <a:ea typeface="Hind"/>
                <a:cs typeface="Hind"/>
                <a:sym typeface="Hind"/>
              </a:rPr>
              <a:t>Team</a:t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4729263" y="1585875"/>
            <a:ext cx="2304300" cy="960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rgbClr val="FF6600"/>
                </a:solidFill>
                <a:latin typeface="Hind"/>
                <a:ea typeface="Hind"/>
                <a:cs typeface="Hind"/>
                <a:sym typeface="Hind"/>
              </a:rPr>
              <a:t>Product</a:t>
            </a:r>
            <a:endParaRPr sz="1700" b="1">
              <a:solidFill>
                <a:srgbClr val="FF6600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357263" y="2923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FITUR</a:t>
            </a:r>
            <a:endParaRPr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35" name="Google Shape;2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963" y="1585873"/>
            <a:ext cx="3860449" cy="257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8"/>
          <p:cNvSpPr/>
          <p:nvPr/>
        </p:nvSpPr>
        <p:spPr>
          <a:xfrm>
            <a:off x="3408325" y="2191796"/>
            <a:ext cx="335171" cy="292510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4430546" y="3204831"/>
            <a:ext cx="278278" cy="293384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18"/>
          <p:cNvGrpSpPr/>
          <p:nvPr/>
        </p:nvGrpSpPr>
        <p:grpSpPr>
          <a:xfrm>
            <a:off x="3411868" y="3277727"/>
            <a:ext cx="328073" cy="220493"/>
            <a:chOff x="1241275" y="3718400"/>
            <a:chExt cx="450650" cy="302875"/>
          </a:xfrm>
        </p:grpSpPr>
        <p:sp>
          <p:nvSpPr>
            <p:cNvPr id="239" name="Google Shape;239;p1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18"/>
          <p:cNvGrpSpPr/>
          <p:nvPr/>
        </p:nvGrpSpPr>
        <p:grpSpPr>
          <a:xfrm>
            <a:off x="4410104" y="2279600"/>
            <a:ext cx="319155" cy="254709"/>
            <a:chOff x="1921475" y="3695200"/>
            <a:chExt cx="438400" cy="349875"/>
          </a:xfrm>
        </p:grpSpPr>
        <p:sp>
          <p:nvSpPr>
            <p:cNvPr id="244" name="Google Shape;244;p1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"/>
          <p:cNvSpPr txBox="1">
            <a:spLocks noGrp="1"/>
          </p:cNvSpPr>
          <p:nvPr>
            <p:ph type="title"/>
          </p:nvPr>
        </p:nvSpPr>
        <p:spPr>
          <a:xfrm>
            <a:off x="138238" y="149125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Teknologi Yang Digunakan</a:t>
            </a:r>
            <a:endParaRPr/>
          </a:p>
        </p:txBody>
      </p:sp>
      <p:sp>
        <p:nvSpPr>
          <p:cNvPr id="252" name="Google Shape;252;p1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56" name="Google Shape;2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909" y="851408"/>
            <a:ext cx="1692050" cy="23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246909" y="937525"/>
            <a:ext cx="1797627" cy="974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  <a:endParaRPr lang="en-US" dirty="0"/>
          </a:p>
        </p:txBody>
      </p:sp>
      <p:cxnSp>
        <p:nvCxnSpPr>
          <p:cNvPr id="4" name="Straight Connector 3"/>
          <p:cNvCxnSpPr>
            <a:stCxn id="2" idx="2"/>
            <a:endCxn id="2" idx="2"/>
          </p:cNvCxnSpPr>
          <p:nvPr/>
        </p:nvCxnSpPr>
        <p:spPr>
          <a:xfrm>
            <a:off x="2145723" y="191192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392382" y="1911927"/>
            <a:ext cx="0" cy="696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381991" y="2587336"/>
            <a:ext cx="529936" cy="20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911927" y="2208067"/>
            <a:ext cx="1548246" cy="9819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SWIPER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48" y="2383631"/>
            <a:ext cx="958923" cy="6308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975" y="2383630"/>
            <a:ext cx="1196748" cy="7458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"/>
          <p:cNvSpPr txBox="1">
            <a:spLocks noGrp="1"/>
          </p:cNvSpPr>
          <p:nvPr>
            <p:ph type="body" idx="1"/>
          </p:nvPr>
        </p:nvSpPr>
        <p:spPr>
          <a:xfrm>
            <a:off x="131325" y="1524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FRONTEND HTML</a:t>
            </a:r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64" name="Google Shape;2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725" y="972300"/>
            <a:ext cx="3840551" cy="396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 txBox="1">
            <a:spLocks noGrp="1"/>
          </p:cNvSpPr>
          <p:nvPr>
            <p:ph type="body" idx="1"/>
          </p:nvPr>
        </p:nvSpPr>
        <p:spPr>
          <a:xfrm>
            <a:off x="-75325" y="13105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BACKEND JS</a:t>
            </a:r>
            <a:endParaRPr/>
          </a:p>
        </p:txBody>
      </p:sp>
      <p:sp>
        <p:nvSpPr>
          <p:cNvPr id="270" name="Google Shape;270;p2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71" name="Google Shape;2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750" y="1076600"/>
            <a:ext cx="4024498" cy="367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"/>
          <p:cNvSpPr/>
          <p:nvPr/>
        </p:nvSpPr>
        <p:spPr>
          <a:xfrm>
            <a:off x="3076725" y="896774"/>
            <a:ext cx="4596701" cy="357858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6699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2"/>
          <p:cNvSpPr/>
          <p:nvPr/>
        </p:nvSpPr>
        <p:spPr>
          <a:xfrm>
            <a:off x="3269080" y="1086811"/>
            <a:ext cx="4212000" cy="26895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78" name="Google Shape;278;p2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79" name="Google Shape;27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9075" y="1086800"/>
            <a:ext cx="4212000" cy="2689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2"/>
          <p:cNvSpPr txBox="1">
            <a:spLocks noGrp="1"/>
          </p:cNvSpPr>
          <p:nvPr>
            <p:ph type="ctrTitle" idx="4294967295"/>
          </p:nvPr>
        </p:nvSpPr>
        <p:spPr>
          <a:xfrm>
            <a:off x="230600" y="-187512"/>
            <a:ext cx="5635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FRONTEND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86" name="Google Shape;286;p23"/>
          <p:cNvSpPr txBox="1">
            <a:spLocks noGrp="1"/>
          </p:cNvSpPr>
          <p:nvPr>
            <p:ph type="ctrTitle" idx="4294967295"/>
          </p:nvPr>
        </p:nvSpPr>
        <p:spPr>
          <a:xfrm>
            <a:off x="230600" y="41088"/>
            <a:ext cx="5635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BACKEND</a:t>
            </a:r>
            <a:endParaRPr sz="72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81" y="873748"/>
            <a:ext cx="8764480" cy="40827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111</Words>
  <Application>Microsoft Office PowerPoint</Application>
  <PresentationFormat>On-screen Show (16:9)</PresentationFormat>
  <Paragraphs>47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Hind</vt:lpstr>
      <vt:lpstr>Calibri</vt:lpstr>
      <vt:lpstr>Dumaine</vt:lpstr>
      <vt:lpstr>Make Perfect Style With Our Touch</vt:lpstr>
      <vt:lpstr>TEAM</vt:lpstr>
      <vt:lpstr>MONA adalah konveksi pakaian yang didirikan di Barbarsari, Gotham City pada tahun 1998. Sekarang MONA adalah merek global yang dikenal oleh orang-orang di seluruh dunia.MONA Mendefinisikan ulang pakaian, dengan fokus pada kualitas dan karakter yang teguh.</vt:lpstr>
      <vt:lpstr>FITUR</vt:lpstr>
      <vt:lpstr>Teknologi Yang Digunakan</vt:lpstr>
      <vt:lpstr>PowerPoint Presentation</vt:lpstr>
      <vt:lpstr>PowerPoint Presentation</vt:lpstr>
      <vt:lpstr>FRONTEND</vt:lpstr>
      <vt:lpstr>BACKEND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Perfect Style With Our Touch</dc:title>
  <cp:lastModifiedBy>Lenovo</cp:lastModifiedBy>
  <cp:revision>3</cp:revision>
  <dcterms:modified xsi:type="dcterms:W3CDTF">2022-07-13T04:01:54Z</dcterms:modified>
</cp:coreProperties>
</file>