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</a:t>
            </a: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202124"/>
                </a:solidFill>
                <a:effectLst/>
                <a:latin typeface="+mn-lt"/>
              </a:rPr>
              <a:t>High Availability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Server Level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Level</a:t>
            </a: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1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CEBE8-7C6F-500C-9473-72A21676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43" y="1545748"/>
            <a:ext cx="8550513" cy="3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HA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44A9-FE2E-52EF-3410-B59E70C319C6}"/>
              </a:ext>
            </a:extLst>
          </p:cNvPr>
          <p:cNvSpPr txBox="1">
            <a:spLocks/>
          </p:cNvSpPr>
          <p:nvPr/>
        </p:nvSpPr>
        <p:spPr>
          <a:xfrm>
            <a:off x="1143000" y="18430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FACF-CB82-0EB5-95CC-D0698F8E5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Video8</vt:lpstr>
      <vt:lpstr>High Availability</vt:lpstr>
      <vt:lpstr>Install MinIO</vt:lpstr>
      <vt:lpstr>Install 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13</cp:revision>
  <dcterms:created xsi:type="dcterms:W3CDTF">2023-01-15T16:01:32Z</dcterms:created>
  <dcterms:modified xsi:type="dcterms:W3CDTF">2023-03-06T19:23:05Z</dcterms:modified>
</cp:coreProperties>
</file>