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A8B-8ECF-5D64-55AD-2CD7C058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6FC3-C24B-27FA-242A-66AA8042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5C5A-2FFD-EA4B-EDDD-EF00BD7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AD8D-2D55-0302-F1CF-BF581A5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8C7D-BD09-9804-BD04-C0CE31A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489B-66D0-1B39-660B-F67B98C0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0AB1-8BFA-6EE2-DB57-3F74F41C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6E86-E700-240D-8B86-712FDF0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2F76-3E30-6312-77EA-73C054C9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F212-E0E1-719A-5CFC-6496E83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5F835-E75F-C37E-F697-6AF1C0DC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BC4-E469-419B-BE64-4FC6FA7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8333-C71C-552D-65B4-018BC998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9115-401D-938E-D126-96AF9B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AF9A-2A42-48EE-7949-9B0485B4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72F-310D-8676-F621-1A6EF7F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2763-FEC6-C856-39F0-966CB2B5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F08C-4A56-EA81-C66B-BDC7A63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988B-0B13-8E63-47F9-0A6820F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A8F2-5BA7-A61B-8F4D-1F1898B6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81FF-3A5E-64FB-25DD-D1E0382E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7DE2-705E-0463-5BB1-C3E492B4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DC14-367F-B1A2-4ACC-68E4ABB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FC1-8EF3-DDDC-24E1-E8018E0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0403-C2A0-7DED-70D8-85A12A3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823-2F1E-D0CC-D08F-6F48255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FD1-F346-B994-9E78-2450C4FA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C829-E13C-8D49-EF89-740F517F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D89EE-367A-18F6-A02E-94E8BC7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582-6D23-2E90-DE62-6E1DAB7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6387-7FC2-C01E-7CC9-6F845ADE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013-A2C4-2BC7-14C7-9D08305C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4024-43DC-5495-53FC-33F7A62B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8707-29C6-EFF7-9C3B-2DFD6A8C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9F09-251E-F767-DB46-4B714DA0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EFF7-EC69-066D-BBA9-10F0E5E3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AF5C-5A32-A630-E768-9CB4EC7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1DBC-FE00-F821-DC23-7E8DA17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E27A0-B672-EF75-4581-D8AEC76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BAF-5666-F631-7D44-86A6781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FEF1-AA1E-C127-7EA8-507865BC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BE4D-9337-C5BD-C4D0-A770FF5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C459-7153-C1B4-F2FC-5762E3D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E3C-9243-7BA6-CDEF-48062F9B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1385D-CD09-2D1B-1DA6-B153B74E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01EC-BA00-0EEC-348D-D1935CB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B37-65C0-A33A-8548-158AA3A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C000-009C-A3E7-C94E-663C616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A443-22A8-4443-5E7D-47F9F2C2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AD37-90EF-365F-C5BE-C15B01F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44E3-9EEC-0068-071E-4F9E7BD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216D-C24C-9EF9-9251-80ADF81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243-376D-2143-2113-D87FD49B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4C513-8B34-B4A9-6C3E-9B77EA17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9515-54D7-C139-5A58-7F741CA1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E612-6878-AB59-A71B-C44D0B6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0613-2E1E-F036-51A3-98E5983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2DFD-83C9-71D9-D2EA-0249451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B48C-E26B-88EA-A08B-F7C1DB86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562A-747E-541D-E910-DBB02EAD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9D5B-CCC4-9802-6544-8E3A1EFC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206A-F71D-4B3B-8AF3-0EED9D867BF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6ED2-D27D-C1AC-8A36-2A3B2E23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90C-15AF-40AA-9E07-3F5076BC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n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6D0256-CF6D-A16C-2603-2348B118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646"/>
            <a:ext cx="9144000" cy="423153"/>
          </a:xfrm>
        </p:spPr>
        <p:txBody>
          <a:bodyPr/>
          <a:lstStyle/>
          <a:p>
            <a:r>
              <a:rPr lang="en-US" dirty="0"/>
              <a:t>Vahag Gragoosian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6794-5D4C-12E2-8BFC-16BEC1A0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4" y="1402607"/>
            <a:ext cx="2835512" cy="28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MinIO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36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3D72-91E6-1779-02C8-B5D494BE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MinIO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3D2-A17C-4D8D-73A3-1BCDD75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897"/>
            <a:ext cx="10515600" cy="4351338"/>
          </a:xfrm>
        </p:spPr>
        <p:txBody>
          <a:bodyPr/>
          <a:lstStyle/>
          <a:p>
            <a:r>
              <a:rPr lang="en-US" dirty="0"/>
              <a:t>Website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min.io</a:t>
            </a:r>
            <a:endParaRPr lang="en-US" dirty="0"/>
          </a:p>
          <a:p>
            <a:r>
              <a:rPr lang="en-US" dirty="0"/>
              <a:t>GitHub </a:t>
            </a:r>
            <a:r>
              <a:rPr lang="en-US" dirty="0">
                <a:sym typeface="Wingdings" panose="05000000000000000000" pitchFamily="2" charset="2"/>
              </a:rPr>
              <a:t> https://github.com/minio/minio</a:t>
            </a:r>
            <a:endParaRPr lang="en-US" dirty="0"/>
          </a:p>
          <a:p>
            <a:r>
              <a:rPr lang="en-US" dirty="0"/>
              <a:t>Written in	</a:t>
            </a:r>
            <a:r>
              <a:rPr lang="en-US" dirty="0">
                <a:sym typeface="Wingdings" panose="05000000000000000000" pitchFamily="2" charset="2"/>
              </a:rPr>
              <a:t> GO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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Object Storage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4E78-6E15-2EFF-BA06-6C4EDEFF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MinIO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6FA6-8499-BF45-6F1B-A3643856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Private Cloud infrastructure</a:t>
            </a:r>
          </a:p>
          <a:p>
            <a:r>
              <a:rPr lang="en-US" dirty="0"/>
              <a:t>Storing unstructured data such as photos, videos, log files, backups, and container</a:t>
            </a:r>
          </a:p>
          <a:p>
            <a:r>
              <a:rPr lang="en-US" dirty="0"/>
              <a:t>Size of an object can be range from a KBs to a maximum of 5TB</a:t>
            </a:r>
          </a:p>
        </p:txBody>
      </p:sp>
    </p:spTree>
    <p:extLst>
      <p:ext uri="{BB962C8B-B14F-4D97-AF65-F5344CB8AC3E}">
        <p14:creationId xmlns:p14="http://schemas.microsoft.com/office/powerpoint/2010/main" val="189629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Video 1</vt:lpstr>
      <vt:lpstr>What is MinIO?</vt:lpstr>
      <vt:lpstr>What is MinIO?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 GragosianNamagerdi</dc:creator>
  <cp:lastModifiedBy>Vahag GragosianNamagerdi</cp:lastModifiedBy>
  <cp:revision>1</cp:revision>
  <dcterms:created xsi:type="dcterms:W3CDTF">2023-01-15T16:01:32Z</dcterms:created>
  <dcterms:modified xsi:type="dcterms:W3CDTF">2023-01-15T17:41:37Z</dcterms:modified>
</cp:coreProperties>
</file>