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8A8B-8ECF-5D64-55AD-2CD7C058D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96FC3-C24B-27FA-242A-66AA8042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5C5A-2FFD-EA4B-EDDD-EF00BD7D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AD8D-2D55-0302-F1CF-BF581A56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8C7D-BD09-9804-BD04-C0CE31AC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489B-66D0-1B39-660B-F67B98C0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40AB1-8BFA-6EE2-DB57-3F74F41C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6E86-E700-240D-8B86-712FDF08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2F76-3E30-6312-77EA-73C054C9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F212-E0E1-719A-5CFC-6496E833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5F835-E75F-C37E-F697-6AF1C0DC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BC4-E469-419B-BE64-4FC6FA7B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8333-C71C-552D-65B4-018BC998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9115-401D-938E-D126-96AF9BCD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AF9A-2A42-48EE-7949-9B0485B4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372F-310D-8676-F621-1A6EF7FA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2763-FEC6-C856-39F0-966CB2B5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F08C-4A56-EA81-C66B-BDC7A63F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988B-0B13-8E63-47F9-0A6820F8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A8F2-5BA7-A61B-8F4D-1F1898B6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81FF-3A5E-64FB-25DD-D1E0382E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27DE2-705E-0463-5BB1-C3E492B4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DC14-367F-B1A2-4ACC-68E4ABB7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3FC1-8EF3-DDDC-24E1-E8018E09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0403-C2A0-7DED-70D8-85A12A31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A823-2F1E-D0CC-D08F-6F48255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3FD1-F346-B994-9E78-2450C4FAF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0C829-E13C-8D49-EF89-740F517F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D89EE-367A-18F6-A02E-94E8BC79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9582-6D23-2E90-DE62-6E1DAB7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86387-7FC2-C01E-7CC9-6F845ADE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F013-A2C4-2BC7-14C7-9D08305C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4024-43DC-5495-53FC-33F7A62B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A8707-29C6-EFF7-9C3B-2DFD6A8C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39F09-251E-F767-DB46-4B714DA0B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EFF7-EC69-066D-BBA9-10F0E5E3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9AF5C-5A32-A630-E768-9CB4EC7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31DBC-FE00-F821-DC23-7E8DA17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E27A0-B672-EF75-4581-D8AEC76E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FBAF-5666-F631-7D44-86A67813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8FEF1-AA1E-C127-7EA8-507865BC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7BE4D-9337-C5BD-C4D0-A770FF5E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DC459-7153-C1B4-F2FC-5762E3DA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98E3C-9243-7BA6-CDEF-48062F9B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1385D-CD09-2D1B-1DA6-B153B74E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01EC-BA00-0EEC-348D-D1935CB1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DB37-65C0-A33A-8548-158AA3AE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C000-009C-A3E7-C94E-663C616D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A443-22A8-4443-5E7D-47F9F2C2A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0AD37-90EF-365F-C5BE-C15B01F8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44E3-9EEC-0068-071E-4F9E7BD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8216D-C24C-9EF9-9251-80ADF810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7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B243-376D-2143-2113-D87FD49B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4C513-8B34-B4A9-6C3E-9B77EA172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9515-54D7-C139-5A58-7F741CA10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E612-6878-AB59-A71B-C44D0B6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0613-2E1E-F036-51A3-98E5983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2DFD-83C9-71D9-D2EA-0249451D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BB48C-E26B-88EA-A08B-F7C1DB86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562A-747E-541D-E910-DBB02EAD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9D5B-CCC4-9802-6544-8E3A1EFCF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206A-F71D-4B3B-8AF3-0EED9D867BF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6ED2-D27D-C1AC-8A36-2A3B2E235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B90C-15AF-40AA-9E07-3F5076BCE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storage/blobs/" TargetMode="External"/><Relationship Id="rId2" Type="http://schemas.openxmlformats.org/officeDocument/2006/relationships/hyperlink" Target="https://aws.amazon.com/s3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s://www.digitalocean.com/products/spaces/" TargetMode="External"/><Relationship Id="rId4" Type="http://schemas.openxmlformats.org/officeDocument/2006/relationships/hyperlink" Target="https://cloud.google.com/stor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6D0256-CF6D-A16C-2603-2348B1181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4646"/>
            <a:ext cx="9144000" cy="423153"/>
          </a:xfrm>
        </p:spPr>
        <p:txBody>
          <a:bodyPr/>
          <a:lstStyle/>
          <a:p>
            <a:r>
              <a:rPr lang="en-US" dirty="0"/>
              <a:t>Vahag Gragoosian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06794-5D4C-12E2-8BFC-16BEC1A0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44" y="1402607"/>
            <a:ext cx="2835512" cy="28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3D72-91E6-1779-02C8-B5D494BE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Best One!!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83FF8-E180-A9BB-3F67-4A00AA62C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3515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3412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0B11-EE1C-9A17-7CFD-8077F904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S3?</a:t>
            </a:r>
          </a:p>
        </p:txBody>
      </p:sp>
    </p:spTree>
    <p:extLst>
      <p:ext uri="{BB962C8B-B14F-4D97-AF65-F5344CB8AC3E}">
        <p14:creationId xmlns:p14="http://schemas.microsoft.com/office/powerpoint/2010/main" val="405368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3D72-91E6-1779-02C8-B5D494BE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 of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33D2-A17C-4D8D-73A3-1BCDD75B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89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File Storage vs. Block Storage vs. Object Storage</a:t>
            </a:r>
          </a:p>
          <a:p>
            <a:pPr marL="0" indent="0" algn="ctr">
              <a:buNone/>
            </a:pP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 algn="ctr">
              <a:buNone/>
            </a:pP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 algn="ctr">
              <a:buNone/>
            </a:pPr>
            <a:endParaRPr lang="en-US" b="1" dirty="0">
              <a:solidFill>
                <a:srgbClr val="292929"/>
              </a:solidFill>
              <a:latin typeface="sohne"/>
            </a:endParaRPr>
          </a:p>
          <a:p>
            <a:pPr marL="0" indent="0">
              <a:buNone/>
            </a:pP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B251F-F72E-1130-1E73-664070BB4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264366"/>
            <a:ext cx="9245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3D72-91E6-1779-02C8-B5D494BE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33D2-A17C-4D8D-73A3-1BCDD75B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897"/>
            <a:ext cx="10515600" cy="4351338"/>
          </a:xfrm>
        </p:spPr>
        <p:txBody>
          <a:bodyPr/>
          <a:lstStyle/>
          <a:p>
            <a:r>
              <a:rPr lang="en-US" sz="2000" i="0" dirty="0">
                <a:solidFill>
                  <a:srgbClr val="292929"/>
                </a:solidFill>
                <a:effectLst/>
              </a:rPr>
              <a:t>Hierarchical structure or  file hierarchy</a:t>
            </a:r>
          </a:p>
          <a:p>
            <a:r>
              <a:rPr lang="en-US" sz="2000" dirty="0">
                <a:solidFill>
                  <a:srgbClr val="292929"/>
                </a:solidFill>
              </a:rPr>
              <a:t>How we can access it</a:t>
            </a:r>
          </a:p>
          <a:p>
            <a:pPr lvl="1"/>
            <a:r>
              <a:rPr lang="en-US" sz="1200" b="0" i="1" dirty="0">
                <a:solidFill>
                  <a:srgbClr val="292929"/>
                </a:solidFill>
                <a:effectLst/>
                <a:latin typeface="source-serif-pro"/>
              </a:rPr>
              <a:t>Driver\\Folder-X\\Folder-Y\\File. Ext</a:t>
            </a:r>
            <a:endParaRPr lang="en-US" sz="1200" dirty="0">
              <a:solidFill>
                <a:srgbClr val="292929"/>
              </a:solidFill>
              <a:latin typeface="source-serif-pro"/>
            </a:endParaRPr>
          </a:p>
          <a:p>
            <a:pPr lvl="1"/>
            <a:endParaRPr lang="en-US" sz="1200" dirty="0">
              <a:solidFill>
                <a:srgbClr val="292929"/>
              </a:solidFill>
              <a:latin typeface="source-serif-pro"/>
            </a:endParaRPr>
          </a:p>
          <a:p>
            <a:pPr lvl="1"/>
            <a:endParaRPr lang="en-US" sz="1600" dirty="0">
              <a:solidFill>
                <a:srgbClr val="292929"/>
              </a:solidFill>
            </a:endParaRPr>
          </a:p>
          <a:p>
            <a:pPr>
              <a:buFontTx/>
              <a:buChar char="-"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Hardware  NAS (Network Attached Storage)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Data Replication – (RAID)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sym typeface="Wingdings" panose="05000000000000000000" pitchFamily="2" charset="2"/>
              </a:rPr>
              <a:t>Centralized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sym typeface="Wingdings" panose="05000000000000000000" pitchFamily="2" charset="2"/>
              </a:rPr>
              <a:t>Cost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sym typeface="Wingdings" panose="05000000000000000000" pitchFamily="2" charset="2"/>
              </a:rPr>
              <a:t>LAN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sym typeface="Wingdings" panose="05000000000000000000" pitchFamily="2" charset="2"/>
              </a:rPr>
              <a:t>Performance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sym typeface="Wingdings" panose="05000000000000000000" pitchFamily="2" charset="2"/>
              </a:rPr>
              <a:t>Scalable</a:t>
            </a:r>
          </a:p>
          <a:p>
            <a:pPr marL="0" indent="0">
              <a:buNone/>
            </a:pPr>
            <a:endParaRPr lang="en-US" sz="1800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B251F-F72E-1130-1E73-664070BB4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819" y="534489"/>
            <a:ext cx="2641232" cy="9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3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3D72-91E6-1779-02C8-B5D494BE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33D2-A17C-4D8D-73A3-1BCDD75B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897"/>
            <a:ext cx="10515600" cy="4351338"/>
          </a:xfrm>
        </p:spPr>
        <p:txBody>
          <a:bodyPr/>
          <a:lstStyle/>
          <a:p>
            <a:r>
              <a:rPr lang="en-US" sz="2000" i="0" dirty="0">
                <a:solidFill>
                  <a:srgbClr val="292929"/>
                </a:solidFill>
                <a:effectLst/>
              </a:rPr>
              <a:t>File is decomposed into smaller units or sectors </a:t>
            </a:r>
          </a:p>
          <a:p>
            <a:endParaRPr lang="en-US" sz="1200" dirty="0">
              <a:solidFill>
                <a:srgbClr val="292929"/>
              </a:solidFill>
              <a:latin typeface="source-serif-pro"/>
            </a:endParaRPr>
          </a:p>
          <a:p>
            <a:pPr lvl="1"/>
            <a:endParaRPr lang="en-US" sz="1600" dirty="0">
              <a:solidFill>
                <a:srgbClr val="292929"/>
              </a:solidFill>
            </a:endParaRPr>
          </a:p>
          <a:p>
            <a:pPr lvl="1"/>
            <a:endParaRPr lang="en-US" sz="1600" dirty="0">
              <a:solidFill>
                <a:srgbClr val="292929"/>
              </a:solidFill>
            </a:endParaRPr>
          </a:p>
          <a:p>
            <a:pPr lvl="1"/>
            <a:endParaRPr lang="en-US" sz="1600" dirty="0">
              <a:solidFill>
                <a:srgbClr val="292929"/>
              </a:solidFill>
            </a:endParaRPr>
          </a:p>
          <a:p>
            <a:pPr lvl="1"/>
            <a:endParaRPr lang="en-US" sz="1600" dirty="0">
              <a:solidFill>
                <a:srgbClr val="292929"/>
              </a:solidFill>
            </a:endParaRPr>
          </a:p>
          <a:p>
            <a:pPr>
              <a:buFontTx/>
              <a:buChar char="-"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Hardware  SAN (Storage Area Network)</a:t>
            </a:r>
          </a:p>
          <a:p>
            <a:pPr marL="0" indent="0">
              <a:buNone/>
            </a:pPr>
            <a:endParaRPr lang="en-US" sz="1800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B251F-F72E-1130-1E73-664070BB4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819" y="534489"/>
            <a:ext cx="2641232" cy="986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4634AF-F7EB-C7D1-8810-F8BFD83D5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9" y="1899023"/>
            <a:ext cx="2004292" cy="1659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2C7779-E344-37FD-FE1C-7D554EFB6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85" y="3845963"/>
            <a:ext cx="2778871" cy="24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8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3D72-91E6-1779-02C8-B5D494BE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33D2-A17C-4D8D-73A3-1BCDD75B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897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Fiber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Good Read/Write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Expensive 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Complex</a:t>
            </a:r>
          </a:p>
          <a:p>
            <a:pPr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sym typeface="Wingdings" panose="05000000000000000000" pitchFamily="2" charset="2"/>
              </a:rPr>
              <a:t>Scalable</a:t>
            </a:r>
          </a:p>
          <a:p>
            <a:pPr>
              <a:buFontTx/>
              <a:buChar char="-"/>
            </a:pPr>
            <a:endParaRPr lang="en-US" sz="1800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sz="1800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B251F-F72E-1130-1E73-664070BB4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819" y="534489"/>
            <a:ext cx="2641232" cy="9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4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3D72-91E6-1779-02C8-B5D494BE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33D2-A17C-4D8D-73A3-1BCDD75B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353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Not Like NAS  Saved to a folder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Not Like SAN  Separate to different parts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Data  Object </a:t>
            </a:r>
          </a:p>
          <a:p>
            <a:pPr>
              <a:buFontTx/>
              <a:buChar char="-"/>
            </a:pPr>
            <a:endParaRPr lang="en-US" sz="1800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sz="1800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Object 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1- ID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2- Metadata  Size, Name and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3- Data</a:t>
            </a: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B251F-F72E-1130-1E73-664070BB4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819" y="534489"/>
            <a:ext cx="2641232" cy="9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4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3D72-91E6-1779-02C8-B5D494BE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33D2-A17C-4D8D-73A3-1BCDD75B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353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Static content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Scalable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Unstructured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Expensive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Update whole object</a:t>
            </a:r>
          </a:p>
          <a:p>
            <a:pPr marL="0" indent="0" algn="l">
              <a:buNone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B251F-F72E-1130-1E73-664070BB4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819" y="534489"/>
            <a:ext cx="2641232" cy="9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3D72-91E6-1779-02C8-B5D494BE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33D2-A17C-4D8D-73A3-1BCDD75B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353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ource-serif-pro"/>
              </a:rPr>
              <a:t>AWS: </a:t>
            </a:r>
            <a:r>
              <a:rPr lang="en-US" b="0" i="1" u="sng" dirty="0">
                <a:effectLst/>
                <a:latin typeface="source-serif-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S3</a:t>
            </a:r>
            <a:r>
              <a:rPr lang="en-US" b="0" i="1" u="sng" dirty="0">
                <a:effectLst/>
                <a:latin typeface="source-serif-pro"/>
              </a:rPr>
              <a:t> =  Amazon Simple Storage Service</a:t>
            </a:r>
            <a:endParaRPr lang="en-US" b="0" i="0" dirty="0"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ource-serif-pro"/>
              </a:rPr>
              <a:t>Microsoft Azure: </a:t>
            </a:r>
            <a:r>
              <a:rPr lang="en-US" b="0" i="1" u="sng" dirty="0">
                <a:effectLst/>
                <a:latin typeface="source-serif-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Blob Storage</a:t>
            </a:r>
            <a:endParaRPr lang="en-US" b="0" i="0" dirty="0"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ource-serif-pro"/>
              </a:rPr>
              <a:t>Google: </a:t>
            </a:r>
            <a:r>
              <a:rPr lang="en-US" b="0" i="1" u="sng" dirty="0">
                <a:effectLst/>
                <a:latin typeface="source-serif-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Storage</a:t>
            </a:r>
            <a:endParaRPr lang="en-US" b="0" i="0" dirty="0"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ource-serif-pro"/>
              </a:rPr>
              <a:t>Digital Ocean: </a:t>
            </a:r>
            <a:r>
              <a:rPr lang="en-US" b="0" i="1" u="sng" dirty="0">
                <a:effectLst/>
                <a:latin typeface="source-serif-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Spaces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B251F-F72E-1130-1E73-664070BB4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819" y="534489"/>
            <a:ext cx="2641232" cy="9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8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sohne</vt:lpstr>
      <vt:lpstr>source-serif-pro</vt:lpstr>
      <vt:lpstr>Office Theme</vt:lpstr>
      <vt:lpstr>PowerPoint Presentation</vt:lpstr>
      <vt:lpstr>Video 2</vt:lpstr>
      <vt:lpstr>Different Kind of Storage</vt:lpstr>
      <vt:lpstr>File Storage</vt:lpstr>
      <vt:lpstr>Block Storage </vt:lpstr>
      <vt:lpstr>Block Storage</vt:lpstr>
      <vt:lpstr>Object Storage</vt:lpstr>
      <vt:lpstr>Object Storage</vt:lpstr>
      <vt:lpstr>Object Storage</vt:lpstr>
      <vt:lpstr>The Best One!!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Vahag GragosianNamagerdi</dc:creator>
  <cp:lastModifiedBy>Vahag GragosianNamagerdi</cp:lastModifiedBy>
  <cp:revision>5</cp:revision>
  <dcterms:created xsi:type="dcterms:W3CDTF">2023-01-15T16:01:32Z</dcterms:created>
  <dcterms:modified xsi:type="dcterms:W3CDTF">2023-01-19T22:01:39Z</dcterms:modified>
</cp:coreProperties>
</file>