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On-Premise vs Cloud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Existing Infra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Disaster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Cloud      vs.   On-Premise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</a:t>
            </a:r>
          </a:p>
          <a:p>
            <a:pPr>
              <a:buFontTx/>
              <a:buChar char="-"/>
            </a:pPr>
            <a:endParaRPr lang="en-US" b="1" i="0" dirty="0">
              <a:solidFill>
                <a:srgbClr val="29292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b="1" dirty="0">
              <a:solidFill>
                <a:srgbClr val="292929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b="1" i="0" dirty="0">
              <a:solidFill>
                <a:srgbClr val="29292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292929"/>
              </a:solidFill>
              <a:latin typeface="sohne"/>
            </a:endParaRPr>
          </a:p>
          <a:p>
            <a:pPr marL="0" indent="0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7D2EE-FD2B-7D36-BF93-14810CCB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434" y="2120133"/>
            <a:ext cx="7889132" cy="26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685C-83E4-3729-3600-BAB29D2C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2A0F-2E6A-BBF5-D62E-1134031F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Compatible with different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environments</a:t>
            </a:r>
            <a:endParaRPr lang="en-US" dirty="0"/>
          </a:p>
          <a:p>
            <a:r>
              <a:rPr lang="en-US" dirty="0"/>
              <a:t>Multi-Cloud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Compatible with Prometheus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Google Sans</vt:lpstr>
      <vt:lpstr>sohne</vt:lpstr>
      <vt:lpstr>Office Theme</vt:lpstr>
      <vt:lpstr>PowerPoint Presentation</vt:lpstr>
      <vt:lpstr>Video 3</vt:lpstr>
      <vt:lpstr>                     Cloud      vs.   On-Premise</vt:lpstr>
      <vt:lpstr>Why MinIO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7</cp:revision>
  <dcterms:created xsi:type="dcterms:W3CDTF">2023-01-15T16:01:32Z</dcterms:created>
  <dcterms:modified xsi:type="dcterms:W3CDTF">2023-01-21T21:57:10Z</dcterms:modified>
</cp:coreProperties>
</file>