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6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2A0F-2E6A-BBF5-D62E-1134031F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69FAB8-6C0B-C0A4-69AA-EA36936E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53" y="575663"/>
            <a:ext cx="9036893" cy="57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Drive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 Type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Balancer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4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Client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=================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Operator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Tenants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CED98-6295-1D0F-D1D6-E8D88F86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Direct-Attached Storage or Network Storage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Inter"/>
              </a:rPr>
              <a:t>(</a:t>
            </a:r>
            <a:r>
              <a:rPr lang="en-US" sz="1200" b="0" i="0" dirty="0">
                <a:solidFill>
                  <a:srgbClr val="1467C2"/>
                </a:solidFill>
                <a:effectLst/>
                <a:latin typeface="Inter"/>
              </a:rPr>
              <a:t>For deployments that </a:t>
            </a:r>
            <a:r>
              <a:rPr lang="en-US" sz="1200" b="0" i="1" dirty="0">
                <a:solidFill>
                  <a:srgbClr val="1467C2"/>
                </a:solidFill>
                <a:effectLst/>
                <a:latin typeface="Inter"/>
              </a:rPr>
              <a:t>require</a:t>
            </a:r>
            <a:r>
              <a:rPr lang="en-US" sz="1200" b="0" i="0" dirty="0">
                <a:solidFill>
                  <a:srgbClr val="1467C2"/>
                </a:solidFill>
                <a:effectLst/>
                <a:latin typeface="Inter"/>
              </a:rPr>
              <a:t> using network-attached storage, use NFSv4 for best results.</a:t>
            </a:r>
            <a:r>
              <a:rPr lang="en-US" sz="1200" dirty="0">
                <a:solidFill>
                  <a:srgbClr val="000000"/>
                </a:solidFill>
                <a:latin typeface="Inter"/>
              </a:rPr>
              <a:t>)</a:t>
            </a:r>
            <a:endParaRPr lang="en-US" sz="1200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RAID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Deployments using non-XFS filesystems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  <a:sym typeface="Wingdings" panose="05000000000000000000" pitchFamily="2" charset="2"/>
              </a:rPr>
              <a:t> 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Lower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performance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Exhibiting unexpected or undesired behavior.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High Speed Disk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Disk Capacity limitation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CED98-6295-1D0F-D1D6-E8D88F86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MinIO</a:t>
            </a:r>
            <a:r>
              <a:rPr lang="en-US" dirty="0"/>
              <a:t> strongly recommends direct-attached JBOD arrays with XFS-formatted disks for best performance”</a:t>
            </a:r>
          </a:p>
          <a:p>
            <a:pPr marL="0" indent="0">
              <a:buNone/>
            </a:pPr>
            <a:r>
              <a:rPr lang="en-US" dirty="0"/>
              <a:t>JBOD (just a bunch of disks)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9CD0F-59AD-E34D-5F26-E01A88E0C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3" y="2701114"/>
            <a:ext cx="4437739" cy="3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CED98-6295-1D0F-D1D6-E8D88F86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Same Hardware</a:t>
            </a:r>
          </a:p>
          <a:p>
            <a:pPr>
              <a:buFontTx/>
              <a:buChar char="-"/>
            </a:pPr>
            <a:r>
              <a:rPr lang="en-US" dirty="0"/>
              <a:t>Same Disk</a:t>
            </a:r>
          </a:p>
          <a:p>
            <a:pPr>
              <a:buFontTx/>
              <a:buChar char="-"/>
            </a:pPr>
            <a:r>
              <a:rPr lang="en-US" dirty="0"/>
              <a:t>Same OS (Better to use same version)</a:t>
            </a:r>
          </a:p>
          <a:p>
            <a:pPr>
              <a:buFontTx/>
              <a:buChar char="-"/>
            </a:pPr>
            <a:r>
              <a:rPr lang="en-US" dirty="0"/>
              <a:t>Firewall and connection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Cluster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Single-Node Single-Drive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Single-Node Multi-Drive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Multi-Node Multi-Drive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==========================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Up and Running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https://min.io/product/erasure-code-calculator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2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PowerPoint Presentation</vt:lpstr>
      <vt:lpstr>Video 4</vt:lpstr>
      <vt:lpstr>PowerPoint Presentation</vt:lpstr>
      <vt:lpstr>General </vt:lpstr>
      <vt:lpstr>General </vt:lpstr>
      <vt:lpstr>Disk </vt:lpstr>
      <vt:lpstr>Disk </vt:lpstr>
      <vt:lpstr>Node </vt:lpstr>
      <vt:lpstr>Different Cluster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10</cp:revision>
  <dcterms:created xsi:type="dcterms:W3CDTF">2023-01-15T16:01:32Z</dcterms:created>
  <dcterms:modified xsi:type="dcterms:W3CDTF">2023-01-21T22:37:44Z</dcterms:modified>
</cp:coreProperties>
</file>