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6876-AEF1-0C07-42DD-3197D60C48CB}"/>
              </a:ext>
            </a:extLst>
          </p:cNvPr>
          <p:cNvSpPr txBox="1"/>
          <p:nvPr/>
        </p:nvSpPr>
        <p:spPr>
          <a:xfrm>
            <a:off x="838200" y="1642050"/>
            <a:ext cx="9881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Versioning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Inter"/>
              </a:rPr>
              <a:t>Object </a:t>
            </a:r>
            <a:r>
              <a:rPr lang="en-US">
                <a:solidFill>
                  <a:srgbClr val="000000"/>
                </a:solidFill>
                <a:latin typeface="Inter"/>
              </a:rPr>
              <a:t>Lifecycle </a:t>
            </a:r>
            <a:endParaRPr lang="en-US" dirty="0">
              <a:solidFill>
                <a:srgbClr val="000000"/>
              </a:solidFill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Monitoring Bucket and Object Events</a:t>
            </a:r>
          </a:p>
        </p:txBody>
      </p:sp>
    </p:spTree>
    <p:extLst>
      <p:ext uri="{BB962C8B-B14F-4D97-AF65-F5344CB8AC3E}">
        <p14:creationId xmlns:p14="http://schemas.microsoft.com/office/powerpoint/2010/main" val="225582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Erasure 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AA2E4-202C-6F25-7270-D5E55B09F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776" y="1874263"/>
            <a:ext cx="4350379" cy="391369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 Data Value=25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X= 2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Y= 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x+y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=7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A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y-x=3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B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2x+y=9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C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x*y=10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Erasure Coding VS RAID</a:t>
            </a:r>
          </a:p>
        </p:txBody>
      </p:sp>
    </p:spTree>
    <p:extLst>
      <p:ext uri="{BB962C8B-B14F-4D97-AF65-F5344CB8AC3E}">
        <p14:creationId xmlns:p14="http://schemas.microsoft.com/office/powerpoint/2010/main" val="37530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BitRot</a:t>
            </a:r>
            <a:r>
              <a:rPr lang="en-US" dirty="0"/>
              <a:t> Protection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7EB85-AFB7-08A2-D70B-85B6DFB7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278" y="2223298"/>
            <a:ext cx="6199974" cy="2411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08C16-8A82-8644-B281-4270F56317C1}"/>
              </a:ext>
            </a:extLst>
          </p:cNvPr>
          <p:cNvSpPr txBox="1"/>
          <p:nvPr/>
        </p:nvSpPr>
        <p:spPr>
          <a:xfrm>
            <a:off x="838200" y="503237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“Achieve hashing speeds over 10 GB/sec on a single core on Intel CPUs”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36D0D-C0C7-97E6-D2AC-D8847ECE2727}"/>
              </a:ext>
            </a:extLst>
          </p:cNvPr>
          <p:cNvSpPr txBox="1"/>
          <p:nvPr/>
        </p:nvSpPr>
        <p:spPr>
          <a:xfrm>
            <a:off x="838199" y="1562797"/>
            <a:ext cx="9881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Aging drives, current spikes, bugs in disk firmware, phantom writes, misdirected reads/writes, driver errors, accidental overwrites</a:t>
            </a:r>
          </a:p>
        </p:txBody>
      </p:sp>
    </p:spTree>
    <p:extLst>
      <p:ext uri="{BB962C8B-B14F-4D97-AF65-F5344CB8AC3E}">
        <p14:creationId xmlns:p14="http://schemas.microsoft.com/office/powerpoint/2010/main" val="2526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08C16-8A82-8644-B281-4270F56317C1}"/>
              </a:ext>
            </a:extLst>
          </p:cNvPr>
          <p:cNvSpPr txBox="1"/>
          <p:nvPr/>
        </p:nvSpPr>
        <p:spPr>
          <a:xfrm>
            <a:off x="838200" y="5032374"/>
            <a:ext cx="8013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WORM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Write-Once Read-Many (</a:t>
            </a:r>
            <a:r>
              <a:rPr lang="en-US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MinIO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Object Locking)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36D0D-C0C7-97E6-D2AC-D8847ECE2727}"/>
              </a:ext>
            </a:extLst>
          </p:cNvPr>
          <p:cNvSpPr txBox="1"/>
          <p:nvPr/>
        </p:nvSpPr>
        <p:spPr>
          <a:xfrm>
            <a:off x="838199" y="1562797"/>
            <a:ext cx="9881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SSE-KMS </a:t>
            </a:r>
            <a:r>
              <a:rPr lang="en-US" b="0" i="1" dirty="0">
                <a:solidFill>
                  <a:srgbClr val="000000"/>
                </a:solidFill>
                <a:effectLst/>
                <a:latin typeface="Inter"/>
              </a:rPr>
              <a:t>Recommended</a:t>
            </a:r>
          </a:p>
          <a:p>
            <a:pPr marL="742950" lvl="1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SSE-S3</a:t>
            </a:r>
            <a:endParaRPr lang="en-US" i="1" dirty="0">
              <a:solidFill>
                <a:srgbClr val="000000"/>
              </a:solidFill>
              <a:latin typeface="Inter"/>
            </a:endParaRPr>
          </a:p>
          <a:p>
            <a:pPr marL="742950" lvl="1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SSE-C</a:t>
            </a:r>
            <a:endParaRPr lang="en-US" i="1" dirty="0">
              <a:solidFill>
                <a:srgbClr val="000000"/>
              </a:solidFill>
              <a:latin typeface="Inter"/>
            </a:endParaRPr>
          </a:p>
          <a:p>
            <a:pPr marL="742950" lvl="1" indent="-285750">
              <a:buFontTx/>
              <a:buChar char="-"/>
            </a:pPr>
            <a:endParaRPr lang="en-US" i="1" dirty="0">
              <a:solidFill>
                <a:srgbClr val="000000"/>
              </a:solidFill>
              <a:latin typeface="Inter"/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  <a:latin typeface="Inter"/>
              </a:rPr>
              <a:t>Connect to Vault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C7AEAAA-7608-6F9C-2BBC-37C0719C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185" y="2037116"/>
            <a:ext cx="5538281" cy="2927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6A964-9D14-A947-E1A1-5BE28289D638}"/>
              </a:ext>
            </a:extLst>
          </p:cNvPr>
          <p:cNvSpPr txBox="1"/>
          <p:nvPr/>
        </p:nvSpPr>
        <p:spPr>
          <a:xfrm>
            <a:off x="838198" y="3244314"/>
            <a:ext cx="9881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Network </a:t>
            </a:r>
          </a:p>
          <a:p>
            <a:pPr marL="742950" lvl="1" indent="-2857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TLS /SSL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Management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36D0D-C0C7-97E6-D2AC-D8847ECE2727}"/>
              </a:ext>
            </a:extLst>
          </p:cNvPr>
          <p:cNvSpPr txBox="1"/>
          <p:nvPr/>
        </p:nvSpPr>
        <p:spPr>
          <a:xfrm>
            <a:off x="760378" y="1573491"/>
            <a:ext cx="98816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IDentity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Provider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Inter"/>
              </a:rPr>
              <a:t>Internal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Inter"/>
              </a:rPr>
              <a:t>OpenID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Inter"/>
              </a:rPr>
              <a:t>Active Directory - LDAP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621EFA-AF35-E361-06F1-FAD38114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64" y="3540878"/>
            <a:ext cx="8591550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A85349-B423-4C03-9E9E-7F76B307683F}"/>
              </a:ext>
            </a:extLst>
          </p:cNvPr>
          <p:cNvSpPr txBox="1"/>
          <p:nvPr/>
        </p:nvSpPr>
        <p:spPr>
          <a:xfrm>
            <a:off x="1004381" y="304119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Inter"/>
              </a:rPr>
              <a:t>STS = Security Token Service</a:t>
            </a:r>
          </a:p>
        </p:txBody>
      </p:sp>
    </p:spTree>
    <p:extLst>
      <p:ext uri="{BB962C8B-B14F-4D97-AF65-F5344CB8AC3E}">
        <p14:creationId xmlns:p14="http://schemas.microsoft.com/office/powerpoint/2010/main" val="41683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Replication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230527-4D57-7C0F-6993-F1A2A663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304" y="3275656"/>
            <a:ext cx="6905828" cy="2901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E8A09-3921-37A4-BFB6-980F12FB3457}"/>
              </a:ext>
            </a:extLst>
          </p:cNvPr>
          <p:cNvSpPr txBox="1"/>
          <p:nvPr/>
        </p:nvSpPr>
        <p:spPr>
          <a:xfrm>
            <a:off x="984925" y="1690688"/>
            <a:ext cx="154426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way</a:t>
            </a:r>
          </a:p>
          <a:p>
            <a:pPr marL="285750" indent="-285750">
              <a:buFontTx/>
              <a:buChar char="-"/>
            </a:pPr>
            <a:r>
              <a:rPr lang="en-US" dirty="0"/>
              <a:t>Two 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C2F21-6936-A8AE-6CD0-B7B6C594BB23}"/>
              </a:ext>
            </a:extLst>
          </p:cNvPr>
          <p:cNvSpPr txBox="1"/>
          <p:nvPr/>
        </p:nvSpPr>
        <p:spPr>
          <a:xfrm>
            <a:off x="4800397" y="1690687"/>
            <a:ext cx="154426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Site</a:t>
            </a:r>
          </a:p>
          <a:p>
            <a:pPr marL="285750" indent="-285750">
              <a:buFontTx/>
              <a:buChar char="-"/>
            </a:pPr>
            <a:r>
              <a:rPr lang="en-US" dirty="0"/>
              <a:t>Bucket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C4B3C-CACC-D267-8A2F-64198467D71F}"/>
              </a:ext>
            </a:extLst>
          </p:cNvPr>
          <p:cNvSpPr txBox="1"/>
          <p:nvPr/>
        </p:nvSpPr>
        <p:spPr>
          <a:xfrm>
            <a:off x="8615869" y="1690686"/>
            <a:ext cx="154426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26430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Federation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B0B588F-F069-07C6-3867-76C557328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" y="1825625"/>
            <a:ext cx="11334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Gateway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33B7E4-5D1B-B8D6-5A60-FB786F67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379" y="1363696"/>
            <a:ext cx="8423241" cy="42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Inter</vt:lpstr>
      <vt:lpstr>Office Theme</vt:lpstr>
      <vt:lpstr>PowerPoint Presentation</vt:lpstr>
      <vt:lpstr>Video 5</vt:lpstr>
      <vt:lpstr> Erasure Coding</vt:lpstr>
      <vt:lpstr>BitRot Protection</vt:lpstr>
      <vt:lpstr>Encryption</vt:lpstr>
      <vt:lpstr>Identity Management</vt:lpstr>
      <vt:lpstr>Continuous Replication</vt:lpstr>
      <vt:lpstr>Global Federation</vt:lpstr>
      <vt:lpstr>Multi-Cloud Gateway</vt:lpstr>
      <vt:lpstr>Other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8</cp:revision>
  <dcterms:created xsi:type="dcterms:W3CDTF">2023-01-15T16:01:32Z</dcterms:created>
  <dcterms:modified xsi:type="dcterms:W3CDTF">2023-01-22T21:22:18Z</dcterms:modified>
</cp:coreProperties>
</file>