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.io/docs/minio/linux/reference/minio-mc.html" TargetMode="External"/><Relationship Id="rId2" Type="http://schemas.openxmlformats.org/officeDocument/2006/relationships/hyperlink" Target="https://min.io/download#/kubernet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n.io/docs/minio/linux/administration/object-management/object-reten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n.io/docs/minio/linux/administration/object-management/object-retention.html#minio-object-lock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in.io/docs/minio/linux/administration/object-management/object-retention.html#minio-object-lock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Client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 Locking (“Object Retention”)</a:t>
            </a: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Client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Overview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https://min.io/download#/kubernetes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Commands: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https://min.io/docs/minio/linux/reference/minio-mc.html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Example: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mc alias set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myminio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https://minioserver.example.net ACCESS_KEY SECRET KEY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mc ls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mc cat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953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 Locking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Overview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Interaction with Versioning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Interaction with Lifecycle Management</a:t>
            </a:r>
          </a:p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5510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 Locking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Overview</a:t>
            </a: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https://min.io/docs/minio/linux/administration/object-management/object-retention.html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14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 Locking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Interaction with Versioning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https://min.io/docs/minio/linux/administration/object-management/object-retention.html#minio-object-locking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99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 Locking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Interaction with Lifecycle Management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https://min.io/docs/minio/linux/administration/object-management/object-retention.html#minio-object-locking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46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AFA-B21B-4839-4BD9-1346799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 Locking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556B-989C-EB20-5F9A-0FD6EF9862E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AD13-511F-9A70-3343-78F3D83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6386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Demo</a:t>
            </a:r>
          </a:p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167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167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Video11</vt:lpstr>
      <vt:lpstr>MinIO Client</vt:lpstr>
      <vt:lpstr>MinIO Object Locking</vt:lpstr>
      <vt:lpstr>MinIO Object Locking</vt:lpstr>
      <vt:lpstr>MinIO Object Locking</vt:lpstr>
      <vt:lpstr>MinIO Object Locking</vt:lpstr>
      <vt:lpstr>MinIO Object 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18</cp:revision>
  <dcterms:created xsi:type="dcterms:W3CDTF">2023-01-15T16:01:32Z</dcterms:created>
  <dcterms:modified xsi:type="dcterms:W3CDTF">2023-04-09T13:31:52Z</dcterms:modified>
</cp:coreProperties>
</file>