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6" r:id="rId6"/>
    <p:sldId id="267" r:id="rId7"/>
    <p:sldId id="269" r:id="rId8"/>
    <p:sldId id="265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.io/product/reference-hardware" TargetMode="External"/><Relationship Id="rId2" Type="http://schemas.openxmlformats.org/officeDocument/2006/relationships/hyperlink" Target="https://min.io/docs/minio/linux/operations/checklists/hardwa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n.io/docs/minio/linux/operations/checklists/thresholds.html" TargetMode="External"/><Relationship Id="rId5" Type="http://schemas.openxmlformats.org/officeDocument/2006/relationships/hyperlink" Target="https://min.io/docs/minio/linux/operations/checklists/software.html" TargetMode="External"/><Relationship Id="rId4" Type="http://schemas.openxmlformats.org/officeDocument/2006/relationships/hyperlink" Target="https://min.io/docs/minio/linux/operations/checklists/securit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n.io/download#/kubernetes" TargetMode="External"/><Relationship Id="rId2" Type="http://schemas.openxmlformats.org/officeDocument/2006/relationships/hyperlink" Target="https://min.io/docs/minio/kubernetes/upstrea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n.io/download#/docker" TargetMode="External"/><Relationship Id="rId4" Type="http://schemas.openxmlformats.org/officeDocument/2006/relationships/hyperlink" Target="https://min.io/download#/linu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Prerequisites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 OS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Update &amp;&amp; Upgrade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Hostname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NTP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DNS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Disk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44A9-FE2E-52EF-3410-B59E70C319C6}"/>
              </a:ext>
            </a:extLst>
          </p:cNvPr>
          <p:cNvSpPr txBox="1">
            <a:spLocks/>
          </p:cNvSpPr>
          <p:nvPr/>
        </p:nvSpPr>
        <p:spPr>
          <a:xfrm>
            <a:off x="1143000" y="18430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6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44A9-FE2E-52EF-3410-B59E70C319C6}"/>
              </a:ext>
            </a:extLst>
          </p:cNvPr>
          <p:cNvSpPr txBox="1">
            <a:spLocks/>
          </p:cNvSpPr>
          <p:nvPr/>
        </p:nvSpPr>
        <p:spPr>
          <a:xfrm>
            <a:off x="1143000" y="18430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FACF-CB82-0EB5-95CC-D0698F8E5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1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 Checklist &amp;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2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Demo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Resources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Server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Disk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Certificates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DNS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Limitations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 fontScale="92500" lnSpcReduction="20000"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MinIO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Hardware: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https://min.io/docs/minio/linux/operations/checklists/hardware.html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https://min.io/product/reference-hardware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Security: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https://min.io/docs/minio/linux/operations/checklists/security.html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Software: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https://min.io/docs/minio/linux/operations/checklists/software.html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Thresholds: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6"/>
              </a:rPr>
              <a:t>https://min.io/docs/minio/linux/operations/checklists/thresholds.html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1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Resources (Test Env.)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CPU (t2.micro)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(t2.micro)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Network (t2.micro)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 Disk (8GB-gp2-EBS)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Disk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(1GB-gp2-EBS)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DNS (Host File) </a:t>
            </a:r>
          </a:p>
        </p:txBody>
      </p:sp>
    </p:spTree>
    <p:extLst>
      <p:ext uri="{BB962C8B-B14F-4D97-AF65-F5344CB8AC3E}">
        <p14:creationId xmlns:p14="http://schemas.microsoft.com/office/powerpoint/2010/main" val="10315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  Ubuntu 22.04 TLS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Software  GitHub</a:t>
            </a:r>
          </a:p>
          <a:p>
            <a:pPr marL="457200" lvl="1" indent="-45720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30188" lvl="1" indent="-230188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Disk</a:t>
            </a:r>
          </a:p>
          <a:p>
            <a:pPr marL="687388" lvl="2" indent="-230188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  Hardware (Type, Size and …)</a:t>
            </a:r>
          </a:p>
          <a:p>
            <a:pPr marL="687388" lvl="2" indent="-230188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 Hardware(Type, Size and …)</a:t>
            </a:r>
          </a:p>
        </p:txBody>
      </p:sp>
    </p:spTree>
    <p:extLst>
      <p:ext uri="{BB962C8B-B14F-4D97-AF65-F5344CB8AC3E}">
        <p14:creationId xmlns:p14="http://schemas.microsoft.com/office/powerpoint/2010/main" val="37538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 lnSpcReduction="10000"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Certificate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DNS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Limitations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Limit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Connection Limit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DDoS Protection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Caching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Load Balance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Sync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204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https://min.io/docs/minio/kubernetes/upstream/index.html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https://min.io/download#/kubernetes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Linux 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https://min.io/download#/linux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Docker 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https://min.io/download#/docker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73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EBE8-7C6F-500C-9473-72A21676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43" y="1545748"/>
            <a:ext cx="8550513" cy="3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288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Video6</vt:lpstr>
      <vt:lpstr>Deployment Checklist</vt:lpstr>
      <vt:lpstr>Deployment Checklist</vt:lpstr>
      <vt:lpstr>Deployment Checklist</vt:lpstr>
      <vt:lpstr>Deployment Checklist</vt:lpstr>
      <vt:lpstr>Deployment Checklist</vt:lpstr>
      <vt:lpstr>Install MinIO</vt:lpstr>
      <vt:lpstr>Install MinIO</vt:lpstr>
      <vt:lpstr>Install MinIO</vt:lpstr>
      <vt:lpstr>Install MinIO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12</cp:revision>
  <dcterms:created xsi:type="dcterms:W3CDTF">2023-01-15T16:01:32Z</dcterms:created>
  <dcterms:modified xsi:type="dcterms:W3CDTF">2023-02-19T21:23:12Z</dcterms:modified>
</cp:coreProperties>
</file>