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8A8B-8ECF-5D64-55AD-2CD7C058D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96FC3-C24B-27FA-242A-66AA8042E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05C5A-2FFD-EA4B-EDDD-EF00BD7D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AD8D-2D55-0302-F1CF-BF581A56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8C7D-BD09-9804-BD04-C0CE31AC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5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489B-66D0-1B39-660B-F67B98C0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40AB1-8BFA-6EE2-DB57-3F74F41C1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B6E86-E700-240D-8B86-712FDF08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2F76-3E30-6312-77EA-73C054C9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F212-E0E1-719A-5CFC-6496E833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5F835-E75F-C37E-F697-6AF1C0DC7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BC4-E469-419B-BE64-4FC6FA7B3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8333-C71C-552D-65B4-018BC998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D9115-401D-938E-D126-96AF9BCD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CAF9A-2A42-48EE-7949-9B0485B4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8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372F-310D-8676-F621-1A6EF7FA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2763-FEC6-C856-39F0-966CB2B5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F08C-4A56-EA81-C66B-BDC7A63F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988B-0B13-8E63-47F9-0A6820F8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A8F2-5BA7-A61B-8F4D-1F1898B6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81FF-3A5E-64FB-25DD-D1E0382E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27DE2-705E-0463-5BB1-C3E492B4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DC14-367F-B1A2-4ACC-68E4ABB7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3FC1-8EF3-DDDC-24E1-E8018E09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0403-C2A0-7DED-70D8-85A12A31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9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A823-2F1E-D0CC-D08F-6F48255D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13FD1-F346-B994-9E78-2450C4FAF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0C829-E13C-8D49-EF89-740F517F3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D89EE-367A-18F6-A02E-94E8BC79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89582-6D23-2E90-DE62-6E1DAB71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86387-7FC2-C01E-7CC9-6F845ADE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F013-A2C4-2BC7-14C7-9D08305C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4024-43DC-5495-53FC-33F7A62BC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A8707-29C6-EFF7-9C3B-2DFD6A8C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39F09-251E-F767-DB46-4B714DA0B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EFF7-EC69-066D-BBA9-10F0E5E31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9AF5C-5A32-A630-E768-9CB4EC74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31DBC-FE00-F821-DC23-7E8DA17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E27A0-B672-EF75-4581-D8AEC76E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0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FBAF-5666-F631-7D44-86A67813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8FEF1-AA1E-C127-7EA8-507865BC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7BE4D-9337-C5BD-C4D0-A770FF5E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DC459-7153-C1B4-F2FC-5762E3DA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98E3C-9243-7BA6-CDEF-48062F9B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1385D-CD09-2D1B-1DA6-B153B74E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01EC-BA00-0EEC-348D-D1935CB1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DB37-65C0-A33A-8548-158AA3AE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C000-009C-A3E7-C94E-663C616D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A443-22A8-4443-5E7D-47F9F2C2A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0AD37-90EF-365F-C5BE-C15B01F8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44E3-9EEC-0068-071E-4F9E7BD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8216D-C24C-9EF9-9251-80ADF810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7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B243-376D-2143-2113-D87FD49B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4C513-8B34-B4A9-6C3E-9B77EA172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39515-54D7-C139-5A58-7F741CA10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E612-6878-AB59-A71B-C44D0B6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206A-F71D-4B3B-8AF3-0EED9D867BF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10613-2E1E-F036-51A3-98E5983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92DFD-83C9-71D9-D2EA-0249451D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BB48C-E26B-88EA-A08B-F7C1DB86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562A-747E-541D-E910-DBB02EAD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49D5B-CCC4-9802-6544-8E3A1EFCF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206A-F71D-4B3B-8AF3-0EED9D867BF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6ED2-D27D-C1AC-8A36-2A3B2E235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3B90C-15AF-40AA-9E07-3F5076BCE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A6CA9-AA18-4E58-87E7-5FB25F9A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3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6D0256-CF6D-A16C-2603-2348B1181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4646"/>
            <a:ext cx="9144000" cy="423153"/>
          </a:xfrm>
        </p:spPr>
        <p:txBody>
          <a:bodyPr/>
          <a:lstStyle/>
          <a:p>
            <a:r>
              <a:rPr lang="en-US" dirty="0"/>
              <a:t>Vahag Gragoosian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06794-5D4C-12E2-8BFC-16BEC1A01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44" y="1402607"/>
            <a:ext cx="2835512" cy="28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0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12AA-4373-C2DE-9DF0-90F701F4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0B11-EE1C-9A17-7CFD-8077F904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rtl="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MinIO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Console</a:t>
            </a:r>
          </a:p>
        </p:txBody>
      </p:sp>
    </p:spTree>
    <p:extLst>
      <p:ext uri="{BB962C8B-B14F-4D97-AF65-F5344CB8AC3E}">
        <p14:creationId xmlns:p14="http://schemas.microsoft.com/office/powerpoint/2010/main" val="405368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12AA-4373-C2DE-9DF0-90F701F4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0B11-EE1C-9A17-7CFD-8077F904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docker run -d -p 9000:9000 -p 9001:9001 minio/minio server /data --console-address ":9001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Username: minioadmin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Password: minioadmin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https://min.io/docs/minio/linux/administration/minio-console.html#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6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55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Video7</vt:lpstr>
      <vt:lpstr>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Vahag GragosianNamagerdi</dc:creator>
  <cp:lastModifiedBy>Vahag GragosianNamagerdi</cp:lastModifiedBy>
  <cp:revision>16</cp:revision>
  <dcterms:created xsi:type="dcterms:W3CDTF">2023-01-15T16:01:32Z</dcterms:created>
  <dcterms:modified xsi:type="dcterms:W3CDTF">2023-02-15T21:38:12Z</dcterms:modified>
</cp:coreProperties>
</file>