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048"/>
  </p:normalViewPr>
  <p:slideViewPr>
    <p:cSldViewPr snapToGrid="0" snapToObjects="1">
      <p:cViewPr>
        <p:scale>
          <a:sx n="129" d="100"/>
          <a:sy n="129" d="100"/>
        </p:scale>
        <p:origin x="448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9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5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3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4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8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97326" y="2988355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73990" y="236376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173989" y="281596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73990" y="331563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73989" y="3767841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73990" y="424002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73989" y="469222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173990" y="516441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173989" y="561661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7" name="Straight Connector 16"/>
          <p:cNvCxnSpPr>
            <a:stCxn id="4" idx="6"/>
            <a:endCxn id="8" idx="2"/>
          </p:cNvCxnSpPr>
          <p:nvPr/>
        </p:nvCxnSpPr>
        <p:spPr>
          <a:xfrm flipV="1">
            <a:off x="2242099" y="2536153"/>
            <a:ext cx="931891" cy="62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9" idx="2"/>
          </p:cNvCxnSpPr>
          <p:nvPr/>
        </p:nvCxnSpPr>
        <p:spPr>
          <a:xfrm flipV="1">
            <a:off x="2242099" y="2988356"/>
            <a:ext cx="931890" cy="17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6"/>
            <a:endCxn id="10" idx="2"/>
          </p:cNvCxnSpPr>
          <p:nvPr/>
        </p:nvCxnSpPr>
        <p:spPr>
          <a:xfrm>
            <a:off x="2242099" y="3160742"/>
            <a:ext cx="931891" cy="327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11" idx="2"/>
          </p:cNvCxnSpPr>
          <p:nvPr/>
        </p:nvCxnSpPr>
        <p:spPr>
          <a:xfrm>
            <a:off x="2242099" y="3160742"/>
            <a:ext cx="931890" cy="77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6"/>
            <a:endCxn id="12" idx="2"/>
          </p:cNvCxnSpPr>
          <p:nvPr/>
        </p:nvCxnSpPr>
        <p:spPr>
          <a:xfrm>
            <a:off x="2242099" y="3160742"/>
            <a:ext cx="931891" cy="1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13" idx="2"/>
          </p:cNvCxnSpPr>
          <p:nvPr/>
        </p:nvCxnSpPr>
        <p:spPr>
          <a:xfrm>
            <a:off x="2242099" y="3160742"/>
            <a:ext cx="931890" cy="170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6"/>
            <a:endCxn id="14" idx="2"/>
          </p:cNvCxnSpPr>
          <p:nvPr/>
        </p:nvCxnSpPr>
        <p:spPr>
          <a:xfrm>
            <a:off x="2242099" y="3160742"/>
            <a:ext cx="931891" cy="217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6"/>
            <a:endCxn id="15" idx="2"/>
          </p:cNvCxnSpPr>
          <p:nvPr/>
        </p:nvCxnSpPr>
        <p:spPr>
          <a:xfrm>
            <a:off x="2242099" y="3160742"/>
            <a:ext cx="931890" cy="262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897326" y="347303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897325" y="397020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894680" y="4451140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94679" y="492957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7" name="Straight Connector 56"/>
          <p:cNvCxnSpPr>
            <a:stCxn id="41" idx="6"/>
            <a:endCxn id="8" idx="2"/>
          </p:cNvCxnSpPr>
          <p:nvPr/>
        </p:nvCxnSpPr>
        <p:spPr>
          <a:xfrm flipV="1">
            <a:off x="2242099" y="2536153"/>
            <a:ext cx="931891" cy="11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1" idx="6"/>
            <a:endCxn id="9" idx="2"/>
          </p:cNvCxnSpPr>
          <p:nvPr/>
        </p:nvCxnSpPr>
        <p:spPr>
          <a:xfrm flipV="1">
            <a:off x="2242099" y="2988356"/>
            <a:ext cx="931890" cy="65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1" idx="6"/>
            <a:endCxn id="10" idx="2"/>
          </p:cNvCxnSpPr>
          <p:nvPr/>
        </p:nvCxnSpPr>
        <p:spPr>
          <a:xfrm flipV="1">
            <a:off x="2242099" y="3488025"/>
            <a:ext cx="931891" cy="15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1" idx="6"/>
            <a:endCxn id="11" idx="2"/>
          </p:cNvCxnSpPr>
          <p:nvPr/>
        </p:nvCxnSpPr>
        <p:spPr>
          <a:xfrm>
            <a:off x="2242099" y="3645423"/>
            <a:ext cx="931890" cy="29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1" idx="6"/>
            <a:endCxn id="12" idx="2"/>
          </p:cNvCxnSpPr>
          <p:nvPr/>
        </p:nvCxnSpPr>
        <p:spPr>
          <a:xfrm>
            <a:off x="2242099" y="3645423"/>
            <a:ext cx="931891" cy="76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1" idx="6"/>
            <a:endCxn id="13" idx="2"/>
          </p:cNvCxnSpPr>
          <p:nvPr/>
        </p:nvCxnSpPr>
        <p:spPr>
          <a:xfrm>
            <a:off x="2242099" y="3645423"/>
            <a:ext cx="931890" cy="12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6"/>
            <a:endCxn id="14" idx="2"/>
          </p:cNvCxnSpPr>
          <p:nvPr/>
        </p:nvCxnSpPr>
        <p:spPr>
          <a:xfrm>
            <a:off x="2242099" y="3645423"/>
            <a:ext cx="931891" cy="169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1" idx="6"/>
            <a:endCxn id="15" idx="2"/>
          </p:cNvCxnSpPr>
          <p:nvPr/>
        </p:nvCxnSpPr>
        <p:spPr>
          <a:xfrm>
            <a:off x="2242099" y="3645423"/>
            <a:ext cx="931890" cy="214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44" idx="6"/>
            <a:endCxn id="8" idx="2"/>
          </p:cNvCxnSpPr>
          <p:nvPr/>
        </p:nvCxnSpPr>
        <p:spPr>
          <a:xfrm flipV="1">
            <a:off x="2242098" y="2536153"/>
            <a:ext cx="931892" cy="16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4" idx="6"/>
            <a:endCxn id="9" idx="2"/>
          </p:cNvCxnSpPr>
          <p:nvPr/>
        </p:nvCxnSpPr>
        <p:spPr>
          <a:xfrm flipV="1">
            <a:off x="2242098" y="2988356"/>
            <a:ext cx="931891" cy="115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10" idx="2"/>
          </p:cNvCxnSpPr>
          <p:nvPr/>
        </p:nvCxnSpPr>
        <p:spPr>
          <a:xfrm flipV="1">
            <a:off x="2239452" y="3488025"/>
            <a:ext cx="934538" cy="67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44" idx="6"/>
            <a:endCxn id="11" idx="2"/>
          </p:cNvCxnSpPr>
          <p:nvPr/>
        </p:nvCxnSpPr>
        <p:spPr>
          <a:xfrm flipV="1">
            <a:off x="2242098" y="3940228"/>
            <a:ext cx="931891" cy="20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4" idx="6"/>
            <a:endCxn id="12" idx="2"/>
          </p:cNvCxnSpPr>
          <p:nvPr/>
        </p:nvCxnSpPr>
        <p:spPr>
          <a:xfrm>
            <a:off x="2242098" y="4142591"/>
            <a:ext cx="931892" cy="26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44" idx="6"/>
            <a:endCxn id="13" idx="2"/>
          </p:cNvCxnSpPr>
          <p:nvPr/>
        </p:nvCxnSpPr>
        <p:spPr>
          <a:xfrm>
            <a:off x="2242098" y="4142591"/>
            <a:ext cx="931891" cy="72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6"/>
            <a:endCxn id="14" idx="2"/>
          </p:cNvCxnSpPr>
          <p:nvPr/>
        </p:nvCxnSpPr>
        <p:spPr>
          <a:xfrm>
            <a:off x="2242098" y="4142591"/>
            <a:ext cx="931892" cy="119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6"/>
            <a:endCxn id="15" idx="2"/>
          </p:cNvCxnSpPr>
          <p:nvPr/>
        </p:nvCxnSpPr>
        <p:spPr>
          <a:xfrm>
            <a:off x="2242098" y="4142591"/>
            <a:ext cx="931891" cy="164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6" idx="6"/>
            <a:endCxn id="8" idx="2"/>
          </p:cNvCxnSpPr>
          <p:nvPr/>
        </p:nvCxnSpPr>
        <p:spPr>
          <a:xfrm flipV="1">
            <a:off x="2239453" y="2536153"/>
            <a:ext cx="934537" cy="208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46" idx="6"/>
            <a:endCxn id="9" idx="2"/>
          </p:cNvCxnSpPr>
          <p:nvPr/>
        </p:nvCxnSpPr>
        <p:spPr>
          <a:xfrm flipV="1">
            <a:off x="2239453" y="2988356"/>
            <a:ext cx="934536" cy="163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6" idx="6"/>
            <a:endCxn id="10" idx="2"/>
          </p:cNvCxnSpPr>
          <p:nvPr/>
        </p:nvCxnSpPr>
        <p:spPr>
          <a:xfrm flipV="1">
            <a:off x="2239453" y="3488025"/>
            <a:ext cx="934537" cy="113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46" idx="6"/>
            <a:endCxn id="11" idx="2"/>
          </p:cNvCxnSpPr>
          <p:nvPr/>
        </p:nvCxnSpPr>
        <p:spPr>
          <a:xfrm flipV="1">
            <a:off x="2239453" y="3940228"/>
            <a:ext cx="934536" cy="6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6" idx="6"/>
            <a:endCxn id="12" idx="2"/>
          </p:cNvCxnSpPr>
          <p:nvPr/>
        </p:nvCxnSpPr>
        <p:spPr>
          <a:xfrm flipV="1">
            <a:off x="2239453" y="4412413"/>
            <a:ext cx="934537" cy="21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6" idx="6"/>
            <a:endCxn id="13" idx="2"/>
          </p:cNvCxnSpPr>
          <p:nvPr/>
        </p:nvCxnSpPr>
        <p:spPr>
          <a:xfrm>
            <a:off x="2239453" y="4623527"/>
            <a:ext cx="934536" cy="24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14" idx="2"/>
          </p:cNvCxnSpPr>
          <p:nvPr/>
        </p:nvCxnSpPr>
        <p:spPr>
          <a:xfrm>
            <a:off x="2239452" y="4624772"/>
            <a:ext cx="934538" cy="71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46" idx="6"/>
            <a:endCxn id="15" idx="2"/>
          </p:cNvCxnSpPr>
          <p:nvPr/>
        </p:nvCxnSpPr>
        <p:spPr>
          <a:xfrm>
            <a:off x="2239453" y="4623527"/>
            <a:ext cx="934536" cy="116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7" idx="6"/>
            <a:endCxn id="15" idx="2"/>
          </p:cNvCxnSpPr>
          <p:nvPr/>
        </p:nvCxnSpPr>
        <p:spPr>
          <a:xfrm>
            <a:off x="2239452" y="5101960"/>
            <a:ext cx="934537" cy="68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47" idx="6"/>
            <a:endCxn id="14" idx="2"/>
          </p:cNvCxnSpPr>
          <p:nvPr/>
        </p:nvCxnSpPr>
        <p:spPr>
          <a:xfrm>
            <a:off x="2239452" y="5101960"/>
            <a:ext cx="934538" cy="23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47" idx="6"/>
            <a:endCxn id="13" idx="2"/>
          </p:cNvCxnSpPr>
          <p:nvPr/>
        </p:nvCxnSpPr>
        <p:spPr>
          <a:xfrm flipV="1">
            <a:off x="2239452" y="4864616"/>
            <a:ext cx="934537" cy="23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47" idx="6"/>
            <a:endCxn id="12" idx="2"/>
          </p:cNvCxnSpPr>
          <p:nvPr/>
        </p:nvCxnSpPr>
        <p:spPr>
          <a:xfrm flipV="1">
            <a:off x="2239452" y="4412413"/>
            <a:ext cx="934538" cy="68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7" idx="6"/>
            <a:endCxn id="11" idx="2"/>
          </p:cNvCxnSpPr>
          <p:nvPr/>
        </p:nvCxnSpPr>
        <p:spPr>
          <a:xfrm flipV="1">
            <a:off x="2239452" y="3940228"/>
            <a:ext cx="934537" cy="116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7" idx="6"/>
            <a:endCxn id="10" idx="2"/>
          </p:cNvCxnSpPr>
          <p:nvPr/>
        </p:nvCxnSpPr>
        <p:spPr>
          <a:xfrm flipV="1">
            <a:off x="2239452" y="3488025"/>
            <a:ext cx="934538" cy="161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47" idx="6"/>
            <a:endCxn id="9" idx="2"/>
          </p:cNvCxnSpPr>
          <p:nvPr/>
        </p:nvCxnSpPr>
        <p:spPr>
          <a:xfrm flipV="1">
            <a:off x="2239452" y="2988356"/>
            <a:ext cx="934537" cy="211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7" idx="6"/>
            <a:endCxn id="8" idx="2"/>
          </p:cNvCxnSpPr>
          <p:nvPr/>
        </p:nvCxnSpPr>
        <p:spPr>
          <a:xfrm flipV="1">
            <a:off x="2239452" y="2536153"/>
            <a:ext cx="934538" cy="256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 rot="10800000">
            <a:off x="7930748" y="499202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val 176"/>
          <p:cNvSpPr/>
          <p:nvPr/>
        </p:nvSpPr>
        <p:spPr>
          <a:xfrm rot="10800000">
            <a:off x="6654084" y="561661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8" name="Oval 177"/>
          <p:cNvSpPr/>
          <p:nvPr/>
        </p:nvSpPr>
        <p:spPr>
          <a:xfrm rot="10800000">
            <a:off x="6654085" y="516441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val 178"/>
          <p:cNvSpPr/>
          <p:nvPr/>
        </p:nvSpPr>
        <p:spPr>
          <a:xfrm rot="10800000">
            <a:off x="6654084" y="4664745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0" name="Oval 179"/>
          <p:cNvSpPr/>
          <p:nvPr/>
        </p:nvSpPr>
        <p:spPr>
          <a:xfrm rot="10800000">
            <a:off x="6654085" y="4212542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val 180"/>
          <p:cNvSpPr/>
          <p:nvPr/>
        </p:nvSpPr>
        <p:spPr>
          <a:xfrm rot="10800000">
            <a:off x="6654084" y="374035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val 181"/>
          <p:cNvSpPr/>
          <p:nvPr/>
        </p:nvSpPr>
        <p:spPr>
          <a:xfrm rot="10800000">
            <a:off x="6654085" y="328815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val 182"/>
          <p:cNvSpPr/>
          <p:nvPr/>
        </p:nvSpPr>
        <p:spPr>
          <a:xfrm rot="10800000">
            <a:off x="6654084" y="281596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4" name="Oval 183"/>
          <p:cNvSpPr/>
          <p:nvPr/>
        </p:nvSpPr>
        <p:spPr>
          <a:xfrm rot="10800000">
            <a:off x="6654085" y="236376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5" name="Straight Connector 184"/>
          <p:cNvCxnSpPr>
            <a:stCxn id="178" idx="6"/>
            <a:endCxn id="182" idx="2"/>
          </p:cNvCxnSpPr>
          <p:nvPr/>
        </p:nvCxnSpPr>
        <p:spPr>
          <a:xfrm rot="10800000" flipV="1">
            <a:off x="6998857" y="5164414"/>
            <a:ext cx="931891" cy="624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8" idx="6"/>
            <a:endCxn id="183" idx="2"/>
          </p:cNvCxnSpPr>
          <p:nvPr/>
        </p:nvCxnSpPr>
        <p:spPr>
          <a:xfrm rot="10800000" flipV="1">
            <a:off x="6998858" y="5164414"/>
            <a:ext cx="931890" cy="17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78" idx="6"/>
            <a:endCxn id="184" idx="2"/>
          </p:cNvCxnSpPr>
          <p:nvPr/>
        </p:nvCxnSpPr>
        <p:spPr>
          <a:xfrm rot="10800000">
            <a:off x="6998857" y="4837131"/>
            <a:ext cx="931891" cy="327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78" idx="6"/>
            <a:endCxn id="185" idx="2"/>
          </p:cNvCxnSpPr>
          <p:nvPr/>
        </p:nvCxnSpPr>
        <p:spPr>
          <a:xfrm rot="10800000">
            <a:off x="6998858" y="4384928"/>
            <a:ext cx="931890" cy="779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78" idx="6"/>
            <a:endCxn id="186" idx="2"/>
          </p:cNvCxnSpPr>
          <p:nvPr/>
        </p:nvCxnSpPr>
        <p:spPr>
          <a:xfrm rot="10800000">
            <a:off x="6998857" y="3912743"/>
            <a:ext cx="931891" cy="1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78" idx="6"/>
            <a:endCxn id="187" idx="2"/>
          </p:cNvCxnSpPr>
          <p:nvPr/>
        </p:nvCxnSpPr>
        <p:spPr>
          <a:xfrm rot="10800000">
            <a:off x="6998858" y="3460540"/>
            <a:ext cx="931890" cy="170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78" idx="6"/>
            <a:endCxn id="188" idx="2"/>
          </p:cNvCxnSpPr>
          <p:nvPr/>
        </p:nvCxnSpPr>
        <p:spPr>
          <a:xfrm rot="10800000">
            <a:off x="6998857" y="2988355"/>
            <a:ext cx="931891" cy="217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78" idx="6"/>
            <a:endCxn id="189" idx="2"/>
          </p:cNvCxnSpPr>
          <p:nvPr/>
        </p:nvCxnSpPr>
        <p:spPr>
          <a:xfrm rot="10800000">
            <a:off x="6998858" y="2536152"/>
            <a:ext cx="931890" cy="262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 rot="10800000">
            <a:off x="7930748" y="450734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" name="Oval 193"/>
          <p:cNvSpPr/>
          <p:nvPr/>
        </p:nvSpPr>
        <p:spPr>
          <a:xfrm rot="10800000">
            <a:off x="7930749" y="401017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5" name="Oval 194"/>
          <p:cNvSpPr/>
          <p:nvPr/>
        </p:nvSpPr>
        <p:spPr>
          <a:xfrm rot="10800000">
            <a:off x="7933394" y="352924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Oval 195"/>
          <p:cNvSpPr/>
          <p:nvPr/>
        </p:nvSpPr>
        <p:spPr>
          <a:xfrm rot="10800000">
            <a:off x="7933395" y="3050810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7" name="Straight Connector 196"/>
          <p:cNvCxnSpPr>
            <a:stCxn id="215" idx="6"/>
            <a:endCxn id="182" idx="2"/>
          </p:cNvCxnSpPr>
          <p:nvPr/>
        </p:nvCxnSpPr>
        <p:spPr>
          <a:xfrm rot="10800000" flipV="1">
            <a:off x="6998857" y="4679733"/>
            <a:ext cx="931891" cy="1109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15" idx="6"/>
            <a:endCxn id="183" idx="2"/>
          </p:cNvCxnSpPr>
          <p:nvPr/>
        </p:nvCxnSpPr>
        <p:spPr>
          <a:xfrm rot="10800000" flipV="1">
            <a:off x="6998858" y="4679733"/>
            <a:ext cx="931890" cy="657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5" idx="6"/>
            <a:endCxn id="184" idx="2"/>
          </p:cNvCxnSpPr>
          <p:nvPr/>
        </p:nvCxnSpPr>
        <p:spPr>
          <a:xfrm rot="10800000" flipV="1">
            <a:off x="6998857" y="4679733"/>
            <a:ext cx="931891" cy="157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15" idx="6"/>
            <a:endCxn id="185" idx="2"/>
          </p:cNvCxnSpPr>
          <p:nvPr/>
        </p:nvCxnSpPr>
        <p:spPr>
          <a:xfrm rot="10800000">
            <a:off x="6998858" y="4384928"/>
            <a:ext cx="931890" cy="294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5" idx="6"/>
            <a:endCxn id="186" idx="2"/>
          </p:cNvCxnSpPr>
          <p:nvPr/>
        </p:nvCxnSpPr>
        <p:spPr>
          <a:xfrm rot="10800000">
            <a:off x="6998857" y="3912743"/>
            <a:ext cx="931891" cy="76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15" idx="6"/>
            <a:endCxn id="187" idx="2"/>
          </p:cNvCxnSpPr>
          <p:nvPr/>
        </p:nvCxnSpPr>
        <p:spPr>
          <a:xfrm rot="10800000">
            <a:off x="6998858" y="3460540"/>
            <a:ext cx="931890" cy="121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5" idx="6"/>
            <a:endCxn id="188" idx="2"/>
          </p:cNvCxnSpPr>
          <p:nvPr/>
        </p:nvCxnSpPr>
        <p:spPr>
          <a:xfrm rot="10800000">
            <a:off x="6998857" y="2988355"/>
            <a:ext cx="931891" cy="1691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5" idx="6"/>
            <a:endCxn id="189" idx="2"/>
          </p:cNvCxnSpPr>
          <p:nvPr/>
        </p:nvCxnSpPr>
        <p:spPr>
          <a:xfrm rot="10800000">
            <a:off x="6998858" y="2536152"/>
            <a:ext cx="931890" cy="2143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18" idx="6"/>
            <a:endCxn id="182" idx="2"/>
          </p:cNvCxnSpPr>
          <p:nvPr/>
        </p:nvCxnSpPr>
        <p:spPr>
          <a:xfrm rot="10800000" flipV="1">
            <a:off x="6998857" y="4182565"/>
            <a:ext cx="931892" cy="1606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18" idx="6"/>
            <a:endCxn id="183" idx="2"/>
          </p:cNvCxnSpPr>
          <p:nvPr/>
        </p:nvCxnSpPr>
        <p:spPr>
          <a:xfrm rot="10800000" flipV="1">
            <a:off x="6998858" y="4182565"/>
            <a:ext cx="931891" cy="115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endCxn id="184" idx="2"/>
          </p:cNvCxnSpPr>
          <p:nvPr/>
        </p:nvCxnSpPr>
        <p:spPr>
          <a:xfrm rot="10800000" flipV="1">
            <a:off x="6998857" y="4162578"/>
            <a:ext cx="934538" cy="674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218" idx="6"/>
            <a:endCxn id="185" idx="2"/>
          </p:cNvCxnSpPr>
          <p:nvPr/>
        </p:nvCxnSpPr>
        <p:spPr>
          <a:xfrm rot="10800000" flipV="1">
            <a:off x="6998858" y="4182565"/>
            <a:ext cx="931891" cy="20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18" idx="6"/>
            <a:endCxn id="186" idx="2"/>
          </p:cNvCxnSpPr>
          <p:nvPr/>
        </p:nvCxnSpPr>
        <p:spPr>
          <a:xfrm rot="10800000">
            <a:off x="6998857" y="3912743"/>
            <a:ext cx="931892" cy="269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18" idx="6"/>
            <a:endCxn id="187" idx="2"/>
          </p:cNvCxnSpPr>
          <p:nvPr/>
        </p:nvCxnSpPr>
        <p:spPr>
          <a:xfrm rot="10800000">
            <a:off x="6998858" y="3460540"/>
            <a:ext cx="931891" cy="722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18" idx="6"/>
            <a:endCxn id="188" idx="2"/>
          </p:cNvCxnSpPr>
          <p:nvPr/>
        </p:nvCxnSpPr>
        <p:spPr>
          <a:xfrm rot="10800000">
            <a:off x="6998857" y="2988355"/>
            <a:ext cx="931892" cy="119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218" idx="6"/>
            <a:endCxn id="189" idx="2"/>
          </p:cNvCxnSpPr>
          <p:nvPr/>
        </p:nvCxnSpPr>
        <p:spPr>
          <a:xfrm rot="10800000">
            <a:off x="6998858" y="2536152"/>
            <a:ext cx="931891" cy="164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20" idx="6"/>
            <a:endCxn id="182" idx="2"/>
          </p:cNvCxnSpPr>
          <p:nvPr/>
        </p:nvCxnSpPr>
        <p:spPr>
          <a:xfrm rot="10800000" flipV="1">
            <a:off x="6998857" y="3701629"/>
            <a:ext cx="934537" cy="2087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220" idx="6"/>
            <a:endCxn id="183" idx="2"/>
          </p:cNvCxnSpPr>
          <p:nvPr/>
        </p:nvCxnSpPr>
        <p:spPr>
          <a:xfrm rot="10800000" flipV="1">
            <a:off x="6998858" y="3701629"/>
            <a:ext cx="934536" cy="163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20" idx="6"/>
            <a:endCxn id="184" idx="2"/>
          </p:cNvCxnSpPr>
          <p:nvPr/>
        </p:nvCxnSpPr>
        <p:spPr>
          <a:xfrm rot="10800000" flipV="1">
            <a:off x="6998857" y="3701629"/>
            <a:ext cx="934537" cy="113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20" idx="6"/>
            <a:endCxn id="185" idx="2"/>
          </p:cNvCxnSpPr>
          <p:nvPr/>
        </p:nvCxnSpPr>
        <p:spPr>
          <a:xfrm rot="10800000" flipV="1">
            <a:off x="6998858" y="3701629"/>
            <a:ext cx="934536" cy="6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220" idx="6"/>
            <a:endCxn id="186" idx="2"/>
          </p:cNvCxnSpPr>
          <p:nvPr/>
        </p:nvCxnSpPr>
        <p:spPr>
          <a:xfrm rot="10800000" flipV="1">
            <a:off x="6998857" y="3701629"/>
            <a:ext cx="934537" cy="21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220" idx="6"/>
            <a:endCxn id="187" idx="2"/>
          </p:cNvCxnSpPr>
          <p:nvPr/>
        </p:nvCxnSpPr>
        <p:spPr>
          <a:xfrm rot="10800000">
            <a:off x="6998858" y="3460540"/>
            <a:ext cx="934536" cy="241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endCxn id="188" idx="2"/>
          </p:cNvCxnSpPr>
          <p:nvPr/>
        </p:nvCxnSpPr>
        <p:spPr>
          <a:xfrm rot="10800000">
            <a:off x="6998857" y="2988355"/>
            <a:ext cx="934538" cy="71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220" idx="6"/>
            <a:endCxn id="189" idx="2"/>
          </p:cNvCxnSpPr>
          <p:nvPr/>
        </p:nvCxnSpPr>
        <p:spPr>
          <a:xfrm rot="10800000">
            <a:off x="6998858" y="2536152"/>
            <a:ext cx="934536" cy="116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21" idx="6"/>
            <a:endCxn id="189" idx="2"/>
          </p:cNvCxnSpPr>
          <p:nvPr/>
        </p:nvCxnSpPr>
        <p:spPr>
          <a:xfrm rot="10800000">
            <a:off x="6998858" y="2536152"/>
            <a:ext cx="934537" cy="68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21" idx="6"/>
            <a:endCxn id="188" idx="2"/>
          </p:cNvCxnSpPr>
          <p:nvPr/>
        </p:nvCxnSpPr>
        <p:spPr>
          <a:xfrm rot="10800000">
            <a:off x="6998857" y="2988355"/>
            <a:ext cx="934538" cy="234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221" idx="6"/>
            <a:endCxn id="187" idx="2"/>
          </p:cNvCxnSpPr>
          <p:nvPr/>
        </p:nvCxnSpPr>
        <p:spPr>
          <a:xfrm rot="10800000" flipV="1">
            <a:off x="6998858" y="3223196"/>
            <a:ext cx="934537" cy="237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21" idx="6"/>
            <a:endCxn id="186" idx="2"/>
          </p:cNvCxnSpPr>
          <p:nvPr/>
        </p:nvCxnSpPr>
        <p:spPr>
          <a:xfrm rot="10800000" flipV="1">
            <a:off x="6998857" y="3223196"/>
            <a:ext cx="934538" cy="689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21" idx="6"/>
            <a:endCxn id="185" idx="2"/>
          </p:cNvCxnSpPr>
          <p:nvPr/>
        </p:nvCxnSpPr>
        <p:spPr>
          <a:xfrm rot="10800000" flipV="1">
            <a:off x="6998858" y="3223196"/>
            <a:ext cx="934537" cy="1161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21" idx="6"/>
            <a:endCxn id="184" idx="2"/>
          </p:cNvCxnSpPr>
          <p:nvPr/>
        </p:nvCxnSpPr>
        <p:spPr>
          <a:xfrm rot="10800000" flipV="1">
            <a:off x="6998857" y="3223196"/>
            <a:ext cx="934538" cy="1613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21" idx="6"/>
            <a:endCxn id="183" idx="2"/>
          </p:cNvCxnSpPr>
          <p:nvPr/>
        </p:nvCxnSpPr>
        <p:spPr>
          <a:xfrm rot="10800000" flipV="1">
            <a:off x="6998858" y="3223196"/>
            <a:ext cx="934537" cy="2113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21" idx="6"/>
            <a:endCxn id="182" idx="2"/>
          </p:cNvCxnSpPr>
          <p:nvPr/>
        </p:nvCxnSpPr>
        <p:spPr>
          <a:xfrm rot="10800000" flipV="1">
            <a:off x="6998857" y="3223196"/>
            <a:ext cx="934538" cy="256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ight Brace 229"/>
          <p:cNvSpPr/>
          <p:nvPr/>
        </p:nvSpPr>
        <p:spPr>
          <a:xfrm rot="16200000">
            <a:off x="5591705" y="-627248"/>
            <a:ext cx="248134" cy="5051044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258784" y="23038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nput layer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792274" y="230380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utput layer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3915806" y="1322004"/>
            <a:ext cx="361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hidden Layers with different sizes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4" name="Oval 233"/>
          <p:cNvSpPr/>
          <p:nvPr/>
        </p:nvSpPr>
        <p:spPr>
          <a:xfrm rot="10800000">
            <a:off x="4239112" y="4750218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" name="Oval 234"/>
          <p:cNvSpPr/>
          <p:nvPr/>
        </p:nvSpPr>
        <p:spPr>
          <a:xfrm rot="10800000">
            <a:off x="4239112" y="426553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6" name="Oval 235"/>
          <p:cNvSpPr/>
          <p:nvPr/>
        </p:nvSpPr>
        <p:spPr>
          <a:xfrm rot="10800000">
            <a:off x="4239113" y="376836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7" name="Oval 236"/>
          <p:cNvSpPr/>
          <p:nvPr/>
        </p:nvSpPr>
        <p:spPr>
          <a:xfrm rot="10800000">
            <a:off x="4241758" y="328743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8" name="Oval 237"/>
          <p:cNvSpPr/>
          <p:nvPr/>
        </p:nvSpPr>
        <p:spPr>
          <a:xfrm rot="10800000">
            <a:off x="4241759" y="2809000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9" name="Oval 238"/>
          <p:cNvSpPr/>
          <p:nvPr/>
        </p:nvSpPr>
        <p:spPr>
          <a:xfrm rot="10800000">
            <a:off x="9309431" y="355714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0" name="Oval 239"/>
          <p:cNvSpPr/>
          <p:nvPr/>
        </p:nvSpPr>
        <p:spPr>
          <a:xfrm rot="10800000">
            <a:off x="9316505" y="404681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2" name="Oval 241"/>
          <p:cNvSpPr/>
          <p:nvPr/>
        </p:nvSpPr>
        <p:spPr>
          <a:xfrm rot="10800000">
            <a:off x="9331421" y="4533997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5" name="Straight Connector 244"/>
          <p:cNvCxnSpPr>
            <a:stCxn id="196" idx="2"/>
            <a:endCxn id="239" idx="6"/>
          </p:cNvCxnSpPr>
          <p:nvPr/>
        </p:nvCxnSpPr>
        <p:spPr>
          <a:xfrm>
            <a:off x="8278168" y="3223196"/>
            <a:ext cx="1031263" cy="50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>
            <a:stCxn id="196" idx="2"/>
            <a:endCxn id="240" idx="6"/>
          </p:cNvCxnSpPr>
          <p:nvPr/>
        </p:nvCxnSpPr>
        <p:spPr>
          <a:xfrm>
            <a:off x="8278168" y="3223196"/>
            <a:ext cx="1038337" cy="99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196" idx="2"/>
            <a:endCxn id="242" idx="6"/>
          </p:cNvCxnSpPr>
          <p:nvPr/>
        </p:nvCxnSpPr>
        <p:spPr>
          <a:xfrm>
            <a:off x="8278168" y="3223196"/>
            <a:ext cx="1053253" cy="1483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39" idx="6"/>
            <a:endCxn id="195" idx="2"/>
          </p:cNvCxnSpPr>
          <p:nvPr/>
        </p:nvCxnSpPr>
        <p:spPr>
          <a:xfrm flipH="1" flipV="1">
            <a:off x="8278167" y="3701629"/>
            <a:ext cx="1031264" cy="2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39" idx="6"/>
            <a:endCxn id="194" idx="2"/>
          </p:cNvCxnSpPr>
          <p:nvPr/>
        </p:nvCxnSpPr>
        <p:spPr>
          <a:xfrm flipH="1">
            <a:off x="8275522" y="3729529"/>
            <a:ext cx="1033909" cy="45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39" idx="6"/>
            <a:endCxn id="193" idx="2"/>
          </p:cNvCxnSpPr>
          <p:nvPr/>
        </p:nvCxnSpPr>
        <p:spPr>
          <a:xfrm flipH="1">
            <a:off x="8275521" y="3729529"/>
            <a:ext cx="1033910" cy="950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39" idx="6"/>
            <a:endCxn id="176" idx="2"/>
          </p:cNvCxnSpPr>
          <p:nvPr/>
        </p:nvCxnSpPr>
        <p:spPr>
          <a:xfrm flipH="1">
            <a:off x="8275521" y="3729529"/>
            <a:ext cx="1033910" cy="1434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176" idx="2"/>
            <a:endCxn id="242" idx="6"/>
          </p:cNvCxnSpPr>
          <p:nvPr/>
        </p:nvCxnSpPr>
        <p:spPr>
          <a:xfrm flipV="1">
            <a:off x="8275521" y="4706383"/>
            <a:ext cx="1055900" cy="45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42" idx="6"/>
            <a:endCxn id="193" idx="2"/>
          </p:cNvCxnSpPr>
          <p:nvPr/>
        </p:nvCxnSpPr>
        <p:spPr>
          <a:xfrm flipH="1" flipV="1">
            <a:off x="8275521" y="4679733"/>
            <a:ext cx="1055900" cy="2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194" idx="1"/>
            <a:endCxn id="242" idx="6"/>
          </p:cNvCxnSpPr>
          <p:nvPr/>
        </p:nvCxnSpPr>
        <p:spPr>
          <a:xfrm>
            <a:off x="8225031" y="4304461"/>
            <a:ext cx="1106390" cy="40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195" idx="2"/>
            <a:endCxn id="242" idx="6"/>
          </p:cNvCxnSpPr>
          <p:nvPr/>
        </p:nvCxnSpPr>
        <p:spPr>
          <a:xfrm>
            <a:off x="8278167" y="3701629"/>
            <a:ext cx="1053254" cy="1004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40" idx="6"/>
          </p:cNvCxnSpPr>
          <p:nvPr/>
        </p:nvCxnSpPr>
        <p:spPr>
          <a:xfrm flipH="1" flipV="1">
            <a:off x="8326011" y="3757429"/>
            <a:ext cx="990494" cy="461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40" idx="6"/>
            <a:endCxn id="194" idx="2"/>
          </p:cNvCxnSpPr>
          <p:nvPr/>
        </p:nvCxnSpPr>
        <p:spPr>
          <a:xfrm flipH="1" flipV="1">
            <a:off x="8275522" y="4182565"/>
            <a:ext cx="1040983" cy="3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40" idx="6"/>
            <a:endCxn id="193" idx="2"/>
          </p:cNvCxnSpPr>
          <p:nvPr/>
        </p:nvCxnSpPr>
        <p:spPr>
          <a:xfrm flipH="1">
            <a:off x="8275521" y="4219200"/>
            <a:ext cx="1040984" cy="46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240" idx="6"/>
            <a:endCxn id="176" idx="2"/>
          </p:cNvCxnSpPr>
          <p:nvPr/>
        </p:nvCxnSpPr>
        <p:spPr>
          <a:xfrm flipH="1">
            <a:off x="8275521" y="4219200"/>
            <a:ext cx="1040984" cy="94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 rot="16200000">
            <a:off x="5056427" y="393983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Inter Fully Connected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9" name="Oval 278"/>
          <p:cNvSpPr/>
          <p:nvPr/>
        </p:nvSpPr>
        <p:spPr>
          <a:xfrm rot="10800000">
            <a:off x="5370999" y="5201090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0" name="Oval 279"/>
          <p:cNvSpPr/>
          <p:nvPr/>
        </p:nvSpPr>
        <p:spPr>
          <a:xfrm rot="10800000">
            <a:off x="5370999" y="4738131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1" name="Oval 280"/>
          <p:cNvSpPr/>
          <p:nvPr/>
        </p:nvSpPr>
        <p:spPr>
          <a:xfrm rot="10800000">
            <a:off x="5383000" y="4276702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2" name="Oval 281"/>
          <p:cNvSpPr/>
          <p:nvPr/>
        </p:nvSpPr>
        <p:spPr>
          <a:xfrm rot="10800000">
            <a:off x="5383001" y="3824499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3" name="Oval 282"/>
          <p:cNvSpPr/>
          <p:nvPr/>
        </p:nvSpPr>
        <p:spPr>
          <a:xfrm rot="10800000">
            <a:off x="5383000" y="3352314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4" name="Oval 283"/>
          <p:cNvSpPr/>
          <p:nvPr/>
        </p:nvSpPr>
        <p:spPr>
          <a:xfrm rot="10800000">
            <a:off x="5383001" y="2900111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5" name="Oval 284"/>
          <p:cNvSpPr/>
          <p:nvPr/>
        </p:nvSpPr>
        <p:spPr>
          <a:xfrm rot="10800000">
            <a:off x="5383000" y="242792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6" name="Oval 285"/>
          <p:cNvSpPr/>
          <p:nvPr/>
        </p:nvSpPr>
        <p:spPr>
          <a:xfrm rot="10800000">
            <a:off x="5383001" y="197572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7" name="Oval 286"/>
          <p:cNvSpPr/>
          <p:nvPr/>
        </p:nvSpPr>
        <p:spPr>
          <a:xfrm rot="10800000">
            <a:off x="5385957" y="5653293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8" name="Oval 287"/>
          <p:cNvSpPr/>
          <p:nvPr/>
        </p:nvSpPr>
        <p:spPr>
          <a:xfrm rot="10800000">
            <a:off x="5385956" y="6105496"/>
            <a:ext cx="344773" cy="3447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9" name="TextBox 288"/>
          <p:cNvSpPr txBox="1"/>
          <p:nvPr/>
        </p:nvSpPr>
        <p:spPr>
          <a:xfrm rot="16200000">
            <a:off x="3852893" y="396102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Inter Fully Connected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0" name="TextBox 289"/>
          <p:cNvSpPr txBox="1"/>
          <p:nvPr/>
        </p:nvSpPr>
        <p:spPr>
          <a:xfrm rot="16200000">
            <a:off x="2663353" y="398271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Arial" charset="0"/>
                <a:ea typeface="Arial" charset="0"/>
                <a:cs typeface="Arial" charset="0"/>
              </a:rPr>
              <a:t>Inter Fully Connected</a:t>
            </a:r>
            <a:endParaRPr lang="en-US" dirty="0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257178" y="628289"/>
            <a:ext cx="294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7030A0"/>
                </a:solidFill>
              </a:rPr>
              <a:t>Neural </a:t>
            </a:r>
            <a:r>
              <a:rPr lang="en-US" b="1" u="sng" smtClean="0">
                <a:solidFill>
                  <a:srgbClr val="7030A0"/>
                </a:solidFill>
              </a:rPr>
              <a:t>Network Architecture</a:t>
            </a:r>
            <a:endParaRPr lang="en-US" b="1" u="sng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3103664" y="483526"/>
            <a:ext cx="1312263" cy="1269939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176646" y="51790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76646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3176646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176646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176646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180811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3176646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3176646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508156" y="52771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3508156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508156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508156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508156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512321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508156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3508156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3839666" y="51790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839666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3839666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3839666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3839666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3843831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839666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3839666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171176" y="52771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4171176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4171176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4171176" y="1512431"/>
            <a:ext cx="182880" cy="1834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4171176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4175341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171176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171176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4507894" y="52771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499142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4507894" y="117110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507894" y="149279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4523309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4507894" y="213617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4496206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23309" y="28124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875442" y="52771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875442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4875442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4875442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875442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879607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875442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4875442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5206952" y="51790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206952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206952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5206952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5206952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5211117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5206952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5206952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538462" y="52771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6" name="Oval 125"/>
          <p:cNvSpPr/>
          <p:nvPr/>
        </p:nvSpPr>
        <p:spPr>
          <a:xfrm>
            <a:off x="5538462" y="84941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5538462" y="11809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538462" y="15124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5538462" y="18243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5542627" y="214599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538462" y="24676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5538462" y="279919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574972" y="40351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1,1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3176646" y="347802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3176646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176646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3176646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76646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180811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3176646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3176646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3508156" y="348784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3508156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3508156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508156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3508156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512321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3508156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3508156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3839666" y="347802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839666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839666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3839666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3839666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3843831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3839666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839666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4171176" y="348784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171176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171176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4171176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4171176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4175341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4171176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171176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507894" y="3487846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4499142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4507894" y="41312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4507894" y="445292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4" name="Oval 173"/>
          <p:cNvSpPr/>
          <p:nvPr/>
        </p:nvSpPr>
        <p:spPr>
          <a:xfrm>
            <a:off x="4523309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4507894" y="509630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4496206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4523309" y="577255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4875442" y="348784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875442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875442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4875442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val 181"/>
          <p:cNvSpPr/>
          <p:nvPr/>
        </p:nvSpPr>
        <p:spPr>
          <a:xfrm>
            <a:off x="4875442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4879607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4875442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val 184"/>
          <p:cNvSpPr/>
          <p:nvPr/>
        </p:nvSpPr>
        <p:spPr>
          <a:xfrm>
            <a:off x="4875442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5206952" y="347802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5206952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5206952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5206952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5206952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5211117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2" name="Oval 191"/>
          <p:cNvSpPr/>
          <p:nvPr/>
        </p:nvSpPr>
        <p:spPr>
          <a:xfrm>
            <a:off x="5206952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5206952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4" name="Oval 193"/>
          <p:cNvSpPr/>
          <p:nvPr/>
        </p:nvSpPr>
        <p:spPr>
          <a:xfrm>
            <a:off x="5538462" y="348784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5538462" y="380953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5538462" y="414104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5538462" y="447255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5538462" y="478443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542627" y="510612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538462" y="542781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5538462" y="575932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140355" y="4716735"/>
            <a:ext cx="1312263" cy="126993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274304" y="3454559"/>
            <a:ext cx="261263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4,5 corresponding neuron</a:t>
            </a:r>
          </a:p>
        </p:txBody>
      </p:sp>
      <p:sp>
        <p:nvSpPr>
          <p:cNvPr id="205" name="Oval 204"/>
          <p:cNvSpPr/>
          <p:nvPr/>
        </p:nvSpPr>
        <p:spPr>
          <a:xfrm>
            <a:off x="7209503" y="1098889"/>
            <a:ext cx="182880" cy="18349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209505" y="140987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209505" y="17413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7209505" y="205326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7213670" y="237495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2" name="Oval 211"/>
          <p:cNvSpPr/>
          <p:nvPr/>
        </p:nvSpPr>
        <p:spPr>
          <a:xfrm>
            <a:off x="7541015" y="107836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7541015" y="140987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4" name="Oval 213"/>
          <p:cNvSpPr/>
          <p:nvPr/>
        </p:nvSpPr>
        <p:spPr>
          <a:xfrm>
            <a:off x="7541015" y="17413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5" name="Oval 214"/>
          <p:cNvSpPr/>
          <p:nvPr/>
        </p:nvSpPr>
        <p:spPr>
          <a:xfrm>
            <a:off x="7541015" y="205326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6" name="Oval 215"/>
          <p:cNvSpPr/>
          <p:nvPr/>
        </p:nvSpPr>
        <p:spPr>
          <a:xfrm>
            <a:off x="7545180" y="237495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872525" y="107836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872525" y="140987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872525" y="17413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872525" y="205326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3" name="Oval 222"/>
          <p:cNvSpPr/>
          <p:nvPr/>
        </p:nvSpPr>
        <p:spPr>
          <a:xfrm>
            <a:off x="7876690" y="237495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8200491" y="107836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8209243" y="140006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8209243" y="172175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8224658" y="205326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0" name="Oval 229"/>
          <p:cNvSpPr/>
          <p:nvPr/>
        </p:nvSpPr>
        <p:spPr>
          <a:xfrm>
            <a:off x="8209243" y="236513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" name="Oval 232"/>
          <p:cNvSpPr/>
          <p:nvPr/>
        </p:nvSpPr>
        <p:spPr>
          <a:xfrm>
            <a:off x="8576791" y="107836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8576791" y="140987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8576791" y="1741389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8576791" y="205326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8580956" y="237495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55" name="Straight Connector 254"/>
          <p:cNvCxnSpPr>
            <a:stCxn id="4" idx="6"/>
            <a:endCxn id="205" idx="2"/>
          </p:cNvCxnSpPr>
          <p:nvPr/>
        </p:nvCxnSpPr>
        <p:spPr>
          <a:xfrm>
            <a:off x="3359526" y="609647"/>
            <a:ext cx="3849977" cy="5809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70" idx="6"/>
            <a:endCxn id="205" idx="2"/>
          </p:cNvCxnSpPr>
          <p:nvPr/>
        </p:nvCxnSpPr>
        <p:spPr>
          <a:xfrm>
            <a:off x="3359526" y="941157"/>
            <a:ext cx="3849977" cy="2494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71" idx="6"/>
            <a:endCxn id="205" idx="2"/>
          </p:cNvCxnSpPr>
          <p:nvPr/>
        </p:nvCxnSpPr>
        <p:spPr>
          <a:xfrm flipV="1">
            <a:off x="3359526" y="1190635"/>
            <a:ext cx="3849977" cy="82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72" idx="6"/>
            <a:endCxn id="205" idx="2"/>
          </p:cNvCxnSpPr>
          <p:nvPr/>
        </p:nvCxnSpPr>
        <p:spPr>
          <a:xfrm flipV="1">
            <a:off x="3359526" y="1190635"/>
            <a:ext cx="3849977" cy="4135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stCxn id="77" idx="6"/>
            <a:endCxn id="205" idx="2"/>
          </p:cNvCxnSpPr>
          <p:nvPr/>
        </p:nvCxnSpPr>
        <p:spPr>
          <a:xfrm>
            <a:off x="3691036" y="619465"/>
            <a:ext cx="3518467" cy="5711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78" idx="6"/>
            <a:endCxn id="205" idx="2"/>
          </p:cNvCxnSpPr>
          <p:nvPr/>
        </p:nvCxnSpPr>
        <p:spPr>
          <a:xfrm>
            <a:off x="3691036" y="941157"/>
            <a:ext cx="3518467" cy="2494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79" idx="6"/>
            <a:endCxn id="205" idx="2"/>
          </p:cNvCxnSpPr>
          <p:nvPr/>
        </p:nvCxnSpPr>
        <p:spPr>
          <a:xfrm flipV="1">
            <a:off x="3691036" y="1190635"/>
            <a:ext cx="3518467" cy="82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80" idx="6"/>
            <a:endCxn id="205" idx="2"/>
          </p:cNvCxnSpPr>
          <p:nvPr/>
        </p:nvCxnSpPr>
        <p:spPr>
          <a:xfrm flipV="1">
            <a:off x="3691036" y="1190635"/>
            <a:ext cx="3518467" cy="4135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>
            <a:stCxn id="96" idx="6"/>
            <a:endCxn id="205" idx="2"/>
          </p:cNvCxnSpPr>
          <p:nvPr/>
        </p:nvCxnSpPr>
        <p:spPr>
          <a:xfrm flipV="1">
            <a:off x="4354056" y="1190635"/>
            <a:ext cx="2855447" cy="4135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88" idx="6"/>
            <a:endCxn id="205" idx="2"/>
          </p:cNvCxnSpPr>
          <p:nvPr/>
        </p:nvCxnSpPr>
        <p:spPr>
          <a:xfrm flipV="1">
            <a:off x="4022546" y="1190635"/>
            <a:ext cx="3186957" cy="4135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stCxn id="95" idx="6"/>
            <a:endCxn id="205" idx="2"/>
          </p:cNvCxnSpPr>
          <p:nvPr/>
        </p:nvCxnSpPr>
        <p:spPr>
          <a:xfrm flipV="1">
            <a:off x="4354056" y="1190635"/>
            <a:ext cx="2855447" cy="82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>
            <a:stCxn id="87" idx="6"/>
            <a:endCxn id="205" idx="2"/>
          </p:cNvCxnSpPr>
          <p:nvPr/>
        </p:nvCxnSpPr>
        <p:spPr>
          <a:xfrm flipV="1">
            <a:off x="4022546" y="1190635"/>
            <a:ext cx="3186957" cy="82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94" idx="6"/>
            <a:endCxn id="205" idx="2"/>
          </p:cNvCxnSpPr>
          <p:nvPr/>
        </p:nvCxnSpPr>
        <p:spPr>
          <a:xfrm>
            <a:off x="4354056" y="941157"/>
            <a:ext cx="2855447" cy="2494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stCxn id="86" idx="6"/>
            <a:endCxn id="205" idx="2"/>
          </p:cNvCxnSpPr>
          <p:nvPr/>
        </p:nvCxnSpPr>
        <p:spPr>
          <a:xfrm>
            <a:off x="4022546" y="941157"/>
            <a:ext cx="3186957" cy="24947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>
            <a:stCxn id="93" idx="6"/>
            <a:endCxn id="205" idx="2"/>
          </p:cNvCxnSpPr>
          <p:nvPr/>
        </p:nvCxnSpPr>
        <p:spPr>
          <a:xfrm>
            <a:off x="4354056" y="619465"/>
            <a:ext cx="2855447" cy="5711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85" idx="6"/>
            <a:endCxn id="205" idx="2"/>
          </p:cNvCxnSpPr>
          <p:nvPr/>
        </p:nvCxnSpPr>
        <p:spPr>
          <a:xfrm>
            <a:off x="4022546" y="609647"/>
            <a:ext cx="3186957" cy="5809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Oval 526"/>
          <p:cNvSpPr/>
          <p:nvPr/>
        </p:nvSpPr>
        <p:spPr>
          <a:xfrm>
            <a:off x="7209502" y="38191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8" name="Oval 527"/>
          <p:cNvSpPr/>
          <p:nvPr/>
        </p:nvSpPr>
        <p:spPr>
          <a:xfrm>
            <a:off x="7209502" y="41506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9" name="Oval 528"/>
          <p:cNvSpPr/>
          <p:nvPr/>
        </p:nvSpPr>
        <p:spPr>
          <a:xfrm>
            <a:off x="7209502" y="448214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0" name="Oval 529"/>
          <p:cNvSpPr/>
          <p:nvPr/>
        </p:nvSpPr>
        <p:spPr>
          <a:xfrm>
            <a:off x="7209502" y="479401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1" name="Oval 530"/>
          <p:cNvSpPr/>
          <p:nvPr/>
        </p:nvSpPr>
        <p:spPr>
          <a:xfrm>
            <a:off x="7213667" y="511570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4" name="Oval 533"/>
          <p:cNvSpPr/>
          <p:nvPr/>
        </p:nvSpPr>
        <p:spPr>
          <a:xfrm>
            <a:off x="7541012" y="38191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5" name="Oval 534"/>
          <p:cNvSpPr/>
          <p:nvPr/>
        </p:nvSpPr>
        <p:spPr>
          <a:xfrm>
            <a:off x="7541012" y="41506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6" name="Oval 535"/>
          <p:cNvSpPr/>
          <p:nvPr/>
        </p:nvSpPr>
        <p:spPr>
          <a:xfrm>
            <a:off x="7541012" y="448214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7" name="Oval 536"/>
          <p:cNvSpPr/>
          <p:nvPr/>
        </p:nvSpPr>
        <p:spPr>
          <a:xfrm>
            <a:off x="7541012" y="479401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8" name="Oval 537"/>
          <p:cNvSpPr/>
          <p:nvPr/>
        </p:nvSpPr>
        <p:spPr>
          <a:xfrm>
            <a:off x="7545177" y="511570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1" name="Oval 540"/>
          <p:cNvSpPr/>
          <p:nvPr/>
        </p:nvSpPr>
        <p:spPr>
          <a:xfrm>
            <a:off x="7872522" y="38191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2" name="Oval 541"/>
          <p:cNvSpPr/>
          <p:nvPr/>
        </p:nvSpPr>
        <p:spPr>
          <a:xfrm>
            <a:off x="7872522" y="41506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3" name="Oval 542"/>
          <p:cNvSpPr/>
          <p:nvPr/>
        </p:nvSpPr>
        <p:spPr>
          <a:xfrm>
            <a:off x="7872522" y="448214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4" name="Oval 543"/>
          <p:cNvSpPr/>
          <p:nvPr/>
        </p:nvSpPr>
        <p:spPr>
          <a:xfrm>
            <a:off x="7872522" y="479401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5" name="Oval 544"/>
          <p:cNvSpPr/>
          <p:nvPr/>
        </p:nvSpPr>
        <p:spPr>
          <a:xfrm>
            <a:off x="7876687" y="511570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8" name="Oval 547"/>
          <p:cNvSpPr/>
          <p:nvPr/>
        </p:nvSpPr>
        <p:spPr>
          <a:xfrm>
            <a:off x="8200488" y="38191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9" name="Oval 548"/>
          <p:cNvSpPr/>
          <p:nvPr/>
        </p:nvSpPr>
        <p:spPr>
          <a:xfrm>
            <a:off x="8209240" y="4140813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0" name="Oval 549"/>
          <p:cNvSpPr/>
          <p:nvPr/>
        </p:nvSpPr>
        <p:spPr>
          <a:xfrm>
            <a:off x="8209240" y="446250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1" name="Oval 550"/>
          <p:cNvSpPr/>
          <p:nvPr/>
        </p:nvSpPr>
        <p:spPr>
          <a:xfrm>
            <a:off x="8224655" y="479401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2" name="Oval 551"/>
          <p:cNvSpPr/>
          <p:nvPr/>
        </p:nvSpPr>
        <p:spPr>
          <a:xfrm>
            <a:off x="8209240" y="5105889"/>
            <a:ext cx="182880" cy="18349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5" name="Oval 554"/>
          <p:cNvSpPr/>
          <p:nvPr/>
        </p:nvSpPr>
        <p:spPr>
          <a:xfrm>
            <a:off x="8576788" y="381912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6" name="Oval 555"/>
          <p:cNvSpPr/>
          <p:nvPr/>
        </p:nvSpPr>
        <p:spPr>
          <a:xfrm>
            <a:off x="8576788" y="415063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7" name="Oval 556"/>
          <p:cNvSpPr/>
          <p:nvPr/>
        </p:nvSpPr>
        <p:spPr>
          <a:xfrm>
            <a:off x="8576788" y="4482141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8" name="Oval 557"/>
          <p:cNvSpPr/>
          <p:nvPr/>
        </p:nvSpPr>
        <p:spPr>
          <a:xfrm>
            <a:off x="8576788" y="4794015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9" name="Oval 558"/>
          <p:cNvSpPr/>
          <p:nvPr/>
        </p:nvSpPr>
        <p:spPr>
          <a:xfrm>
            <a:off x="8580953" y="5115707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2" name="Rectangle 641"/>
          <p:cNvSpPr/>
          <p:nvPr/>
        </p:nvSpPr>
        <p:spPr>
          <a:xfrm>
            <a:off x="7274304" y="705790"/>
            <a:ext cx="2665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1,1 corresponding neuron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46" name="Curved Connector 645"/>
          <p:cNvCxnSpPr>
            <a:endCxn id="552" idx="2"/>
          </p:cNvCxnSpPr>
          <p:nvPr/>
        </p:nvCxnSpPr>
        <p:spPr>
          <a:xfrm>
            <a:off x="5483439" y="4720005"/>
            <a:ext cx="2725801" cy="477630"/>
          </a:xfrm>
          <a:prstGeom prst="curvedConnector3">
            <a:avLst>
              <a:gd name="adj1" fmla="val 50314"/>
            </a:avLst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Curved Connector 648"/>
          <p:cNvCxnSpPr>
            <a:stCxn id="68" idx="0"/>
            <a:endCxn id="205" idx="0"/>
          </p:cNvCxnSpPr>
          <p:nvPr/>
        </p:nvCxnSpPr>
        <p:spPr>
          <a:xfrm rot="16200000" flipH="1">
            <a:off x="5222687" y="-979366"/>
            <a:ext cx="615363" cy="3541147"/>
          </a:xfrm>
          <a:prstGeom prst="curvedConnector3">
            <a:avLst>
              <a:gd name="adj1" fmla="val -10763"/>
            </a:avLst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TextBox 649"/>
          <p:cNvSpPr txBox="1"/>
          <p:nvPr/>
        </p:nvSpPr>
        <p:spPr>
          <a:xfrm>
            <a:off x="3166283" y="0"/>
            <a:ext cx="738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Connecting all the neuron inside the box to </a:t>
            </a:r>
            <a:r>
              <a:rPr lang="en-US" smtClean="0"/>
              <a:t>the related neuron</a:t>
            </a:r>
            <a:endParaRPr lang="en-US"/>
          </a:p>
        </p:txBody>
      </p:sp>
      <p:sp>
        <p:nvSpPr>
          <p:cNvPr id="677" name="Rectangle 676"/>
          <p:cNvSpPr/>
          <p:nvPr/>
        </p:nvSpPr>
        <p:spPr>
          <a:xfrm>
            <a:off x="412294" y="886659"/>
            <a:ext cx="2597186" cy="52322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b="1" smtClean="0">
                <a:solidFill>
                  <a:schemeClr val="accent2"/>
                </a:solidFill>
                <a:latin typeface="HelveticaNeue" charset="0"/>
              </a:rPr>
              <a:t>Local receptive fields</a:t>
            </a:r>
          </a:p>
          <a:p>
            <a:pPr algn="ctr"/>
            <a:r>
              <a:rPr lang="en-US" sz="1400" b="1" dirty="0" smtClean="0">
                <a:solidFill>
                  <a:schemeClr val="accent2"/>
                </a:solidFill>
                <a:latin typeface="HelveticaNeue" charset="0"/>
              </a:rPr>
              <a:t>Starting from top-left corner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78" name="Rectangle 677"/>
          <p:cNvSpPr/>
          <p:nvPr/>
        </p:nvSpPr>
        <p:spPr>
          <a:xfrm>
            <a:off x="753399" y="4347403"/>
            <a:ext cx="1999265" cy="7386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HelveticaNeue" charset="0"/>
              </a:rPr>
              <a:t>Local receptive fields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HelveticaNeue" charset="0"/>
              </a:rPr>
              <a:t>4 steps to right and</a:t>
            </a: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HelveticaNeue" charset="0"/>
              </a:rPr>
              <a:t>5 steps to down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22803" y="1773252"/>
            <a:ext cx="1674976" cy="1623701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606182" y="1649339"/>
            <a:ext cx="1468453" cy="144281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58582" y="1801739"/>
            <a:ext cx="1468453" cy="144281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10982" y="1954139"/>
            <a:ext cx="1468453" cy="1442814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3597779" y="2370746"/>
            <a:ext cx="1008403" cy="2143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 flipV="1">
            <a:off x="3597779" y="2523146"/>
            <a:ext cx="1160803" cy="6195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3597779" y="2585103"/>
            <a:ext cx="1313203" cy="9044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23226" y="1180170"/>
            <a:ext cx="464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first hidden layer with 3 Kernel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(Filters) neurons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18234" y="2376143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nput neurons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4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980731" y="2476828"/>
            <a:ext cx="640080" cy="64008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030752" y="2551674"/>
            <a:ext cx="182880" cy="18349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30754" y="286266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030754" y="319417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30754" y="350604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362264" y="253115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362264" y="286266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2264" y="319417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362264" y="350604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93774" y="253115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693774" y="286266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2693774" y="319417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93774" y="350604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021740" y="2531154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30492" y="2852846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30492" y="317453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045907" y="350604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93860" y="2866358"/>
            <a:ext cx="182880" cy="18349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93860" y="319786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421826" y="2866358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4430578" y="3188050"/>
            <a:ext cx="182880" cy="183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Curved Connector 34"/>
          <p:cNvCxnSpPr>
            <a:stCxn id="29" idx="0"/>
            <a:endCxn id="30" idx="1"/>
          </p:cNvCxnSpPr>
          <p:nvPr/>
        </p:nvCxnSpPr>
        <p:spPr>
          <a:xfrm rot="16200000" flipH="1">
            <a:off x="3002505" y="1775094"/>
            <a:ext cx="416402" cy="1819871"/>
          </a:xfrm>
          <a:prstGeom prst="curvedConnector3">
            <a:avLst>
              <a:gd name="adj1" fmla="val -34376"/>
            </a:avLst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38184" y="1762821"/>
            <a:ext cx="256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Output </a:t>
            </a:r>
            <a:r>
              <a:rPr lang="en-US" smtClean="0">
                <a:solidFill>
                  <a:schemeClr val="accent1"/>
                </a:solidFill>
              </a:rPr>
              <a:t>from feature map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03438" y="2280172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</a:rPr>
              <a:t>max-pooling unit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75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01" y="358923"/>
            <a:ext cx="1384625" cy="591369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0800000" flipV="1">
            <a:off x="5418034" y="3187581"/>
            <a:ext cx="1478422" cy="1264778"/>
          </a:xfrm>
          <a:prstGeom prst="curvedConnector3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774" y="1121991"/>
            <a:ext cx="1274762" cy="2193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7244" y="3635304"/>
            <a:ext cx="232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Add new layer and 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make three CNN layers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0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and Round Single Corner Rectangle 3"/>
          <p:cNvSpPr/>
          <p:nvPr/>
        </p:nvSpPr>
        <p:spPr>
          <a:xfrm>
            <a:off x="770021" y="698717"/>
            <a:ext cx="4848726" cy="5184726"/>
          </a:xfrm>
          <a:prstGeom prst="snipRoundRect">
            <a:avLst/>
          </a:prstGeom>
          <a:noFill/>
          <a:ln>
            <a:solidFill>
              <a:srgbClr val="002060"/>
            </a:solidFill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2002" y="919537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TensorBoard</a:t>
            </a:r>
            <a:r>
              <a:rPr lang="en-US" dirty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steps:</a:t>
            </a:r>
            <a:endParaRPr lang="en-US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5137" y="1473601"/>
            <a:ext cx="1016950" cy="555476"/>
          </a:xfrm>
          <a:prstGeom prst="round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Serializing the Data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30681" y="1473601"/>
            <a:ext cx="1016950" cy="555476"/>
          </a:xfrm>
          <a:prstGeom prst="roundRect">
            <a:avLst/>
          </a:prstGeom>
          <a:noFill/>
          <a:ln w="12700">
            <a:solidFill>
              <a:srgbClr val="00206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Summary Operation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3892609" y="1244344"/>
            <a:ext cx="223616" cy="1020292"/>
          </a:xfrm>
          <a:prstGeom prst="leftBrace">
            <a:avLst>
              <a:gd name="adj1" fmla="val 76486"/>
              <a:gd name="adj2" fmla="val 50000"/>
            </a:avLst>
          </a:prstGeom>
          <a:noFill/>
          <a:ln w="9525">
            <a:solidFill>
              <a:srgbClr val="00206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167501" y="1358782"/>
            <a:ext cx="91440" cy="91440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166075" y="1682099"/>
            <a:ext cx="91440" cy="91440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81744" y="2013962"/>
            <a:ext cx="91440" cy="91440"/>
          </a:xfrm>
          <a:prstGeom prst="ellipse">
            <a:avLst/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3651745" y="1257822"/>
            <a:ext cx="293728" cy="2469734"/>
          </a:xfrm>
          <a:prstGeom prst="leftBrace">
            <a:avLst>
              <a:gd name="adj1" fmla="val 210206"/>
              <a:gd name="adj2" fmla="val 50000"/>
            </a:avLst>
          </a:prstGeom>
          <a:solidFill>
            <a:srgbClr val="002060"/>
          </a:solidFill>
          <a:ln w="95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38101" y="2703970"/>
            <a:ext cx="1950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tf.merge_all_summaries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22819" y="3888042"/>
            <a:ext cx="19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tf.train.summaryWriter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3742" y="329137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write to disk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630681" y="4166874"/>
            <a:ext cx="2261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(graph &amp; shape information)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5180" y="5364204"/>
            <a:ext cx="2735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tensorboard –</a:t>
            </a:r>
            <a:r>
              <a:rPr lang="en-US" sz="1400" dirty="0" err="1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logdir</a:t>
            </a:r>
            <a:r>
              <a:rPr lang="en-US" sz="1400" dirty="0" smtClean="0">
                <a:solidFill>
                  <a:srgbClr val="002060"/>
                </a:solidFill>
                <a:latin typeface="Bell MT" charset="0"/>
                <a:ea typeface="Bell MT" charset="0"/>
                <a:cs typeface="Bell MT" charset="0"/>
              </a:rPr>
              <a:t>=to/the/path</a:t>
            </a:r>
            <a:endParaRPr lang="en-US" sz="1400" dirty="0">
              <a:solidFill>
                <a:srgbClr val="002060"/>
              </a:solidFill>
              <a:latin typeface="Bell MT" charset="0"/>
              <a:ea typeface="Bell MT" charset="0"/>
              <a:cs typeface="Bell MT" charset="0"/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231162" y="1682099"/>
            <a:ext cx="351805" cy="179055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3333417" y="3382754"/>
            <a:ext cx="855530" cy="15504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3365052" y="4786179"/>
            <a:ext cx="792261" cy="15104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73184" y="1260661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rgbClr val="002060"/>
                </a:solidFill>
                <a:latin typeface="SourceCodePro-Regular" charset="0"/>
              </a:rPr>
              <a:t>tf.scalar_summary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73184" y="1567649"/>
            <a:ext cx="12410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>
                <a:solidFill>
                  <a:srgbClr val="002060"/>
                </a:solidFill>
                <a:latin typeface="SourceCodePro-Regular" charset="0"/>
              </a:rPr>
              <a:t>tf.image_summary</a:t>
            </a: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78212" y="18292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40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109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Bell MT</vt:lpstr>
      <vt:lpstr>Calibri</vt:lpstr>
      <vt:lpstr>Calibri Light</vt:lpstr>
      <vt:lpstr>HelveticaNeue</vt:lpstr>
      <vt:lpstr>SourceCodePro-Regular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Miraftab</dc:creator>
  <cp:lastModifiedBy>Ali Miraftab</cp:lastModifiedBy>
  <cp:revision>18</cp:revision>
  <dcterms:created xsi:type="dcterms:W3CDTF">2016-04-17T09:23:00Z</dcterms:created>
  <dcterms:modified xsi:type="dcterms:W3CDTF">2016-04-18T12:05:54Z</dcterms:modified>
</cp:coreProperties>
</file>