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Training</a:t>
            </a:r>
            <a:br>
              <a:rPr lang="en-US" dirty="0" smtClean="0"/>
            </a:br>
            <a:r>
              <a:rPr lang="en-US" sz="2500" i="1" dirty="0" smtClean="0"/>
              <a:t>by ICC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 :</a:t>
            </a:r>
          </a:p>
          <a:p>
            <a:r>
              <a:rPr lang="en-US" dirty="0" smtClean="0"/>
              <a:t>Switch Basic </a:t>
            </a:r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25963"/>
          </a:xfrm>
        </p:spPr>
        <p:txBody>
          <a:bodyPr/>
          <a:lstStyle/>
          <a:p>
            <a:r>
              <a:rPr lang="en-US" dirty="0" smtClean="0"/>
              <a:t>To view the switch configuration we use 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witch# </a:t>
            </a:r>
            <a:r>
              <a:rPr lang="en-US" dirty="0" smtClean="0">
                <a:solidFill>
                  <a:srgbClr val="FF0000"/>
                </a:solidFill>
              </a:rPr>
              <a:t>show running-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To save the configuration on switch we use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switch#</a:t>
            </a:r>
            <a:r>
              <a:rPr lang="en-US" dirty="0" smtClean="0">
                <a:solidFill>
                  <a:srgbClr val="FF0000"/>
                </a:solidFill>
              </a:rPr>
              <a:t> write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7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Hostname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b="1" dirty="0" smtClean="0">
                <a:solidFill>
                  <a:srgbClr val="FF0000"/>
                </a:solidFill>
              </a:rPr>
              <a:t>hostname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Nile_Switch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6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show all the interfaces of switch , and verify its status , we use the below command  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Switch# </a:t>
            </a:r>
            <a:r>
              <a:rPr lang="en-US" sz="3600" b="1" dirty="0">
                <a:solidFill>
                  <a:srgbClr val="FF0000"/>
                </a:solidFill>
              </a:rPr>
              <a:t>show </a:t>
            </a:r>
            <a:r>
              <a:rPr lang="en-US" sz="3600" b="1" dirty="0" err="1">
                <a:solidFill>
                  <a:srgbClr val="FF0000"/>
                </a:solidFill>
              </a:rPr>
              <a:t>ip</a:t>
            </a:r>
            <a:r>
              <a:rPr lang="en-US" sz="3600" b="1" dirty="0">
                <a:solidFill>
                  <a:srgbClr val="FF0000"/>
                </a:solidFill>
              </a:rPr>
              <a:t> interface brief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1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Management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The management IP of Switch is usually assigned to the </a:t>
            </a:r>
            <a:r>
              <a:rPr lang="en-US" b="1" dirty="0" smtClean="0">
                <a:solidFill>
                  <a:srgbClr val="FF0000"/>
                </a:solidFill>
              </a:rPr>
              <a:t>Interface vlan1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b="1" dirty="0" smtClean="0">
                <a:solidFill>
                  <a:srgbClr val="FF0000"/>
                </a:solidFill>
              </a:rPr>
              <a:t>interface </a:t>
            </a:r>
            <a:r>
              <a:rPr lang="en-US" b="1" dirty="0" err="1" smtClean="0">
                <a:solidFill>
                  <a:srgbClr val="FF0000"/>
                </a:solidFill>
              </a:rPr>
              <a:t>vlan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-if)# </a:t>
            </a:r>
            <a:r>
              <a:rPr lang="en-US" sz="2500" b="1" dirty="0" err="1">
                <a:solidFill>
                  <a:srgbClr val="FF0000"/>
                </a:solidFill>
              </a:rPr>
              <a:t>ip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>
                <a:solidFill>
                  <a:srgbClr val="FF0000"/>
                </a:solidFill>
              </a:rPr>
              <a:t>address </a:t>
            </a:r>
            <a:r>
              <a:rPr lang="en-US" sz="2500" b="1" smtClean="0">
                <a:solidFill>
                  <a:srgbClr val="FF0000"/>
                </a:solidFill>
              </a:rPr>
              <a:t>10.10.1.1   </a:t>
            </a:r>
            <a:r>
              <a:rPr lang="en-US" sz="2500" b="1" dirty="0" smtClean="0">
                <a:solidFill>
                  <a:srgbClr val="FF0000"/>
                </a:solidFill>
              </a:rPr>
              <a:t>255.255.255.0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-if)# </a:t>
            </a:r>
            <a:r>
              <a:rPr lang="en-US" sz="2500" b="1" dirty="0">
                <a:solidFill>
                  <a:srgbClr val="FF0000"/>
                </a:solidFill>
              </a:rPr>
              <a:t>no shutdown</a:t>
            </a:r>
          </a:p>
        </p:txBody>
      </p:sp>
    </p:spTree>
    <p:extLst>
      <p:ext uri="{BB962C8B-B14F-4D97-AF65-F5344CB8AC3E}">
        <p14:creationId xmlns:p14="http://schemas.microsoft.com/office/powerpoint/2010/main" xmlns="" val="16373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Enable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type for enable </a:t>
            </a:r>
            <a:r>
              <a:rPr lang="en-US" dirty="0" err="1" smtClean="0"/>
              <a:t>passowrd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1- unencrypted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dirty="0" smtClean="0">
                <a:solidFill>
                  <a:srgbClr val="FF0000"/>
                </a:solidFill>
              </a:rPr>
              <a:t>enable password cisco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2- encrypted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switch(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dirty="0">
                <a:solidFill>
                  <a:srgbClr val="FF0000"/>
                </a:solidFill>
              </a:rPr>
              <a:t>enable </a:t>
            </a:r>
            <a:r>
              <a:rPr lang="en-US" dirty="0" smtClean="0">
                <a:solidFill>
                  <a:srgbClr val="FF0000"/>
                </a:solidFill>
              </a:rPr>
              <a:t>secret </a:t>
            </a:r>
            <a:r>
              <a:rPr lang="en-US" dirty="0">
                <a:solidFill>
                  <a:srgbClr val="FF0000"/>
                </a:solidFill>
              </a:rPr>
              <a:t>cisco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70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Telnet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b="1" dirty="0">
                <a:solidFill>
                  <a:srgbClr val="FF0000"/>
                </a:solidFill>
              </a:rPr>
              <a:t>line </a:t>
            </a:r>
            <a:r>
              <a:rPr lang="en-US" b="1" dirty="0" err="1">
                <a:solidFill>
                  <a:srgbClr val="FF0000"/>
                </a:solidFill>
              </a:rPr>
              <a:t>vty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0 15</a:t>
            </a: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-line)#</a:t>
            </a:r>
            <a:r>
              <a:rPr lang="en-US" b="1" dirty="0">
                <a:solidFill>
                  <a:srgbClr val="FF0000"/>
                </a:solidFill>
              </a:rPr>
              <a:t>password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b="1" i="1" dirty="0">
                <a:solidFill>
                  <a:srgbClr val="FF0000"/>
                </a:solidFill>
              </a:rPr>
              <a:t>cisco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-line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)#</a:t>
            </a:r>
            <a:r>
              <a:rPr lang="en-US" sz="3600" b="1" dirty="0">
                <a:solidFill>
                  <a:srgbClr val="FF000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xmlns="" val="124791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Telnet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sz="3600" b="1" dirty="0" smtClean="0">
                <a:solidFill>
                  <a:srgbClr val="FF0000"/>
                </a:solidFill>
              </a:rPr>
              <a:t>line </a:t>
            </a:r>
            <a:r>
              <a:rPr lang="en-US" sz="3600" b="1" dirty="0" err="1" smtClean="0">
                <a:solidFill>
                  <a:srgbClr val="FF0000"/>
                </a:solidFill>
              </a:rPr>
              <a:t>vty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</a:rPr>
              <a:t>0 15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-line)#</a:t>
            </a:r>
            <a:r>
              <a:rPr lang="en-US" sz="3600" b="1" dirty="0">
                <a:solidFill>
                  <a:srgbClr val="FF0000"/>
                </a:solidFill>
              </a:rPr>
              <a:t>password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3600" b="1" i="1" dirty="0" smtClean="0">
                <a:solidFill>
                  <a:srgbClr val="FF0000"/>
                </a:solidFill>
              </a:rPr>
              <a:t>cisco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747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console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)# </a:t>
            </a:r>
            <a:r>
              <a:rPr lang="en-US" sz="3600" b="1" dirty="0" smtClean="0">
                <a:solidFill>
                  <a:srgbClr val="FF0000"/>
                </a:solidFill>
              </a:rPr>
              <a:t>line con </a:t>
            </a:r>
            <a:r>
              <a:rPr lang="en-US" sz="3600" b="1" i="1" dirty="0" smtClean="0">
                <a:solidFill>
                  <a:srgbClr val="FF0000"/>
                </a:solidFill>
              </a:rPr>
              <a:t>0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Switch(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config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-line)#</a:t>
            </a:r>
            <a:r>
              <a:rPr lang="en-US" sz="3600" b="1" dirty="0">
                <a:solidFill>
                  <a:srgbClr val="FF0000"/>
                </a:solidFill>
              </a:rPr>
              <a:t>password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3600" b="1" i="1" dirty="0" smtClean="0">
                <a:solidFill>
                  <a:srgbClr val="FF0000"/>
                </a:solidFill>
              </a:rPr>
              <a:t>cisco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75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Cisco Training by ICC</vt:lpstr>
      <vt:lpstr>Switch Configuration files</vt:lpstr>
      <vt:lpstr>Configure Hostname</vt:lpstr>
      <vt:lpstr>Switch Interface</vt:lpstr>
      <vt:lpstr>Configure Management IP</vt:lpstr>
      <vt:lpstr>Configure Enable Password</vt:lpstr>
      <vt:lpstr>Configure Telnet password</vt:lpstr>
      <vt:lpstr>Configure Telnet password</vt:lpstr>
      <vt:lpstr>Configure console password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Training by ICC</dc:title>
  <dc:creator>Ibrahim I</dc:creator>
  <cp:lastModifiedBy>Aiman</cp:lastModifiedBy>
  <cp:revision>9</cp:revision>
  <dcterms:created xsi:type="dcterms:W3CDTF">2006-08-16T00:00:00Z</dcterms:created>
  <dcterms:modified xsi:type="dcterms:W3CDTF">2017-12-07T09:01:17Z</dcterms:modified>
</cp:coreProperties>
</file>