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6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8" r:id="rId16"/>
    <p:sldId id="290" r:id="rId17"/>
    <p:sldId id="292" r:id="rId18"/>
    <p:sldId id="291" r:id="rId19"/>
    <p:sldId id="293" r:id="rId20"/>
    <p:sldId id="294" r:id="rId21"/>
    <p:sldId id="295" r:id="rId22"/>
    <p:sldId id="29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Cisco Training</a:t>
            </a:r>
            <a:br>
              <a:rPr lang="en-US" dirty="0" smtClean="0"/>
            </a:br>
            <a:r>
              <a:rPr lang="en-US" sz="2500" i="1" dirty="0" smtClean="0"/>
              <a:t>by ICC</a:t>
            </a:r>
            <a:endParaRPr lang="en-US" sz="25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Session 4 :</a:t>
            </a:r>
          </a:p>
          <a:p>
            <a:r>
              <a:rPr lang="en-US" dirty="0" smtClean="0"/>
              <a:t>VLAN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8534400" cy="5943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693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VLAN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1-Define A VLAN</a:t>
            </a:r>
          </a:p>
          <a:p>
            <a:pPr marL="0" indent="0">
              <a:buNone/>
            </a:pPr>
            <a:r>
              <a:rPr lang="en-US" dirty="0" smtClean="0"/>
              <a:t>2- Configure Port in access mode</a:t>
            </a:r>
          </a:p>
          <a:p>
            <a:pPr marL="0" indent="0">
              <a:buNone/>
            </a:pPr>
            <a:r>
              <a:rPr lang="en-US" dirty="0" smtClean="0"/>
              <a:t>3- Configure Port in Trunk mode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66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1-Define </a:t>
            </a:r>
            <a:r>
              <a:rPr lang="en-US" dirty="0" smtClean="0"/>
              <a:t> VLAN’s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Switch(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config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)# </a:t>
            </a:r>
            <a:r>
              <a:rPr lang="en-US" dirty="0" err="1" smtClean="0">
                <a:solidFill>
                  <a:srgbClr val="FF0000"/>
                </a:solidFill>
              </a:rPr>
              <a:t>vlan</a:t>
            </a:r>
            <a:r>
              <a:rPr lang="en-US" dirty="0" smtClean="0">
                <a:solidFill>
                  <a:srgbClr val="FF0000"/>
                </a:solidFill>
              </a:rPr>
              <a:t> 10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Switch(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config-vlan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)# name </a:t>
            </a:r>
            <a:r>
              <a:rPr lang="en-US" dirty="0" smtClean="0">
                <a:solidFill>
                  <a:srgbClr val="FF0000"/>
                </a:solidFill>
              </a:rPr>
              <a:t>Internet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Switch(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config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)# </a:t>
            </a:r>
            <a:r>
              <a:rPr lang="en-US" dirty="0" err="1">
                <a:solidFill>
                  <a:srgbClr val="FF0000"/>
                </a:solidFill>
              </a:rPr>
              <a:t>vlan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20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Switch(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config-vlan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)# name </a:t>
            </a:r>
            <a:r>
              <a:rPr lang="en-US" dirty="0" smtClean="0">
                <a:solidFill>
                  <a:srgbClr val="FF0000"/>
                </a:solidFill>
              </a:rPr>
              <a:t>Intranet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Switch(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config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)# </a:t>
            </a:r>
            <a:r>
              <a:rPr lang="en-US" dirty="0" err="1">
                <a:solidFill>
                  <a:srgbClr val="FF0000"/>
                </a:solidFill>
              </a:rPr>
              <a:t>vlan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30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Switch(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config-vlan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)# name </a:t>
            </a:r>
            <a:r>
              <a:rPr lang="en-US" dirty="0" smtClean="0">
                <a:solidFill>
                  <a:srgbClr val="FF0000"/>
                </a:solidFill>
              </a:rPr>
              <a:t>Voice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33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2- Configure Port in access </a:t>
            </a:r>
            <a:r>
              <a:rPr lang="en-US" dirty="0" smtClean="0"/>
              <a:t>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A-configure port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to be in </a:t>
            </a:r>
            <a:r>
              <a:rPr lang="en-US" dirty="0" err="1" smtClean="0"/>
              <a:t>vlan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10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  Switch(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config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)#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fa0/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  Switch(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config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-if)# </a:t>
            </a:r>
            <a:r>
              <a:rPr lang="en-US" dirty="0" err="1" smtClean="0">
                <a:solidFill>
                  <a:srgbClr val="FF0000"/>
                </a:solidFill>
              </a:rPr>
              <a:t>switchport</a:t>
            </a:r>
            <a:r>
              <a:rPr lang="en-US" dirty="0" smtClean="0">
                <a:solidFill>
                  <a:srgbClr val="FF0000"/>
                </a:solidFill>
              </a:rPr>
              <a:t> mode access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  Switch(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config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-if)# </a:t>
            </a:r>
            <a:r>
              <a:rPr lang="en-US" dirty="0" err="1" smtClean="0">
                <a:solidFill>
                  <a:srgbClr val="FF0000"/>
                </a:solidFill>
              </a:rPr>
              <a:t>switchport</a:t>
            </a:r>
            <a:r>
              <a:rPr lang="en-US" dirty="0" smtClean="0">
                <a:solidFill>
                  <a:srgbClr val="FF0000"/>
                </a:solidFill>
              </a:rPr>
              <a:t> access </a:t>
            </a:r>
            <a:r>
              <a:rPr lang="en-US" dirty="0" err="1" smtClean="0">
                <a:solidFill>
                  <a:srgbClr val="FF0000"/>
                </a:solidFill>
              </a:rPr>
              <a:t>vlan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10</a:t>
            </a:r>
          </a:p>
          <a:p>
            <a:pPr marL="0" indent="0">
              <a:buNone/>
            </a:pP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B-</a:t>
            </a:r>
            <a:r>
              <a:rPr lang="en-US" dirty="0" err="1" smtClean="0"/>
              <a:t>confiure</a:t>
            </a:r>
            <a:r>
              <a:rPr lang="en-US" dirty="0" smtClean="0"/>
              <a:t> port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r>
              <a:rPr lang="en-US" dirty="0" smtClean="0"/>
              <a:t> to be in </a:t>
            </a:r>
            <a:r>
              <a:rPr lang="en-US" dirty="0" err="1" smtClean="0"/>
              <a:t>vlan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FFC000"/>
                </a:solidFill>
              </a:rPr>
              <a:t>20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  Switch(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config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)#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fa0/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 Switch(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config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-if)# </a:t>
            </a:r>
            <a:r>
              <a:rPr lang="en-US" dirty="0" err="1">
                <a:solidFill>
                  <a:srgbClr val="FF0000"/>
                </a:solidFill>
              </a:rPr>
              <a:t>switchport</a:t>
            </a:r>
            <a:r>
              <a:rPr lang="en-US" dirty="0">
                <a:solidFill>
                  <a:srgbClr val="FF0000"/>
                </a:solidFill>
              </a:rPr>
              <a:t> mode access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 Switch(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config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-if)# </a:t>
            </a:r>
            <a:r>
              <a:rPr lang="en-US" dirty="0" err="1">
                <a:solidFill>
                  <a:srgbClr val="FF0000"/>
                </a:solidFill>
              </a:rPr>
              <a:t>switchport</a:t>
            </a:r>
            <a:r>
              <a:rPr lang="en-US" dirty="0">
                <a:solidFill>
                  <a:srgbClr val="FF0000"/>
                </a:solidFill>
              </a:rPr>
              <a:t> access </a:t>
            </a:r>
            <a:r>
              <a:rPr lang="en-US" dirty="0" err="1">
                <a:solidFill>
                  <a:srgbClr val="FF0000"/>
                </a:solidFill>
              </a:rPr>
              <a:t>vlan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C000"/>
                </a:solidFill>
              </a:rPr>
              <a:t>20</a:t>
            </a:r>
            <a:endParaRPr lang="en-US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11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3- Configure Port in Trunk mode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09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configure </a:t>
            </a:r>
            <a:r>
              <a:rPr lang="en-US" dirty="0"/>
              <a:t>port </a:t>
            </a:r>
            <a:r>
              <a:rPr lang="en-US" b="1" dirty="0" smtClean="0">
                <a:solidFill>
                  <a:srgbClr val="FFC000"/>
                </a:solidFill>
              </a:rPr>
              <a:t>10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in trunk mode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 Switch(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config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)#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fa0/</a:t>
            </a:r>
            <a:r>
              <a:rPr lang="en-US" b="1" dirty="0" smtClean="0">
                <a:solidFill>
                  <a:srgbClr val="FFC000"/>
                </a:solidFill>
              </a:rPr>
              <a:t>10</a:t>
            </a:r>
            <a:endParaRPr lang="en-US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 Switch(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config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-if)# </a:t>
            </a:r>
            <a:r>
              <a:rPr lang="en-US" dirty="0" err="1">
                <a:solidFill>
                  <a:srgbClr val="FF0000"/>
                </a:solidFill>
              </a:rPr>
              <a:t>switchport</a:t>
            </a:r>
            <a:r>
              <a:rPr lang="en-US" dirty="0">
                <a:solidFill>
                  <a:srgbClr val="FF0000"/>
                </a:solidFill>
              </a:rPr>
              <a:t> mode </a:t>
            </a:r>
            <a:r>
              <a:rPr lang="en-US" dirty="0" smtClean="0">
                <a:solidFill>
                  <a:srgbClr val="FF0000"/>
                </a:solidFill>
              </a:rPr>
              <a:t>trunk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75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 Configure Multi 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A-configure port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1 to 9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to be in </a:t>
            </a:r>
            <a:r>
              <a:rPr lang="en-US" dirty="0" err="1" smtClean="0"/>
              <a:t>vlan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10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  Switch(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config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)#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range fa0/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1-9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  Switch(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config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-if)# </a:t>
            </a:r>
            <a:r>
              <a:rPr lang="en-US" dirty="0" err="1" smtClean="0">
                <a:solidFill>
                  <a:srgbClr val="FF0000"/>
                </a:solidFill>
              </a:rPr>
              <a:t>switchport</a:t>
            </a:r>
            <a:r>
              <a:rPr lang="en-US" dirty="0" smtClean="0">
                <a:solidFill>
                  <a:srgbClr val="FF0000"/>
                </a:solidFill>
              </a:rPr>
              <a:t> mode access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  Switch(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config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-if)# </a:t>
            </a:r>
            <a:r>
              <a:rPr lang="en-US" dirty="0" err="1" smtClean="0">
                <a:solidFill>
                  <a:srgbClr val="FF0000"/>
                </a:solidFill>
              </a:rPr>
              <a:t>switchport</a:t>
            </a:r>
            <a:r>
              <a:rPr lang="en-US" dirty="0" smtClean="0">
                <a:solidFill>
                  <a:srgbClr val="FF0000"/>
                </a:solidFill>
              </a:rPr>
              <a:t> access </a:t>
            </a:r>
            <a:r>
              <a:rPr lang="en-US" dirty="0" err="1" smtClean="0">
                <a:solidFill>
                  <a:srgbClr val="FF0000"/>
                </a:solidFill>
              </a:rPr>
              <a:t>vlan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10</a:t>
            </a:r>
          </a:p>
          <a:p>
            <a:pPr marL="0" indent="0">
              <a:buNone/>
            </a:pP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B-</a:t>
            </a:r>
            <a:r>
              <a:rPr lang="en-US" dirty="0" err="1" smtClean="0"/>
              <a:t>confiure</a:t>
            </a:r>
            <a:r>
              <a:rPr lang="en-US" dirty="0" smtClean="0"/>
              <a:t> port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11,15</a:t>
            </a:r>
            <a:r>
              <a:rPr lang="en-US" dirty="0" smtClean="0"/>
              <a:t> </a:t>
            </a:r>
            <a:r>
              <a:rPr lang="en-US" dirty="0" smtClean="0"/>
              <a:t>to be in </a:t>
            </a:r>
            <a:r>
              <a:rPr lang="en-US" dirty="0" err="1" smtClean="0"/>
              <a:t>vlan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FFC000"/>
                </a:solidFill>
              </a:rPr>
              <a:t>20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  Switch(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config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)#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range fa0/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11 , </a:t>
            </a:r>
            <a:r>
              <a:rPr lang="en-US" b="1" dirty="0" smtClean="0">
                <a:solidFill>
                  <a:srgbClr val="FF0000"/>
                </a:solidFill>
              </a:rPr>
              <a:t>fa0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/15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 Switch(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config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-if)# </a:t>
            </a:r>
            <a:r>
              <a:rPr lang="en-US" dirty="0" err="1">
                <a:solidFill>
                  <a:srgbClr val="FF0000"/>
                </a:solidFill>
              </a:rPr>
              <a:t>switchport</a:t>
            </a:r>
            <a:r>
              <a:rPr lang="en-US" dirty="0">
                <a:solidFill>
                  <a:srgbClr val="FF0000"/>
                </a:solidFill>
              </a:rPr>
              <a:t> mode access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 Switch(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config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-if)# </a:t>
            </a:r>
            <a:r>
              <a:rPr lang="en-US" dirty="0" err="1">
                <a:solidFill>
                  <a:srgbClr val="FF0000"/>
                </a:solidFill>
              </a:rPr>
              <a:t>switchport</a:t>
            </a:r>
            <a:r>
              <a:rPr lang="en-US" dirty="0">
                <a:solidFill>
                  <a:srgbClr val="FF0000"/>
                </a:solidFill>
              </a:rPr>
              <a:t> access </a:t>
            </a:r>
            <a:r>
              <a:rPr lang="en-US" dirty="0" err="1">
                <a:solidFill>
                  <a:srgbClr val="FF0000"/>
                </a:solidFill>
              </a:rPr>
              <a:t>vlan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C000"/>
                </a:solidFill>
              </a:rPr>
              <a:t>20</a:t>
            </a:r>
            <a:endParaRPr lang="en-US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36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</a:t>
            </a:r>
            <a:r>
              <a:rPr lang="en-US" dirty="0" err="1" smtClean="0"/>
              <a:t>vlan</a:t>
            </a:r>
            <a:endParaRPr lang="en-US" dirty="0" smtClean="0"/>
          </a:p>
          <a:p>
            <a:r>
              <a:rPr lang="en-US" dirty="0" smtClean="0"/>
              <a:t>Show interface trunk</a:t>
            </a:r>
          </a:p>
          <a:p>
            <a:r>
              <a:rPr lang="en-US" dirty="0" smtClean="0"/>
              <a:t>Show interface status</a:t>
            </a:r>
          </a:p>
          <a:p>
            <a:r>
              <a:rPr lang="en-US" dirty="0" smtClean="0"/>
              <a:t>Show run</a:t>
            </a:r>
          </a:p>
          <a:p>
            <a:r>
              <a:rPr lang="en-US" dirty="0" smtClean="0"/>
              <a:t>Show run interface gi1/0/1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52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Show </a:t>
            </a:r>
            <a:r>
              <a:rPr lang="en-US" dirty="0" err="1" smtClean="0"/>
              <a:t>vlan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3" y="1371600"/>
            <a:ext cx="9234487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123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Show interface </a:t>
            </a:r>
            <a:r>
              <a:rPr lang="en-US" dirty="0" smtClean="0"/>
              <a:t>trunk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57400"/>
            <a:ext cx="8839200" cy="3200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884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Show interface </a:t>
            </a:r>
            <a:r>
              <a:rPr lang="en-US" dirty="0" smtClean="0"/>
              <a:t>status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85838"/>
            <a:ext cx="10058400" cy="564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306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04800" y="762000"/>
            <a:ext cx="914400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altLang="en-US" sz="4500" dirty="0">
                <a:solidFill>
                  <a:srgbClr val="FF0000"/>
                </a:solidFill>
              </a:rPr>
              <a:t>What is </a:t>
            </a:r>
            <a:r>
              <a:rPr lang="en-US" altLang="en-US" sz="4500" dirty="0" smtClean="0">
                <a:solidFill>
                  <a:srgbClr val="FF0000"/>
                </a:solidFill>
              </a:rPr>
              <a:t>VLAN ?</a:t>
            </a:r>
            <a:endParaRPr lang="en-US" sz="4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08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57300"/>
          </a:xfrm>
        </p:spPr>
        <p:txBody>
          <a:bodyPr/>
          <a:lstStyle/>
          <a:p>
            <a:r>
              <a:rPr lang="en-US" dirty="0" smtClean="0"/>
              <a:t>Show run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927" y="1136073"/>
            <a:ext cx="5333999" cy="5486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305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run interface gi1/0/15</a:t>
            </a:r>
            <a:endParaRPr lang="en-US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81200"/>
            <a:ext cx="7346513" cy="3505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156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95600"/>
            <a:ext cx="8229600" cy="1143000"/>
          </a:xfrm>
        </p:spPr>
        <p:txBody>
          <a:bodyPr/>
          <a:lstStyle/>
          <a:p>
            <a:r>
              <a:rPr lang="en-US" i="1" dirty="0" smtClean="0">
                <a:latin typeface="Comic Sans MS" panose="030F0702030302020204" pitchFamily="66" charset="0"/>
              </a:rPr>
              <a:t>End</a:t>
            </a:r>
            <a:r>
              <a:rPr lang="en-US" dirty="0" smtClean="0"/>
              <a:t>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65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2514600"/>
            <a:ext cx="9067800" cy="117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 smtClean="0"/>
              <a:t>It’s Grouping of devices on different Subnets 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Each VLAN has a subnet.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84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VLAN is a port based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Ibrahim I\Vlan-fig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86106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551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2644914"/>
            <a:ext cx="89877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4000" dirty="0" smtClean="0">
                <a:solidFill>
                  <a:srgbClr val="FF0000"/>
                </a:solidFill>
              </a:rPr>
              <a:t>What are the advantages of using VLANS ?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75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2057400"/>
            <a:ext cx="8229600" cy="4525963"/>
          </a:xfrm>
        </p:spPr>
        <p:txBody>
          <a:bodyPr/>
          <a:lstStyle/>
          <a:p>
            <a:r>
              <a:rPr lang="en-US" altLang="en-US" dirty="0"/>
              <a:t>Increased performance </a:t>
            </a:r>
          </a:p>
          <a:p>
            <a:r>
              <a:rPr lang="en-US" altLang="en-US" dirty="0"/>
              <a:t>Improved manageability </a:t>
            </a:r>
          </a:p>
          <a:p>
            <a:r>
              <a:rPr lang="en-US" altLang="en-US" dirty="0"/>
              <a:t>Physical independence</a:t>
            </a:r>
          </a:p>
          <a:p>
            <a:r>
              <a:rPr lang="en-US" altLang="en-US" dirty="0"/>
              <a:t>Increased Security Option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53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Switches</a:t>
            </a:r>
            <a:endParaRPr lang="en-US" dirty="0"/>
          </a:p>
        </p:txBody>
      </p:sp>
      <p:pic>
        <p:nvPicPr>
          <p:cNvPr id="2051" name="Picture 3" descr="C:\Users\Ibrahim I\VLAN-Grundlagen-Beispiel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09" y="1981199"/>
            <a:ext cx="8228953" cy="303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87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954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A Switch Port could be configured in two mode 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2590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1- Access  Port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2- Trunk Port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30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8096171" cy="3980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203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278</Words>
  <Application>Microsoft Office PowerPoint</Application>
  <PresentationFormat>On-screen Show (4:3)</PresentationFormat>
  <Paragraphs>77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Cisco Training by ICC</vt:lpstr>
      <vt:lpstr>PowerPoint Presentation</vt:lpstr>
      <vt:lpstr>PowerPoint Presentation</vt:lpstr>
      <vt:lpstr>VLAN is a port based Configuration</vt:lpstr>
      <vt:lpstr>PowerPoint Presentation</vt:lpstr>
      <vt:lpstr>PowerPoint Presentation</vt:lpstr>
      <vt:lpstr>Multi Switches</vt:lpstr>
      <vt:lpstr>A Switch Port could be configured in two mode :</vt:lpstr>
      <vt:lpstr>PowerPoint Presentation</vt:lpstr>
      <vt:lpstr>PowerPoint Presentation</vt:lpstr>
      <vt:lpstr>VLAN Configuration</vt:lpstr>
      <vt:lpstr>1-Define  VLAN’s</vt:lpstr>
      <vt:lpstr>2- Configure Port in access mode</vt:lpstr>
      <vt:lpstr>3- Configure Port in Trunk mode </vt:lpstr>
      <vt:lpstr> Configure Multi Ports</vt:lpstr>
      <vt:lpstr>Verification Commands</vt:lpstr>
      <vt:lpstr>Show vlan</vt:lpstr>
      <vt:lpstr>Show interface trunk</vt:lpstr>
      <vt:lpstr>Show interface status</vt:lpstr>
      <vt:lpstr>Show run</vt:lpstr>
      <vt:lpstr>Show run interface gi1/0/15</vt:lpstr>
      <vt:lpstr>End 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Cisco Training by ICC</dc:title>
  <dc:creator>Ibrahim I</dc:creator>
  <cp:lastModifiedBy>Ibrahim I</cp:lastModifiedBy>
  <cp:revision>30</cp:revision>
  <dcterms:created xsi:type="dcterms:W3CDTF">2006-08-16T00:00:00Z</dcterms:created>
  <dcterms:modified xsi:type="dcterms:W3CDTF">2013-10-24T09:50:41Z</dcterms:modified>
</cp:coreProperties>
</file>