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264" r:id="rId3"/>
    <p:sldId id="572" r:id="rId4"/>
    <p:sldId id="654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  <p:sldId id="699" r:id="rId14"/>
    <p:sldId id="698" r:id="rId15"/>
    <p:sldId id="6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83CB8-9120-4919-A964-792EA406810A}">
          <p14:sldIdLst>
            <p14:sldId id="262"/>
            <p14:sldId id="264"/>
            <p14:sldId id="572"/>
            <p14:sldId id="654"/>
            <p14:sldId id="690"/>
            <p14:sldId id="691"/>
            <p14:sldId id="692"/>
            <p14:sldId id="693"/>
            <p14:sldId id="694"/>
            <p14:sldId id="695"/>
            <p14:sldId id="696"/>
            <p14:sldId id="697"/>
            <p14:sldId id="699"/>
            <p14:sldId id="698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CCC"/>
    <a:srgbClr val="FFFFCC"/>
    <a:srgbClr val="CCFFFF"/>
    <a:srgbClr val="99FFCC"/>
    <a:srgbClr val="FF9999"/>
    <a:srgbClr val="FF00FF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4" y="6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2700" dirty="0"/>
            </a:br>
            <a:br>
              <a:rPr lang="en-US" sz="3600" dirty="0"/>
            </a:br>
            <a:r>
              <a:rPr lang="en-US" sz="4900" dirty="0"/>
              <a:t>Unit 14:</a:t>
            </a:r>
            <a:br>
              <a:rPr lang="en-US" sz="4900" dirty="0"/>
            </a:br>
            <a:r>
              <a:rPr lang="en-US" sz="4900" dirty="0"/>
              <a:t>Quantum Error Correction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A29A-2017-96CE-685C-CEA5D7DB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14614" y="2973253"/>
            <a:ext cx="6392174" cy="1325563"/>
          </a:xfrm>
        </p:spPr>
        <p:txBody>
          <a:bodyPr/>
          <a:lstStyle/>
          <a:p>
            <a:r>
              <a:rPr lang="en-US" dirty="0"/>
              <a:t>   The 3-qubit bit flip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DFE4-C017-5771-48A5-CF20622F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9F997-DD09-6AAE-A168-75586C38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CD0B0-19FF-1A45-BF8D-0410F2E5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43" y="666929"/>
            <a:ext cx="8413910" cy="60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0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A29A-2017-96CE-685C-CEA5D7DB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14614" y="2973253"/>
            <a:ext cx="6392174" cy="1325563"/>
          </a:xfrm>
        </p:spPr>
        <p:txBody>
          <a:bodyPr/>
          <a:lstStyle/>
          <a:p>
            <a:r>
              <a:rPr lang="en-US" dirty="0"/>
              <a:t>3-qubit bit flip code: Error Detection and Recovery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DFE4-C017-5771-48A5-CF20622F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9F997-DD09-6AAE-A168-75586C38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BD604C-034F-B851-B03B-EA2FF886F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29" y="439947"/>
            <a:ext cx="8451590" cy="62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A29A-2017-96CE-685C-CEA5D7DB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14614" y="2973253"/>
            <a:ext cx="6392174" cy="1325563"/>
          </a:xfrm>
        </p:spPr>
        <p:txBody>
          <a:bodyPr>
            <a:normAutofit/>
          </a:bodyPr>
          <a:lstStyle/>
          <a:p>
            <a:r>
              <a:rPr lang="en-US" sz="4000" dirty="0"/>
              <a:t>   The 3-qubit phase flip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DFE4-C017-5771-48A5-CF20622F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9F997-DD09-6AAE-A168-75586C38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AC3A3-5480-13EC-AEA0-56D6D01D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40" y="576166"/>
            <a:ext cx="8676241" cy="61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6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A29A-2017-96CE-685C-CEA5D7DB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14614" y="2973253"/>
            <a:ext cx="6392174" cy="13255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  The 3-qubit phase flip code: Error Detection and Recovery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DFE4-C017-5771-48A5-CF20622F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9F997-DD09-6AAE-A168-75586C38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1C059-AF36-3F49-DBA0-3948DCB44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266" y="644041"/>
            <a:ext cx="7840805" cy="598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8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A29A-2017-96CE-685C-CEA5D7DB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14614" y="2973253"/>
            <a:ext cx="639217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Shor Code: can correct both bit and phase flips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DFE4-C017-5771-48A5-CF20622F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9F997-DD09-6AAE-A168-75586C38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6E7F3-7AC1-A285-BEE8-50F87CFB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40" y="698739"/>
            <a:ext cx="9131152" cy="51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9CFB-1429-A6E7-E438-F86E01F3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9FCE8-CB65-726B-3204-40D6B71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0EB72-7FDD-34DC-5433-F9B2FBBB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FA2B5-75B8-21DA-4035-67ADE12E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71" y="1908097"/>
            <a:ext cx="8308889" cy="422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8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Introduction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Noise In Quantum Computing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3-qubit bit flip code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3-qubit phase flip code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Shor Code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[Reference &amp; Acknowledgement] Some of the slides in this unit as well as in the last unit have been referenced from the Quantum Computing course at Cambridge University available at:</a:t>
            </a:r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 https://www.cl.cam.ac.uk/teaching/1920/QuantComp/materials.html </a:t>
            </a:r>
          </a:p>
          <a:p>
            <a:pPr marL="0" indent="0" algn="ctr">
              <a:lnSpc>
                <a:spcPct val="100000"/>
              </a:lnSpc>
              <a:spcAft>
                <a:spcPts val="1200"/>
              </a:spcAft>
              <a:buNone/>
            </a:pP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35FE-8B4B-5E9F-8051-B254EC87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Noise in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A88-8DD1-886C-1A34-CBED209A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ym typeface="Symbol" panose="05050102010706020507" pitchFamily="18" charset="2"/>
              </a:rPr>
              <a:t>Noise in Quantum Computing: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ym typeface="Symbol" panose="05050102010706020507" pitchFamily="18" charset="2"/>
              </a:rPr>
              <a:t>Several possible sources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anose="05050102010706020507" pitchFamily="18" charset="2"/>
              </a:rPr>
              <a:t>Disturbances in Earth's magnetic field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anose="05050102010706020507" pitchFamily="18" charset="2"/>
              </a:rPr>
              <a:t>Local radiation from Wi-Fi or mobile phones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anose="05050102010706020507" pitchFamily="18" charset="2"/>
              </a:rPr>
              <a:t>Cosmic rays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anose="05050102010706020507" pitchFamily="18" charset="2"/>
              </a:rPr>
              <a:t>Thermal fluctuations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anose="05050102010706020507" pitchFamily="18" charset="2"/>
              </a:rPr>
              <a:t>Electromagnetic interference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anose="05050102010706020507" pitchFamily="18" charset="2"/>
              </a:rPr>
              <a:t>Imperfections in quantum gates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anose="05050102010706020507" pitchFamily="18" charset="2"/>
              </a:rPr>
              <a:t>Interactions with the environment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ym typeface="Symbol" panose="05050102010706020507" pitchFamily="18" charset="2"/>
              </a:rPr>
              <a:t>The influence of neighboring qubits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403D-9BC7-3A5F-3DF7-D4568E8A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CS-314: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C0E3-9A79-81D2-CB6F-9216FB9D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2325-5A91-C8F7-E3FF-F21B9E0D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Fault Tolerant Quantum Computing – </a:t>
            </a:r>
            <a:br>
              <a:rPr lang="en-US" dirty="0"/>
            </a:br>
            <a:r>
              <a:rPr lang="en-US" dirty="0"/>
              <a:t>	The Ideal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6356-A679-5E11-26D3-A11995F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In quantum computing, </a:t>
            </a:r>
            <a:r>
              <a:rPr lang="en-US" sz="2400" b="1" dirty="0"/>
              <a:t>the threshold theorem </a:t>
            </a:r>
            <a:r>
              <a:rPr lang="en-US" sz="2400" dirty="0"/>
              <a:t>(or quantum fault-tolerance theorem) states that a quantum computer with a physical error rate below a certain threshold can, through application of quantum error correction schemes, suppress the logical error rate to arbitrarily low levels.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A234D-67B2-6735-A60B-38D2555F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6757A-07B7-191A-6E66-95B5716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674A22-B538-0D6D-4C24-CBC11313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429" y="3587226"/>
            <a:ext cx="8195171" cy="235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1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9E4E-F040-3CE4-EE8A-CCD7D379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Noisy Intermediate Scale Quantum Era – </a:t>
            </a:r>
            <a:br>
              <a:rPr lang="en-US" dirty="0"/>
            </a:br>
            <a:r>
              <a:rPr lang="en-US" dirty="0"/>
              <a:t>	The Current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D850-55C1-62CC-ED8B-B2834540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current state of quantum computing is referred to as the noisy intermediate-scale quantum (NISQ) era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 have Quantum processors containing up to 1000 qubits which are not advanced enough yet for fault-tolerance or large enough to achieve quantum supremacy.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These processors, which are sensitive to their environment (noisy) and prone to quantum decoherence, are not yet capable of continuous quantum error correction. 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E65DD-B354-AA91-3ECA-7591DB75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E1D43-3F94-79BE-E4B7-E2C74E25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51E9-D008-5582-BC3F-B68518F7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Error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0149-F7C7-3DA0-940B-57D0FD43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Quantum Error Correction is used to mitigate the effects of </a:t>
            </a:r>
            <a:r>
              <a:rPr lang="en-US" sz="2400" i="1" dirty="0"/>
              <a:t>decoherence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Decoherence </a:t>
            </a:r>
            <a:r>
              <a:rPr lang="en-US" sz="2400" dirty="0"/>
              <a:t>can be stated as the loss of information from the system into the environment.</a:t>
            </a:r>
          </a:p>
          <a:p>
            <a:endParaRPr lang="en-US" sz="2400" i="1" dirty="0"/>
          </a:p>
          <a:p>
            <a:r>
              <a:rPr lang="en-US" sz="2400" dirty="0"/>
              <a:t>Techniques such as quantum error correction can be used to correct errors introduced </a:t>
            </a:r>
            <a:r>
              <a:rPr lang="en-US" sz="2400"/>
              <a:t>within qubits.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86342-1F8A-5C46-B617-08E16DD1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0FCAB-3C81-8717-35D4-FDDA14B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5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9799-9663-A9E8-5ECE-4FA1F44A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Classical Error Correction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AFC14-0D0E-5871-CD23-ECB43F89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9B7D6-A4D0-07CE-4449-A89D4903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E6983D-41CE-A26B-4DEC-209222BD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312" y="1775930"/>
            <a:ext cx="8416103" cy="494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2426-2F65-E922-FA98-1E73AE90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Classical Error Correction – Repetition of bits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F16EB-2A29-4154-5BC7-E9611B88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51997-4D71-D091-D4FC-EC64FF39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33E4D-3F4E-5E2B-1372-311073A1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10" y="1852568"/>
            <a:ext cx="7767534" cy="50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9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BC9F-CD6E-FC89-6D20-EFBE2BEE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Error Correction – Limitations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DF0C4-0C7D-E56B-50AC-486F0F54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BCEA5-01D1-3C39-BFD5-A4ED3A23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BE2C47-BF7A-7684-5DFC-86FAE74F3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59" y="2039290"/>
            <a:ext cx="8359081" cy="38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7578</TotalTime>
  <Words>486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Gill Sans MT</vt:lpstr>
      <vt:lpstr>Office Theme</vt:lpstr>
      <vt:lpstr>CS/PHYS-314/300: Quantum Computing  Unit 14: Quantum Error Correction</vt:lpstr>
      <vt:lpstr> Unit Outline</vt:lpstr>
      <vt:lpstr> Noise in Quantum Computing</vt:lpstr>
      <vt:lpstr> Fault Tolerant Quantum Computing –   The Ideal Scenario</vt:lpstr>
      <vt:lpstr> Noisy Intermediate Scale Quantum Era –   The Current State</vt:lpstr>
      <vt:lpstr> Quantum Error Correction</vt:lpstr>
      <vt:lpstr> Classical Error Correction</vt:lpstr>
      <vt:lpstr> Classical Error Correction – Repetition of bits</vt:lpstr>
      <vt:lpstr> Quantum Error Correction – Limitations </vt:lpstr>
      <vt:lpstr>   The 3-qubit bit flip code</vt:lpstr>
      <vt:lpstr>3-qubit bit flip code: Error Detection and Recovery</vt:lpstr>
      <vt:lpstr>   The 3-qubit phase flip code</vt:lpstr>
      <vt:lpstr>   The 3-qubit phase flip code: Error Detection and Recovery</vt:lpstr>
      <vt:lpstr>The Shor Code: can correct both bit and phase flips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863</cp:revision>
  <dcterms:created xsi:type="dcterms:W3CDTF">2022-04-01T09:51:06Z</dcterms:created>
  <dcterms:modified xsi:type="dcterms:W3CDTF">2023-12-09T18:45:07Z</dcterms:modified>
</cp:coreProperties>
</file>