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A9D636-AA19-4119-8A0A-7123096BC5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Exploratory Data Analyis- Retail (SuperStore)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0B5A13-1D56-4E7A-926C-484E8DE060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13/02/2022 9:34:07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045250F-0E62-4A5F-8DF2-4C12D1CD9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76B28277-92F3-4126-8013-7F059D039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1150DE4-D62D-4BE6-B922-D2281FD5E2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864D7125-4BBF-4AEE-AC9E-612ABAE119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2022-02-13T16:34:08Z</dcterms:created>
  <dcterms:modified xsi:type="dcterms:W3CDTF">2022-02-13T16:34:08Z</dcterms:modified>
</cp:coreProperties>
</file>