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8"/>
  </p:notesMasterIdLst>
  <p:sldIdLst>
    <p:sldId id="256" r:id="rId2"/>
    <p:sldId id="258" r:id="rId3"/>
    <p:sldId id="259" r:id="rId4"/>
    <p:sldId id="261" r:id="rId5"/>
    <p:sldId id="262" r:id="rId6"/>
    <p:sldId id="263" r:id="rId7"/>
  </p:sldIdLst>
  <p:sldSz cx="9144000" cy="5143500" type="screen16x9"/>
  <p:notesSz cx="6858000" cy="9144000"/>
  <p:embeddedFontLst>
    <p:embeddedFont>
      <p:font typeface="Advent Pro SemiBold" panose="020B0604020202020204" charset="0"/>
      <p:regular r:id="rId9"/>
      <p:bold r:id="rId10"/>
      <p:italic r:id="rId11"/>
      <p:boldItalic r:id="rId12"/>
    </p:embeddedFont>
    <p:embeddedFont>
      <p:font typeface="Fira Sans Extra Condensed Medium" panose="020B0604020202020204" charset="0"/>
      <p:regular r:id="rId13"/>
      <p:bold r:id="rId14"/>
      <p:italic r:id="rId15"/>
      <p:boldItalic r:id="rId16"/>
    </p:embeddedFont>
    <p:embeddedFont>
      <p:font typeface="Fira Sans Condensed Medium" panose="020B0604020202020204" charset="0"/>
      <p:regular r:id="rId17"/>
      <p:bold r:id="rId18"/>
      <p:italic r:id="rId19"/>
      <p:boldItalic r:id="rId20"/>
    </p:embeddedFont>
    <p:embeddedFont>
      <p:font typeface="Share Tech" panose="020B0604020202020204" charset="0"/>
      <p:regular r:id="rId21"/>
    </p:embeddedFont>
    <p:embeddedFont>
      <p:font typeface="Maven Pro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7C813B-0092-46A3-B72D-5BF14AE29AD5}">
  <a:tblStyle styleId="{397C813B-0092-46A3-B72D-5BF14AE29A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72921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441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357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077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213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7646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4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9" r:id="rId4"/>
    <p:sldLayoutId id="2147483663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4992536" y="2672246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By/ Ali Nasser</a:t>
            </a:r>
            <a:endParaRPr dirty="0"/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587829" y="751888"/>
            <a:ext cx="6994521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Home Credit Default Risk</a:t>
            </a: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ctrTitle" idx="13"/>
          </p:nvPr>
        </p:nvSpPr>
        <p:spPr>
          <a:xfrm>
            <a:off x="6602641" y="333642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Modeling and Deployment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subTitle" idx="1"/>
          </p:nvPr>
        </p:nvSpPr>
        <p:spPr>
          <a:xfrm>
            <a:off x="6666298" y="3829674"/>
            <a:ext cx="1753800" cy="10341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Build machine learning model to predict target and model Deployment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 idx="4"/>
          </p:nvPr>
        </p:nvSpPr>
        <p:spPr>
          <a:xfrm>
            <a:off x="3942827" y="3263218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EDA 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1596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</a:t>
            </a:r>
            <a:r>
              <a:rPr lang="en" dirty="0" smtClean="0"/>
              <a:t>&amp; Data set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subTitle" idx="2"/>
          </p:nvPr>
        </p:nvSpPr>
        <p:spPr>
          <a:xfrm>
            <a:off x="1223300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Dataset and problem overview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8" name="Google Shape;478;p27"/>
          <p:cNvSpPr txBox="1">
            <a:spLocks noGrp="1"/>
          </p:cNvSpPr>
          <p:nvPr>
            <p:ph type="subTitle" idx="5"/>
          </p:nvPr>
        </p:nvSpPr>
        <p:spPr>
          <a:xfrm>
            <a:off x="3942827" y="3829679"/>
            <a:ext cx="1755600" cy="1050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Try finding the feature's that affect target the most 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81" name="Google Shape;481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482" name="Google Shape;482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5" name="Google Shape;485;p27"/>
          <p:cNvCxnSpPr>
            <a:stCxn id="482" idx="1"/>
            <a:endCxn id="477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79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27"/>
          <p:cNvCxnSpPr>
            <a:stCxn id="484" idx="1"/>
            <a:endCxn id="481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2" name="Google Shape;492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9" name="Google Shape;499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body" idx="1"/>
          </p:nvPr>
        </p:nvSpPr>
        <p:spPr>
          <a:xfrm>
            <a:off x="141514" y="1679175"/>
            <a:ext cx="4409076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smtClean="0"/>
              <a:t>Predict if each applicant is capable of repaying loan or not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smtClean="0"/>
              <a:t>Negative - 0 :Able to repay a loan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smtClean="0"/>
              <a:t>Positive -1 :Unable to repay a loan</a:t>
            </a:r>
            <a:endParaRPr lang="en-US" dirty="0" smtClean="0"/>
          </a:p>
          <a:p>
            <a:pPr marL="576263" indent="-576263"/>
            <a:endParaRPr dirty="0"/>
          </a:p>
        </p:txBody>
      </p:sp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359369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PROBLEM &amp; Data set</a:t>
            </a:r>
          </a:p>
        </p:txBody>
      </p:sp>
      <p:grpSp>
        <p:nvGrpSpPr>
          <p:cNvPr id="529" name="Google Shape;529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30" name="Google Shape;530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316" y="989475"/>
            <a:ext cx="3721901" cy="3645823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EDA</a:t>
            </a:r>
            <a:endParaRPr sz="3000"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2"/>
          </p:nvPr>
        </p:nvSpPr>
        <p:spPr>
          <a:xfrm>
            <a:off x="6013890" y="1721162"/>
            <a:ext cx="196263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Analysis</a:t>
            </a:r>
            <a:endParaRPr dirty="0"/>
          </a:p>
        </p:txBody>
      </p:sp>
      <p:sp>
        <p:nvSpPr>
          <p:cNvPr id="605" name="Google Shape;605;p30"/>
          <p:cNvSpPr txBox="1">
            <a:spLocks noGrp="1"/>
          </p:cNvSpPr>
          <p:nvPr>
            <p:ph type="ctrTitle"/>
          </p:nvPr>
        </p:nvSpPr>
        <p:spPr>
          <a:xfrm>
            <a:off x="1306618" y="1721162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Load and clean</a:t>
            </a:r>
            <a:r>
              <a:rPr lang="en-US" dirty="0" smtClean="0"/>
              <a:t> </a:t>
            </a:r>
            <a:r>
              <a:rPr lang="en" dirty="0"/>
              <a:t>Data</a:t>
            </a:r>
            <a:endParaRPr dirty="0"/>
          </a:p>
        </p:txBody>
      </p:sp>
      <p:sp>
        <p:nvSpPr>
          <p:cNvPr id="609" name="Google Shape;609;p30"/>
          <p:cNvSpPr txBox="1">
            <a:spLocks noGrp="1"/>
          </p:cNvSpPr>
          <p:nvPr>
            <p:ph type="ctrTitle" idx="6"/>
          </p:nvPr>
        </p:nvSpPr>
        <p:spPr>
          <a:xfrm>
            <a:off x="6054555" y="318265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Data Transformation</a:t>
            </a:r>
            <a:endParaRPr lang="en-US" dirty="0"/>
          </a:p>
        </p:txBody>
      </p:sp>
      <p:sp>
        <p:nvSpPr>
          <p:cNvPr id="610" name="Google Shape;610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4" name="Google Shape;614;p30"/>
          <p:cNvCxnSpPr>
            <a:stCxn id="610" idx="3"/>
            <a:endCxn id="612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2" idx="2"/>
            <a:endCxn id="611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6" name="Google Shape;616;p30"/>
          <p:cNvCxnSpPr>
            <a:stCxn id="611" idx="3"/>
            <a:endCxn id="613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7" name="Google Shape;617;p30"/>
          <p:cNvGrpSpPr/>
          <p:nvPr/>
        </p:nvGrpSpPr>
        <p:grpSpPr>
          <a:xfrm>
            <a:off x="5072712" y="3212678"/>
            <a:ext cx="402156" cy="456781"/>
            <a:chOff x="5357662" y="4297637"/>
            <a:chExt cx="287275" cy="326296"/>
          </a:xfrm>
        </p:grpSpPr>
        <p:sp>
          <p:nvSpPr>
            <p:cNvPr id="618" name="Google Shape;618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3" name="Google Shape;623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4" name="Google Shape;624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30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632" name="Google Shape;632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8" name="Google Shape;638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9;p30"/>
          <p:cNvSpPr txBox="1">
            <a:spLocks noGrp="1"/>
          </p:cNvSpPr>
          <p:nvPr>
            <p:ph type="ctrTitle" idx="6"/>
          </p:nvPr>
        </p:nvSpPr>
        <p:spPr>
          <a:xfrm>
            <a:off x="1352888" y="3097549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Feature Engineering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body" idx="1"/>
          </p:nvPr>
        </p:nvSpPr>
        <p:spPr>
          <a:xfrm>
            <a:off x="141514" y="1679175"/>
            <a:ext cx="4735286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 smtClean="0"/>
              <a:t>Xgboost</a:t>
            </a:r>
            <a:r>
              <a:rPr lang="en-US" dirty="0" smtClean="0"/>
              <a:t> was </a:t>
            </a:r>
            <a:r>
              <a:rPr lang="en-US" dirty="0" smtClean="0"/>
              <a:t> the best performing model</a:t>
            </a:r>
          </a:p>
          <a:p>
            <a:pPr marL="0" indent="0">
              <a:buNone/>
            </a:pPr>
            <a:endParaRPr lang="en-US" dirty="0" smtClean="0"/>
          </a:p>
          <a:p>
            <a:pPr marL="174625" indent="-174625">
              <a:buNone/>
            </a:pPr>
            <a:r>
              <a:rPr lang="en-US" dirty="0" smtClean="0"/>
              <a:t>- Streamlet was used to create dashboard  for model Deployment </a:t>
            </a:r>
            <a:endParaRPr dirty="0"/>
          </a:p>
        </p:txBody>
      </p:sp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14659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Modeling and Deployment</a:t>
            </a:r>
            <a:endParaRPr lang="en-US" dirty="0"/>
          </a:p>
        </p:txBody>
      </p:sp>
      <p:grpSp>
        <p:nvGrpSpPr>
          <p:cNvPr id="529" name="Google Shape;529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30" name="Google Shape;530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Deploy Icon Images – Browse 5,309 Stock Photos, Vectors, and Video | Adobe  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982" y="970668"/>
            <a:ext cx="3429000" cy="342900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1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3407228" y="1787508"/>
            <a:ext cx="2688772" cy="10014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smtClean="0"/>
              <a:t>Thank you </a:t>
            </a:r>
            <a:endParaRPr lang="en-US" sz="3200" dirty="0"/>
          </a:p>
        </p:txBody>
      </p:sp>
      <p:grpSp>
        <p:nvGrpSpPr>
          <p:cNvPr id="529" name="Google Shape;529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30" name="Google Shape;530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6761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110</Words>
  <Application>Microsoft Office PowerPoint</Application>
  <PresentationFormat>On-screen Show (16:9)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Advent Pro SemiBold</vt:lpstr>
      <vt:lpstr>Wingdings</vt:lpstr>
      <vt:lpstr>Fira Sans Extra Condensed Medium</vt:lpstr>
      <vt:lpstr>Arial</vt:lpstr>
      <vt:lpstr>Fira Sans Condensed Medium</vt:lpstr>
      <vt:lpstr>Share Tech</vt:lpstr>
      <vt:lpstr>Maven Pro</vt:lpstr>
      <vt:lpstr>Data Science Consulting by Slidesgo</vt:lpstr>
      <vt:lpstr>Home Credit Default Risk</vt:lpstr>
      <vt:lpstr>Modeling and Deployment</vt:lpstr>
      <vt:lpstr>PROBLEM &amp; Data set</vt:lpstr>
      <vt:lpstr>EDA</vt:lpstr>
      <vt:lpstr>Modeling and Deployment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Credit Default Risk</dc:title>
  <cp:lastModifiedBy>Microsoft account</cp:lastModifiedBy>
  <cp:revision>7</cp:revision>
  <dcterms:modified xsi:type="dcterms:W3CDTF">2024-06-01T08:10:32Z</dcterms:modified>
</cp:coreProperties>
</file>