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18" r:id="rId2"/>
    <p:sldId id="316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19" r:id="rId14"/>
    <p:sldId id="330" r:id="rId15"/>
    <p:sldId id="331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74" d="100"/>
          <a:sy n="74" d="100"/>
        </p:scale>
        <p:origin x="98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237FB-BFC8-42DD-9BA8-327388A32EE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9DE1E-6D22-4647-97C9-2F9AC06B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7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9DE1E-6D22-4647-97C9-2F9AC06BA6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1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7E2E27-B9CA-4452-B8E8-95B504C1AE07}" type="slidenum">
              <a:rPr lang="en-US"/>
              <a:pPr/>
              <a:t>2</a:t>
            </a:fld>
            <a:endParaRPr 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47625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4770" y="4342535"/>
            <a:ext cx="4115010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05222"/>
            <a:ext cx="8226720" cy="857610"/>
          </a:xfrm>
          <a:prstGeom prst="rect">
            <a:avLst/>
          </a:prstGeom>
        </p:spPr>
        <p:txBody>
          <a:bodyPr lIns="74057" tIns="37029" rIns="74057" bIns="37029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203247"/>
            <a:ext cx="8226720" cy="3393716"/>
          </a:xfrm>
          <a:prstGeom prst="rect">
            <a:avLst/>
          </a:prstGeom>
        </p:spPr>
        <p:txBody>
          <a:bodyPr lIns="74057" tIns="37029" rIns="74057" bIns="37029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6481" y="4685532"/>
            <a:ext cx="2128320" cy="353197"/>
          </a:xfrm>
          <a:prstGeom prst="rect">
            <a:avLst/>
          </a:prstGeom>
        </p:spPr>
        <p:txBody>
          <a:bodyPr lIns="74057" tIns="37029" rIns="74057" bIns="37029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127680" y="4685532"/>
            <a:ext cx="2897280" cy="353197"/>
          </a:xfrm>
          <a:prstGeom prst="rect">
            <a:avLst/>
          </a:prstGeom>
        </p:spPr>
        <p:txBody>
          <a:bodyPr lIns="74057" tIns="37029" rIns="74057" bIns="37029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6554880" y="4685532"/>
            <a:ext cx="2128320" cy="353197"/>
          </a:xfrm>
          <a:prstGeom prst="rect">
            <a:avLst/>
          </a:prstGeom>
        </p:spPr>
        <p:txBody>
          <a:bodyPr lIns="74057" tIns="37029" rIns="74057" bIns="37029"/>
          <a:lstStyle>
            <a:lvl1pPr>
              <a:defRPr/>
            </a:lvl1pPr>
          </a:lstStyle>
          <a:p>
            <a:fld id="{17FF7C33-9CB1-4D2B-8B4F-14C376C20F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9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1972029"/>
            <a:ext cx="8226720" cy="857610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38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Node.js Upload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8881" y="634027"/>
            <a:ext cx="8226720" cy="857610"/>
          </a:xfrm>
          <a:prstGeom prst="rect">
            <a:avLst/>
          </a:prstGeom>
        </p:spPr>
        <p:txBody>
          <a:bodyPr lIns="74057" tIns="37029" rIns="74057" bIns="3702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/>
              <a:t>Step 2: Parse the Uploaded File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/>
              <a:t>Include the Formidable module to be able to parse the uploaded file once it reaches the server.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/>
              <a:t>When the file is uploaded and parsed, it gets placed on a temporary folder on your computer.</a:t>
            </a:r>
          </a:p>
          <a:p>
            <a:pPr algn="l"/>
            <a:endParaRPr lang="en-US" sz="1600" b="1" dirty="0"/>
          </a:p>
          <a:p>
            <a:br>
              <a:rPr lang="en-US" sz="1600" dirty="0"/>
            </a:br>
            <a:endParaRPr lang="en-US" sz="1600" dirty="0"/>
          </a:p>
          <a:p>
            <a:br>
              <a:rPr lang="en-US" sz="1600" dirty="0"/>
            </a:br>
            <a:br>
              <a:rPr lang="en-US" sz="1600" dirty="0"/>
            </a:br>
            <a:endParaRPr lang="en-US" sz="1600" b="1" dirty="0"/>
          </a:p>
          <a:p>
            <a:pPr marL="285750" indent="-285750" algn="l">
              <a:buFont typeface="Arial" pitchFamily="34" charset="0"/>
              <a:buChar char="•"/>
            </a:pPr>
            <a:endParaRPr lang="en-US" sz="1600" dirty="0"/>
          </a:p>
          <a:p>
            <a:pPr marL="571500" indent="-571500"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62" y="1419293"/>
            <a:ext cx="6395794" cy="3697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64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Node.js Upload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8881" y="634027"/>
            <a:ext cx="8226720" cy="857610"/>
          </a:xfrm>
          <a:prstGeom prst="rect">
            <a:avLst/>
          </a:prstGeom>
        </p:spPr>
        <p:txBody>
          <a:bodyPr lIns="74057" tIns="37029" rIns="74057" bIns="3702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Step 3: Save the File</a:t>
            </a:r>
          </a:p>
          <a:p>
            <a:pPr algn="l"/>
            <a:endParaRPr lang="en-US" sz="2400" b="1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/>
              <a:t>When a file is successfully uploaded to the server, it is placed on a temporary folder.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/>
              <a:t>The path to this directory can be found in the "files" object, passed as the third argument in the parse() method's callback function.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/>
              <a:t>To move the file to the folder of your choice, use the File System module, and rename the file:</a:t>
            </a:r>
          </a:p>
          <a:p>
            <a:pPr algn="l"/>
            <a:endParaRPr lang="en-US" sz="1600" dirty="0"/>
          </a:p>
          <a:p>
            <a:pPr algn="l"/>
            <a:br>
              <a:rPr lang="en-US" sz="1600" dirty="0"/>
            </a:br>
            <a:br>
              <a:rPr lang="en-US" sz="1600" dirty="0"/>
            </a:br>
            <a:endParaRPr lang="en-US" sz="1600" b="1" dirty="0"/>
          </a:p>
          <a:p>
            <a:pPr marL="285750" indent="-285750" algn="l">
              <a:buFont typeface="Arial" pitchFamily="34" charset="0"/>
              <a:buChar char="•"/>
            </a:pPr>
            <a:endParaRPr lang="en-US" sz="1600" dirty="0"/>
          </a:p>
          <a:p>
            <a:pPr marL="571500" indent="-5715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5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Node.js Upload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8881" y="634027"/>
            <a:ext cx="8226720" cy="857610"/>
          </a:xfrm>
          <a:prstGeom prst="rect">
            <a:avLst/>
          </a:prstGeom>
        </p:spPr>
        <p:txBody>
          <a:bodyPr lIns="74057" tIns="37029" rIns="74057" bIns="3702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Step 3: Save the File</a:t>
            </a:r>
          </a:p>
          <a:p>
            <a:pPr algn="l"/>
            <a:endParaRPr lang="en-US" sz="2400" b="1" dirty="0"/>
          </a:p>
          <a:p>
            <a:pPr marL="285750" indent="-285750" algn="l">
              <a:buFont typeface="Arial" pitchFamily="34" charset="0"/>
              <a:buChar char="•"/>
            </a:pPr>
            <a:br>
              <a:rPr lang="en-US" sz="1600" dirty="0"/>
            </a:br>
            <a:endParaRPr lang="en-US" sz="1600" b="1" dirty="0"/>
          </a:p>
          <a:p>
            <a:pPr marL="285750" indent="-285750" algn="l">
              <a:buFont typeface="Arial" pitchFamily="34" charset="0"/>
              <a:buChar char="•"/>
            </a:pPr>
            <a:endParaRPr lang="en-US" sz="1600" dirty="0"/>
          </a:p>
          <a:p>
            <a:pPr marL="571500" indent="-571500"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81" y="1062833"/>
            <a:ext cx="5334719" cy="4094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36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dynamic Image gallery using node.js in which images can be uploaded from clients and it should have the facility to delete the desired image from the gallery.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73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88" y="1203325"/>
            <a:ext cx="7016049" cy="3394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15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241" y="0"/>
            <a:ext cx="8226720" cy="3393716"/>
          </a:xfrm>
        </p:spPr>
        <p:txBody>
          <a:bodyPr/>
          <a:lstStyle/>
          <a:p>
            <a:r>
              <a:rPr lang="en-US" sz="800" dirty="0" err="1"/>
              <a:t>const</a:t>
            </a:r>
            <a:r>
              <a:rPr lang="en-US" sz="800" dirty="0"/>
              <a:t> { </a:t>
            </a:r>
            <a:r>
              <a:rPr lang="en-US" sz="800" dirty="0" err="1"/>
              <a:t>randomUUID</a:t>
            </a:r>
            <a:r>
              <a:rPr lang="en-US" sz="800" dirty="0"/>
              <a:t> } = require('crypto'); // Added in: node v14.17.0 </a:t>
            </a:r>
          </a:p>
          <a:p>
            <a:r>
              <a:rPr lang="en-US" sz="800" dirty="0"/>
              <a:t>console.log(</a:t>
            </a:r>
            <a:r>
              <a:rPr lang="en-US" sz="800" dirty="0" err="1"/>
              <a:t>randomUUID</a:t>
            </a:r>
            <a:r>
              <a:rPr lang="en-US" sz="800" dirty="0"/>
              <a:t>()); // '89rct5ac2-8493-49b0-95d8-de843d90e6ca‘</a:t>
            </a:r>
          </a:p>
          <a:p>
            <a:endParaRPr lang="en-US" sz="800" dirty="0"/>
          </a:p>
          <a:p>
            <a:r>
              <a:rPr lang="en-US" sz="800" dirty="0" err="1"/>
              <a:t>const</a:t>
            </a:r>
            <a:r>
              <a:rPr lang="en-US" sz="800" dirty="0"/>
              <a:t> </a:t>
            </a:r>
            <a:r>
              <a:rPr lang="en-US" sz="800" dirty="0" err="1"/>
              <a:t>testFolder</a:t>
            </a:r>
            <a:r>
              <a:rPr lang="en-US" sz="800" dirty="0"/>
              <a:t> = './tests/'; </a:t>
            </a:r>
          </a:p>
          <a:p>
            <a:r>
              <a:rPr lang="en-US" sz="800" dirty="0" err="1"/>
              <a:t>const</a:t>
            </a:r>
            <a:r>
              <a:rPr lang="en-US" sz="800" dirty="0"/>
              <a:t> </a:t>
            </a:r>
            <a:r>
              <a:rPr lang="en-US" sz="800" dirty="0" err="1"/>
              <a:t>fs</a:t>
            </a:r>
            <a:r>
              <a:rPr lang="en-US" sz="800" dirty="0"/>
              <a:t> = require('</a:t>
            </a:r>
            <a:r>
              <a:rPr lang="en-US" sz="800" dirty="0" err="1"/>
              <a:t>fs</a:t>
            </a:r>
            <a:r>
              <a:rPr lang="en-US" sz="800" dirty="0"/>
              <a:t>'); </a:t>
            </a:r>
          </a:p>
          <a:p>
            <a:endParaRPr lang="en-US" sz="800" dirty="0"/>
          </a:p>
          <a:p>
            <a:r>
              <a:rPr lang="en-US" sz="800" dirty="0" err="1"/>
              <a:t>fs.readdir</a:t>
            </a:r>
            <a:r>
              <a:rPr lang="en-US" sz="800" dirty="0"/>
              <a:t>(</a:t>
            </a:r>
            <a:r>
              <a:rPr lang="en-US" sz="800" dirty="0" err="1"/>
              <a:t>testFolder</a:t>
            </a:r>
            <a:r>
              <a:rPr lang="en-US" sz="800" dirty="0"/>
              <a:t>, (err, files) =&gt; { </a:t>
            </a:r>
          </a:p>
          <a:p>
            <a:r>
              <a:rPr lang="en-US" sz="800" dirty="0" err="1"/>
              <a:t>files.forEach</a:t>
            </a:r>
            <a:r>
              <a:rPr lang="en-US" sz="800" dirty="0"/>
              <a:t>(file =&gt; {</a:t>
            </a:r>
          </a:p>
          <a:p>
            <a:r>
              <a:rPr lang="en-US" sz="800" dirty="0"/>
              <a:t> console.log(file); </a:t>
            </a:r>
          </a:p>
          <a:p>
            <a:r>
              <a:rPr lang="en-US" sz="800" dirty="0"/>
              <a:t>}); </a:t>
            </a:r>
          </a:p>
          <a:p>
            <a:r>
              <a:rPr lang="en-US" sz="800" dirty="0"/>
              <a:t>});</a:t>
            </a:r>
          </a:p>
          <a:p>
            <a:endParaRPr lang="en-US" sz="800" dirty="0"/>
          </a:p>
          <a:p>
            <a:r>
              <a:rPr lang="en-US" sz="800" dirty="0" err="1"/>
              <a:t>fs</a:t>
            </a:r>
            <a:r>
              <a:rPr lang="en-US" sz="800" dirty="0"/>
              <a:t>=require('</a:t>
            </a:r>
            <a:r>
              <a:rPr lang="en-US" sz="800" dirty="0" err="1"/>
              <a:t>fs</a:t>
            </a:r>
            <a:r>
              <a:rPr lang="en-US" sz="800" dirty="0"/>
              <a:t>') </a:t>
            </a:r>
            <a:r>
              <a:rPr lang="en-US" sz="800" dirty="0" err="1"/>
              <a:t>fs.readdir</a:t>
            </a:r>
            <a:r>
              <a:rPr lang="en-US" sz="800" dirty="0"/>
              <a:t>("./</a:t>
            </a:r>
            <a:r>
              <a:rPr lang="en-US" sz="800" dirty="0" err="1"/>
              <a:t>img</a:t>
            </a:r>
            <a:r>
              <a:rPr lang="en-US" sz="800" dirty="0"/>
              <a:t>/", (</a:t>
            </a:r>
            <a:r>
              <a:rPr lang="en-US" sz="800" dirty="0" err="1"/>
              <a:t>err,filename</a:t>
            </a:r>
            <a:r>
              <a:rPr lang="en-US" sz="800" dirty="0"/>
              <a:t>)=&gt;console.log(filename))</a:t>
            </a:r>
          </a:p>
          <a:p>
            <a:r>
              <a:rPr lang="en-US" sz="800" dirty="0"/>
              <a:t>=====</a:t>
            </a:r>
          </a:p>
          <a:p>
            <a:pPr fontAlgn="base"/>
            <a:r>
              <a:rPr lang="en-US" sz="800" dirty="0" err="1"/>
              <a:t>npm</a:t>
            </a:r>
            <a:r>
              <a:rPr lang="en-US" sz="800" dirty="0"/>
              <a:t> install </a:t>
            </a:r>
            <a:r>
              <a:rPr lang="en-US" sz="800" dirty="0" err="1"/>
              <a:t>fs</a:t>
            </a:r>
            <a:r>
              <a:rPr lang="en-US" sz="800" dirty="0"/>
              <a:t>-extra</a:t>
            </a:r>
          </a:p>
          <a:p>
            <a:pPr fontAlgn="base"/>
            <a:endParaRPr lang="en-US" sz="800" dirty="0"/>
          </a:p>
          <a:p>
            <a:pPr fontAlgn="base"/>
            <a:r>
              <a:rPr lang="en-US" sz="800" dirty="0"/>
              <a:t>// </a:t>
            </a:r>
            <a:r>
              <a:rPr lang="en-US" sz="800" b="1" dirty="0"/>
              <a:t>Requiring module</a:t>
            </a:r>
          </a:p>
          <a:p>
            <a:pPr fontAlgn="base"/>
            <a:r>
              <a:rPr lang="en-US" sz="800" b="1" dirty="0"/>
              <a:t>import </a:t>
            </a:r>
            <a:r>
              <a:rPr lang="en-US" sz="800" b="1" dirty="0" err="1"/>
              <a:t>fs</a:t>
            </a:r>
            <a:r>
              <a:rPr lang="en-US" sz="800" b="1" dirty="0"/>
              <a:t> from "</a:t>
            </a:r>
            <a:r>
              <a:rPr lang="en-US" sz="800" b="1" dirty="0" err="1"/>
              <a:t>fs</a:t>
            </a:r>
            <a:r>
              <a:rPr lang="en-US" sz="800" b="1" dirty="0"/>
              <a:t>-extra";</a:t>
            </a:r>
          </a:p>
          <a:p>
            <a:pPr fontAlgn="base"/>
            <a:r>
              <a:rPr lang="en-US" sz="800" b="1" dirty="0"/>
              <a:t>  </a:t>
            </a:r>
          </a:p>
          <a:p>
            <a:pPr fontAlgn="base"/>
            <a:r>
              <a:rPr lang="en-US" sz="800" b="1" dirty="0"/>
              <a:t>// Source file</a:t>
            </a:r>
          </a:p>
          <a:p>
            <a:pPr fontAlgn="base"/>
            <a:r>
              <a:rPr lang="en-US" sz="800" b="1" dirty="0" err="1"/>
              <a:t>const</a:t>
            </a:r>
            <a:r>
              <a:rPr lang="en-US" sz="800" b="1" dirty="0"/>
              <a:t> </a:t>
            </a:r>
            <a:r>
              <a:rPr lang="en-US" sz="800" b="1" dirty="0" err="1"/>
              <a:t>src</a:t>
            </a:r>
            <a:r>
              <a:rPr lang="en-US" sz="800" b="1" dirty="0"/>
              <a:t> = "file.txt";</a:t>
            </a:r>
          </a:p>
          <a:p>
            <a:pPr fontAlgn="base"/>
            <a:r>
              <a:rPr lang="en-US" sz="800" b="1" dirty="0"/>
              <a:t>  </a:t>
            </a:r>
          </a:p>
          <a:p>
            <a:pPr fontAlgn="base"/>
            <a:r>
              <a:rPr lang="en-US" sz="800" b="1" dirty="0"/>
              <a:t>// Destination path</a:t>
            </a:r>
          </a:p>
          <a:p>
            <a:pPr fontAlgn="base"/>
            <a:r>
              <a:rPr lang="en-US" sz="800" b="1" dirty="0" err="1"/>
              <a:t>const</a:t>
            </a:r>
            <a:r>
              <a:rPr lang="en-US" sz="800" b="1" dirty="0"/>
              <a:t> </a:t>
            </a:r>
            <a:r>
              <a:rPr lang="en-US" sz="800" b="1" dirty="0" err="1"/>
              <a:t>dest</a:t>
            </a:r>
            <a:r>
              <a:rPr lang="en-US" sz="800" b="1" dirty="0"/>
              <a:t> = "destination/file.txt";</a:t>
            </a:r>
          </a:p>
          <a:p>
            <a:pPr fontAlgn="base"/>
            <a:r>
              <a:rPr lang="en-US" sz="800" b="1" dirty="0"/>
              <a:t>  </a:t>
            </a:r>
          </a:p>
          <a:p>
            <a:pPr fontAlgn="base"/>
            <a:r>
              <a:rPr lang="en-US" sz="800" b="1" dirty="0"/>
              <a:t>// Function call</a:t>
            </a:r>
          </a:p>
          <a:p>
            <a:pPr fontAlgn="base"/>
            <a:r>
              <a:rPr lang="en-US" sz="800" b="1" dirty="0"/>
              <a:t>// Using promises</a:t>
            </a:r>
          </a:p>
          <a:p>
            <a:pPr fontAlgn="base"/>
            <a:r>
              <a:rPr lang="en-US" sz="800" b="1" dirty="0"/>
              <a:t>// Setting overwrite to true</a:t>
            </a:r>
          </a:p>
          <a:p>
            <a:pPr fontAlgn="base"/>
            <a:r>
              <a:rPr lang="en-US" sz="800" b="1" dirty="0" err="1"/>
              <a:t>fs.move</a:t>
            </a:r>
            <a:r>
              <a:rPr lang="en-US" sz="800" b="1" dirty="0"/>
              <a:t>(</a:t>
            </a:r>
            <a:r>
              <a:rPr lang="en-US" sz="800" b="1" dirty="0" err="1"/>
              <a:t>src</a:t>
            </a:r>
            <a:r>
              <a:rPr lang="en-US" sz="800" b="1" dirty="0"/>
              <a:t>, </a:t>
            </a:r>
            <a:r>
              <a:rPr lang="en-US" sz="800" b="1" dirty="0" err="1"/>
              <a:t>dest</a:t>
            </a:r>
            <a:r>
              <a:rPr lang="en-US" sz="800" b="1" dirty="0"/>
              <a:t>, { overwrite: true })</a:t>
            </a:r>
          </a:p>
          <a:p>
            <a:pPr fontAlgn="base"/>
            <a:r>
              <a:rPr lang="en-US" sz="800" b="1" dirty="0"/>
              <a:t>  .then(() =&gt; console.log("File moved to the destination"+</a:t>
            </a:r>
          </a:p>
          <a:p>
            <a:pPr fontAlgn="base"/>
            <a:r>
              <a:rPr lang="en-US" sz="800" b="1" dirty="0"/>
              <a:t>                          " folder successfully"))</a:t>
            </a:r>
          </a:p>
          <a:p>
            <a:pPr fontAlgn="base"/>
            <a:r>
              <a:rPr lang="en-US" sz="800" b="1" dirty="0"/>
              <a:t>  .catch((e) =&gt; console.log(e));</a:t>
            </a:r>
          </a:p>
          <a:p>
            <a:pPr fontAlgn="base"/>
            <a:endParaRPr lang="en-US" sz="800" dirty="0"/>
          </a:p>
          <a:p>
            <a:pPr fontAlgn="base"/>
            <a:endParaRPr lang="en-US" sz="800" dirty="0"/>
          </a:p>
          <a:p>
            <a:br>
              <a:rPr lang="en-US" sz="800" dirty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4348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35465"/>
            <a:ext cx="8228160" cy="797124"/>
          </a:xfrm>
          <a:ln/>
        </p:spPr>
        <p:txBody>
          <a:bodyPr tIns="31430"/>
          <a:lstStyle/>
          <a:p>
            <a:r>
              <a:rPr lang="en-US" dirty="0"/>
              <a:t>Node.js File System Module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203247"/>
            <a:ext cx="8228160" cy="3394797"/>
          </a:xfrm>
          <a:ln/>
        </p:spPr>
        <p:txBody>
          <a:bodyPr/>
          <a:lstStyle/>
          <a:p>
            <a:r>
              <a:rPr lang="en-US" sz="2000" dirty="0"/>
              <a:t>The Node.js file system module allows you to work with the file system on your computer.</a:t>
            </a:r>
          </a:p>
          <a:p>
            <a:r>
              <a:rPr lang="en-US" sz="2000" dirty="0"/>
              <a:t>To include the File System module, use the require() method: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 </a:t>
            </a:r>
            <a:r>
              <a:rPr lang="en-US" sz="1600" dirty="0" err="1"/>
              <a:t>fs</a:t>
            </a:r>
            <a:r>
              <a:rPr lang="en-US" sz="1600" dirty="0"/>
              <a:t> = require('</a:t>
            </a:r>
            <a:r>
              <a:rPr lang="en-US" sz="1600" dirty="0" err="1"/>
              <a:t>fs</a:t>
            </a:r>
            <a:r>
              <a:rPr lang="en-US" sz="1600" dirty="0"/>
              <a:t>');</a:t>
            </a:r>
          </a:p>
          <a:p>
            <a:r>
              <a:rPr lang="en-US" sz="2000" dirty="0"/>
              <a:t>Common use for the File System module:</a:t>
            </a:r>
          </a:p>
          <a:p>
            <a:pPr lvl="1"/>
            <a:r>
              <a:rPr lang="en-US" sz="1600" dirty="0"/>
              <a:t>Read files</a:t>
            </a:r>
          </a:p>
          <a:p>
            <a:pPr lvl="1"/>
            <a:r>
              <a:rPr lang="en-US" sz="1600" dirty="0"/>
              <a:t>Create files</a:t>
            </a:r>
          </a:p>
          <a:p>
            <a:pPr lvl="1"/>
            <a:r>
              <a:rPr lang="en-US" sz="1600" dirty="0"/>
              <a:t>Update files</a:t>
            </a:r>
          </a:p>
          <a:p>
            <a:pPr lvl="1"/>
            <a:r>
              <a:rPr lang="en-US" sz="1600" dirty="0"/>
              <a:t>Delete files</a:t>
            </a:r>
          </a:p>
          <a:p>
            <a:pPr lvl="1"/>
            <a:r>
              <a:rPr lang="en-US" sz="1600" dirty="0"/>
              <a:t>Rename files</a:t>
            </a:r>
          </a:p>
          <a:p>
            <a:endParaRPr lang="en-US" sz="2000" dirty="0"/>
          </a:p>
          <a:p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6933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 </a:t>
            </a:r>
            <a:r>
              <a:rPr lang="en-US" sz="1800" dirty="0" err="1"/>
              <a:t>fs.readFile</a:t>
            </a:r>
            <a:r>
              <a:rPr lang="en-US" sz="1800" dirty="0"/>
              <a:t>() method is used to read files on your computer.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3" y="1975066"/>
            <a:ext cx="48863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080" y="1545795"/>
            <a:ext cx="2162175" cy="1695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68" y="3538619"/>
            <a:ext cx="2362200" cy="93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7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File System module has methods for creating new files:</a:t>
            </a:r>
          </a:p>
          <a:p>
            <a:pPr lvl="1"/>
            <a:r>
              <a:rPr lang="en-US" sz="1600" dirty="0" err="1"/>
              <a:t>fs.appendFile</a:t>
            </a:r>
            <a:r>
              <a:rPr lang="en-US" sz="1600" dirty="0"/>
              <a:t>()</a:t>
            </a:r>
          </a:p>
          <a:p>
            <a:pPr lvl="1"/>
            <a:r>
              <a:rPr lang="en-US" sz="1600" dirty="0" err="1"/>
              <a:t>fs.open</a:t>
            </a:r>
            <a:r>
              <a:rPr lang="en-US" sz="1600" dirty="0"/>
              <a:t>()</a:t>
            </a:r>
          </a:p>
          <a:p>
            <a:pPr lvl="1"/>
            <a:r>
              <a:rPr lang="en-US" sz="1600" dirty="0" err="1"/>
              <a:t>fs.writeFile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88" y="2675233"/>
            <a:ext cx="58769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33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38" y="1416885"/>
            <a:ext cx="4972050" cy="1457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38" y="3149163"/>
            <a:ext cx="6115050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45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8881" y="1203247"/>
            <a:ext cx="8226720" cy="857610"/>
          </a:xfrm>
          <a:prstGeom prst="rect">
            <a:avLst/>
          </a:prstGeom>
        </p:spPr>
        <p:txBody>
          <a:bodyPr lIns="74057" tIns="37029" rIns="74057" bIns="3702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600" dirty="0"/>
              <a:t>To delete a file with the File System module,  use the </a:t>
            </a:r>
            <a:r>
              <a:rPr lang="en-US" sz="1600" b="1" dirty="0" err="1"/>
              <a:t>fs.unlink</a:t>
            </a:r>
            <a:r>
              <a:rPr lang="en-US" sz="1600" b="1" dirty="0"/>
              <a:t>()</a:t>
            </a:r>
            <a:r>
              <a:rPr lang="en-US" sz="1600" dirty="0"/>
              <a:t> method.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/>
              <a:t>The </a:t>
            </a:r>
            <a:r>
              <a:rPr lang="en-US" sz="1600" b="1" dirty="0" err="1"/>
              <a:t>fs.unlink</a:t>
            </a:r>
            <a:r>
              <a:rPr lang="en-US" sz="1600" b="1" dirty="0"/>
              <a:t>()</a:t>
            </a:r>
            <a:r>
              <a:rPr lang="en-US" sz="1600" dirty="0"/>
              <a:t> method deletes the specified file: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07" y="2334836"/>
            <a:ext cx="4114800" cy="1419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54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8881" y="1203247"/>
            <a:ext cx="8226720" cy="857610"/>
          </a:xfrm>
          <a:prstGeom prst="rect">
            <a:avLst/>
          </a:prstGeom>
        </p:spPr>
        <p:txBody>
          <a:bodyPr lIns="74057" tIns="37029" rIns="74057" bIns="3702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600" dirty="0"/>
              <a:t>To rename a file with the File System module,  use the </a:t>
            </a:r>
            <a:r>
              <a:rPr lang="en-US" sz="1600" b="1" dirty="0" err="1"/>
              <a:t>fs.rename</a:t>
            </a:r>
            <a:r>
              <a:rPr lang="en-US" sz="1600" b="1" dirty="0"/>
              <a:t>()</a:t>
            </a:r>
            <a:r>
              <a:rPr lang="en-US" sz="1600" dirty="0"/>
              <a:t> method.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/>
              <a:t>The </a:t>
            </a:r>
            <a:r>
              <a:rPr lang="en-US" sz="1600" b="1" dirty="0" err="1"/>
              <a:t>fs.rename</a:t>
            </a:r>
            <a:r>
              <a:rPr lang="en-US" sz="1600" b="1" dirty="0"/>
              <a:t>()</a:t>
            </a:r>
            <a:r>
              <a:rPr lang="en-US" sz="1600" dirty="0"/>
              <a:t> method renames the specified file: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/>
              <a:t>Rename "mynewfile1.txt" to "myrenamedfile.txt":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1600" dirty="0"/>
          </a:p>
          <a:p>
            <a:pPr marL="571500" indent="-571500"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81" y="2951781"/>
            <a:ext cx="5762625" cy="1409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40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Upload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8881" y="1203247"/>
            <a:ext cx="8226720" cy="857610"/>
          </a:xfrm>
          <a:prstGeom prst="rect">
            <a:avLst/>
          </a:prstGeom>
        </p:spPr>
        <p:txBody>
          <a:bodyPr lIns="74057" tIns="37029" rIns="74057" bIns="3702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600" b="1" dirty="0"/>
              <a:t>The Formidable Module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/>
              <a:t>There is a very good module for working with file uploads, called "</a:t>
            </a:r>
            <a:r>
              <a:rPr lang="en-US" sz="1600" b="1" dirty="0"/>
              <a:t>Formidable</a:t>
            </a:r>
            <a:r>
              <a:rPr lang="en-US" sz="1600" dirty="0"/>
              <a:t>".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/>
              <a:t>The Formidable module can be downloaded and installed using NPM: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b="1" dirty="0"/>
              <a:t>C:\Users\</a:t>
            </a:r>
            <a:r>
              <a:rPr lang="en-US" sz="1600" b="1" i="1" dirty="0"/>
              <a:t>Your Name</a:t>
            </a:r>
            <a:r>
              <a:rPr lang="en-US" sz="1600" b="1" dirty="0"/>
              <a:t>&gt;</a:t>
            </a:r>
            <a:r>
              <a:rPr lang="en-US" sz="1600" b="1" dirty="0" err="1"/>
              <a:t>npm</a:t>
            </a:r>
            <a:r>
              <a:rPr lang="en-US" sz="1600" b="1" dirty="0"/>
              <a:t> install formidable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1600" b="1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/>
              <a:t>After you have downloaded the Formidable module, you can include the module in any application: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b="1" dirty="0" err="1"/>
              <a:t>var</a:t>
            </a:r>
            <a:r>
              <a:rPr lang="en-US" sz="1600" b="1" dirty="0"/>
              <a:t> formidable = require('formidable');</a:t>
            </a:r>
          </a:p>
          <a:p>
            <a:br>
              <a:rPr lang="en-US" sz="1600" dirty="0"/>
            </a:br>
            <a:endParaRPr lang="en-US" sz="1600" b="1" dirty="0"/>
          </a:p>
          <a:p>
            <a:pPr marL="285750" indent="-285750" algn="l">
              <a:buFont typeface="Arial" pitchFamily="34" charset="0"/>
              <a:buChar char="•"/>
            </a:pPr>
            <a:endParaRPr lang="en-US" sz="1600" dirty="0"/>
          </a:p>
          <a:p>
            <a:pPr marL="571500" indent="-5715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Upload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8881" y="1203247"/>
            <a:ext cx="8226720" cy="857610"/>
          </a:xfrm>
          <a:prstGeom prst="rect">
            <a:avLst/>
          </a:prstGeom>
        </p:spPr>
        <p:txBody>
          <a:bodyPr lIns="74057" tIns="37029" rIns="74057" bIns="3702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/>
              <a:t>Step 1: Create an Upload Form</a:t>
            </a:r>
          </a:p>
          <a:p>
            <a:endParaRPr lang="en-US" sz="1600" dirty="0"/>
          </a:p>
          <a:p>
            <a:br>
              <a:rPr lang="en-US" sz="1600" dirty="0"/>
            </a:br>
            <a:br>
              <a:rPr lang="en-US" sz="1600" dirty="0"/>
            </a:br>
            <a:endParaRPr lang="en-US" sz="1600" b="1" dirty="0"/>
          </a:p>
          <a:p>
            <a:pPr marL="285750" indent="-285750" algn="l">
              <a:buFont typeface="Arial" pitchFamily="34" charset="0"/>
              <a:buChar char="•"/>
            </a:pPr>
            <a:endParaRPr lang="en-US" sz="1600" dirty="0"/>
          </a:p>
          <a:p>
            <a:pPr marL="571500" indent="-571500"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632052"/>
            <a:ext cx="7791450" cy="2352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03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649</Words>
  <Application>Microsoft Office PowerPoint</Application>
  <PresentationFormat>On-screen Show (16:9)</PresentationFormat>
  <Paragraphs>116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Node.js</vt:lpstr>
      <vt:lpstr>Node.js File System Module</vt:lpstr>
      <vt:lpstr>Read Files</vt:lpstr>
      <vt:lpstr>Create Files</vt:lpstr>
      <vt:lpstr>Create Files</vt:lpstr>
      <vt:lpstr>Delete Files</vt:lpstr>
      <vt:lpstr>Rename Files</vt:lpstr>
      <vt:lpstr>Node.js Upload Files</vt:lpstr>
      <vt:lpstr>Node.js Upload Files</vt:lpstr>
      <vt:lpstr>Node.js Upload Files</vt:lpstr>
      <vt:lpstr>Node.js Upload Files</vt:lpstr>
      <vt:lpstr>Node.js Upload Files</vt:lpstr>
      <vt:lpstr>Task</vt:lpstr>
      <vt:lpstr>Task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 Saifullah Tanvir</cp:lastModifiedBy>
  <cp:revision>63</cp:revision>
  <dcterms:created xsi:type="dcterms:W3CDTF">2022-10-31T08:14:52Z</dcterms:created>
  <dcterms:modified xsi:type="dcterms:W3CDTF">2023-04-27T05:27:33Z</dcterms:modified>
</cp:coreProperties>
</file>