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6b4fa69-09f6-4c60-9872-e5ed3ecad22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4a739d3-bfa6-49bc-be98-e54d5b42d7e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5574bc-d084-424a-8b58-b455f0b01a0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0bcb0a7-4e96-4034-84cc-1d51f8ecc24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889400-3288-4025-baea-1fd7d7ea1ef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fd82e6-9b80-4f8f-9c83-bd27bc9a317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59d229-0d0d-4f75-8ea0-3eb9f66b9dc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7e5573-9642-4c2c-a6b4-8e18c9fbd74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bacedb3-bb52-49e4-9aad-6b9be9a3f71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ae9074-be86-42ea-b2bb-0324a066609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e49f311-7993-4102-b375-95f1e314028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2023-12-05T05:24:41.487Z</dcterms:created>
  <dcterms:modified xsi:type="dcterms:W3CDTF">2023-12-05T05:24:41.487Z</dcterms:modified>
</cp:coreProperties>
</file>