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1091" r:id="rId3"/>
    <p:sldId id="1092" r:id="rId4"/>
    <p:sldId id="1093" r:id="rId5"/>
    <p:sldId id="1094" r:id="rId6"/>
    <p:sldId id="1095" r:id="rId7"/>
    <p:sldId id="1096" r:id="rId8"/>
    <p:sldId id="1097" r:id="rId9"/>
    <p:sldId id="1098" r:id="rId10"/>
    <p:sldId id="1099" r:id="rId11"/>
    <p:sldId id="1100" r:id="rId12"/>
    <p:sldId id="1101" r:id="rId13"/>
    <p:sldId id="1102" r:id="rId14"/>
    <p:sldId id="1103" r:id="rId15"/>
    <p:sldId id="1104" r:id="rId16"/>
    <p:sldId id="1105" r:id="rId17"/>
    <p:sldId id="1106" r:id="rId18"/>
    <p:sldId id="1107" r:id="rId19"/>
    <p:sldId id="1108" r:id="rId20"/>
    <p:sldId id="1109" r:id="rId21"/>
    <p:sldId id="1050" r:id="rId22"/>
    <p:sldId id="1112" r:id="rId23"/>
    <p:sldId id="1113" r:id="rId24"/>
    <p:sldId id="1212" r:id="rId25"/>
    <p:sldId id="111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ed M" userId="7562c524ca1b3497" providerId="LiveId" clId="{74BF2A8E-5309-40C4-A829-1868F522351C}"/>
    <pc:docChg chg="addSld delSld modSld">
      <pc:chgData name="Syed M" userId="7562c524ca1b3497" providerId="LiveId" clId="{74BF2A8E-5309-40C4-A829-1868F522351C}" dt="2023-09-05T03:20:29.807" v="16"/>
      <pc:docMkLst>
        <pc:docMk/>
      </pc:docMkLst>
      <pc:sldChg chg="modSp mod">
        <pc:chgData name="Syed M" userId="7562c524ca1b3497" providerId="LiveId" clId="{74BF2A8E-5309-40C4-A829-1868F522351C}" dt="2023-08-31T05:25:45.147" v="11" actId="20577"/>
        <pc:sldMkLst>
          <pc:docMk/>
          <pc:sldMk cId="3864580253" sldId="256"/>
        </pc:sldMkLst>
        <pc:spChg chg="mod">
          <ac:chgData name="Syed M" userId="7562c524ca1b3497" providerId="LiveId" clId="{74BF2A8E-5309-40C4-A829-1868F522351C}" dt="2023-08-31T05:25:45.147" v="11" actId="20577"/>
          <ac:spMkLst>
            <pc:docMk/>
            <pc:sldMk cId="3864580253" sldId="256"/>
            <ac:spMk id="2" creationId="{22C6B6C6-19C5-4814-8A23-E7A1FF5513E7}"/>
          </ac:spMkLst>
        </pc:spChg>
        <pc:spChg chg="mod">
          <ac:chgData name="Syed M" userId="7562c524ca1b3497" providerId="LiveId" clId="{74BF2A8E-5309-40C4-A829-1868F522351C}" dt="2023-08-31T05:25:40.097" v="10" actId="20577"/>
          <ac:spMkLst>
            <pc:docMk/>
            <pc:sldMk cId="3864580253" sldId="256"/>
            <ac:spMk id="3" creationId="{C8646435-1434-4F65-8F85-5E785E9B8571}"/>
          </ac:spMkLst>
        </pc:spChg>
      </pc:sldChg>
      <pc:sldChg chg="add">
        <pc:chgData name="Syed M" userId="7562c524ca1b3497" providerId="LiveId" clId="{74BF2A8E-5309-40C4-A829-1868F522351C}" dt="2023-09-05T03:20:29.807" v="16"/>
        <pc:sldMkLst>
          <pc:docMk/>
          <pc:sldMk cId="2314825519" sldId="960"/>
        </pc:sldMkLst>
      </pc:sldChg>
      <pc:sldChg chg="add">
        <pc:chgData name="Syed M" userId="7562c524ca1b3497" providerId="LiveId" clId="{74BF2A8E-5309-40C4-A829-1868F522351C}" dt="2023-09-05T03:20:29.807" v="16"/>
        <pc:sldMkLst>
          <pc:docMk/>
          <pc:sldMk cId="81497876" sldId="965"/>
        </pc:sldMkLst>
      </pc:sldChg>
      <pc:sldChg chg="add">
        <pc:chgData name="Syed M" userId="7562c524ca1b3497" providerId="LiveId" clId="{74BF2A8E-5309-40C4-A829-1868F522351C}" dt="2023-09-05T03:20:29.807" v="16"/>
        <pc:sldMkLst>
          <pc:docMk/>
          <pc:sldMk cId="1391119021" sldId="966"/>
        </pc:sldMkLst>
      </pc:sldChg>
      <pc:sldChg chg="add">
        <pc:chgData name="Syed M" userId="7562c524ca1b3497" providerId="LiveId" clId="{74BF2A8E-5309-40C4-A829-1868F522351C}" dt="2023-09-05T03:20:29.807" v="16"/>
        <pc:sldMkLst>
          <pc:docMk/>
          <pc:sldMk cId="438849163" sldId="967"/>
        </pc:sldMkLst>
      </pc:sldChg>
      <pc:sldChg chg="add">
        <pc:chgData name="Syed M" userId="7562c524ca1b3497" providerId="LiveId" clId="{74BF2A8E-5309-40C4-A829-1868F522351C}" dt="2023-09-05T03:20:29.807" v="16"/>
        <pc:sldMkLst>
          <pc:docMk/>
          <pc:sldMk cId="3951012725" sldId="968"/>
        </pc:sldMkLst>
      </pc:sldChg>
      <pc:sldChg chg="del">
        <pc:chgData name="Syed M" userId="7562c524ca1b3497" providerId="LiveId" clId="{74BF2A8E-5309-40C4-A829-1868F522351C}" dt="2023-08-31T05:25:55.354" v="12" actId="47"/>
        <pc:sldMkLst>
          <pc:docMk/>
          <pc:sldMk cId="1470786342" sldId="1002"/>
        </pc:sldMkLst>
      </pc:sldChg>
      <pc:sldChg chg="del">
        <pc:chgData name="Syed M" userId="7562c524ca1b3497" providerId="LiveId" clId="{74BF2A8E-5309-40C4-A829-1868F522351C}" dt="2023-08-31T05:25:55.354" v="12" actId="47"/>
        <pc:sldMkLst>
          <pc:docMk/>
          <pc:sldMk cId="2282070173" sldId="1003"/>
        </pc:sldMkLst>
      </pc:sldChg>
      <pc:sldChg chg="del">
        <pc:chgData name="Syed M" userId="7562c524ca1b3497" providerId="LiveId" clId="{74BF2A8E-5309-40C4-A829-1868F522351C}" dt="2023-08-31T05:25:55.354" v="12" actId="47"/>
        <pc:sldMkLst>
          <pc:docMk/>
          <pc:sldMk cId="453457216" sldId="1004"/>
        </pc:sldMkLst>
      </pc:sldChg>
      <pc:sldChg chg="del">
        <pc:chgData name="Syed M" userId="7562c524ca1b3497" providerId="LiveId" clId="{74BF2A8E-5309-40C4-A829-1868F522351C}" dt="2023-08-31T05:25:55.354" v="12" actId="47"/>
        <pc:sldMkLst>
          <pc:docMk/>
          <pc:sldMk cId="58051385" sldId="1005"/>
        </pc:sldMkLst>
      </pc:sldChg>
      <pc:sldChg chg="del">
        <pc:chgData name="Syed M" userId="7562c524ca1b3497" providerId="LiveId" clId="{74BF2A8E-5309-40C4-A829-1868F522351C}" dt="2023-08-31T05:25:55.354" v="12" actId="47"/>
        <pc:sldMkLst>
          <pc:docMk/>
          <pc:sldMk cId="1683255681" sldId="1006"/>
        </pc:sldMkLst>
      </pc:sldChg>
      <pc:sldChg chg="del">
        <pc:chgData name="Syed M" userId="7562c524ca1b3497" providerId="LiveId" clId="{74BF2A8E-5309-40C4-A829-1868F522351C}" dt="2023-08-31T05:25:55.354" v="12" actId="47"/>
        <pc:sldMkLst>
          <pc:docMk/>
          <pc:sldMk cId="676598006" sldId="1007"/>
        </pc:sldMkLst>
      </pc:sldChg>
      <pc:sldChg chg="del">
        <pc:chgData name="Syed M" userId="7562c524ca1b3497" providerId="LiveId" clId="{74BF2A8E-5309-40C4-A829-1868F522351C}" dt="2023-08-31T05:25:55.354" v="12" actId="47"/>
        <pc:sldMkLst>
          <pc:docMk/>
          <pc:sldMk cId="3081701120" sldId="1008"/>
        </pc:sldMkLst>
      </pc:sldChg>
      <pc:sldChg chg="add">
        <pc:chgData name="Syed M" userId="7562c524ca1b3497" providerId="LiveId" clId="{74BF2A8E-5309-40C4-A829-1868F522351C}" dt="2023-09-05T03:20:29.807" v="16"/>
        <pc:sldMkLst>
          <pc:docMk/>
          <pc:sldMk cId="4115819860" sldId="1008"/>
        </pc:sldMkLst>
      </pc:sldChg>
      <pc:sldChg chg="del">
        <pc:chgData name="Syed M" userId="7562c524ca1b3497" providerId="LiveId" clId="{74BF2A8E-5309-40C4-A829-1868F522351C}" dt="2023-08-31T05:25:55.354" v="12" actId="47"/>
        <pc:sldMkLst>
          <pc:docMk/>
          <pc:sldMk cId="243383833" sldId="1009"/>
        </pc:sldMkLst>
      </pc:sldChg>
      <pc:sldChg chg="del">
        <pc:chgData name="Syed M" userId="7562c524ca1b3497" providerId="LiveId" clId="{74BF2A8E-5309-40C4-A829-1868F522351C}" dt="2023-08-31T05:25:55.354" v="12" actId="47"/>
        <pc:sldMkLst>
          <pc:docMk/>
          <pc:sldMk cId="234981406" sldId="1010"/>
        </pc:sldMkLst>
      </pc:sldChg>
      <pc:sldChg chg="del">
        <pc:chgData name="Syed M" userId="7562c524ca1b3497" providerId="LiveId" clId="{74BF2A8E-5309-40C4-A829-1868F522351C}" dt="2023-08-31T05:25:55.354" v="12" actId="47"/>
        <pc:sldMkLst>
          <pc:docMk/>
          <pc:sldMk cId="2226632230" sldId="1011"/>
        </pc:sldMkLst>
      </pc:sldChg>
      <pc:sldChg chg="add">
        <pc:chgData name="Syed M" userId="7562c524ca1b3497" providerId="LiveId" clId="{74BF2A8E-5309-40C4-A829-1868F522351C}" dt="2023-09-05T03:12:15.079" v="13"/>
        <pc:sldMkLst>
          <pc:docMk/>
          <pc:sldMk cId="628817939" sldId="1031"/>
        </pc:sldMkLst>
      </pc:sldChg>
      <pc:sldChg chg="add">
        <pc:chgData name="Syed M" userId="7562c524ca1b3497" providerId="LiveId" clId="{74BF2A8E-5309-40C4-A829-1868F522351C}" dt="2023-09-05T03:20:29.807" v="16"/>
        <pc:sldMkLst>
          <pc:docMk/>
          <pc:sldMk cId="2995221447" sldId="1041"/>
        </pc:sldMkLst>
      </pc:sldChg>
      <pc:sldChg chg="add">
        <pc:chgData name="Syed M" userId="7562c524ca1b3497" providerId="LiveId" clId="{74BF2A8E-5309-40C4-A829-1868F522351C}" dt="2023-09-05T03:20:29.807" v="16"/>
        <pc:sldMkLst>
          <pc:docMk/>
          <pc:sldMk cId="4280837052" sldId="1042"/>
        </pc:sldMkLst>
      </pc:sldChg>
      <pc:sldChg chg="add">
        <pc:chgData name="Syed M" userId="7562c524ca1b3497" providerId="LiveId" clId="{74BF2A8E-5309-40C4-A829-1868F522351C}" dt="2023-09-05T03:20:29.807" v="16"/>
        <pc:sldMkLst>
          <pc:docMk/>
          <pc:sldMk cId="636725116" sldId="1068"/>
        </pc:sldMkLst>
      </pc:sldChg>
      <pc:sldChg chg="add">
        <pc:chgData name="Syed M" userId="7562c524ca1b3497" providerId="LiveId" clId="{74BF2A8E-5309-40C4-A829-1868F522351C}" dt="2023-09-05T03:20:29.807" v="16"/>
        <pc:sldMkLst>
          <pc:docMk/>
          <pc:sldMk cId="3754433943" sldId="1069"/>
        </pc:sldMkLst>
      </pc:sldChg>
      <pc:sldChg chg="add">
        <pc:chgData name="Syed M" userId="7562c524ca1b3497" providerId="LiveId" clId="{74BF2A8E-5309-40C4-A829-1868F522351C}" dt="2023-09-05T03:20:29.807" v="16"/>
        <pc:sldMkLst>
          <pc:docMk/>
          <pc:sldMk cId="826131497" sldId="1070"/>
        </pc:sldMkLst>
      </pc:sldChg>
      <pc:sldChg chg="add">
        <pc:chgData name="Syed M" userId="7562c524ca1b3497" providerId="LiveId" clId="{74BF2A8E-5309-40C4-A829-1868F522351C}" dt="2023-09-05T03:20:29.807" v="16"/>
        <pc:sldMkLst>
          <pc:docMk/>
          <pc:sldMk cId="1141566410" sldId="1072"/>
        </pc:sldMkLst>
      </pc:sldChg>
      <pc:sldChg chg="add">
        <pc:chgData name="Syed M" userId="7562c524ca1b3497" providerId="LiveId" clId="{74BF2A8E-5309-40C4-A829-1868F522351C}" dt="2023-09-05T03:20:29.807" v="16"/>
        <pc:sldMkLst>
          <pc:docMk/>
          <pc:sldMk cId="3805243786" sldId="1073"/>
        </pc:sldMkLst>
      </pc:sldChg>
      <pc:sldChg chg="add">
        <pc:chgData name="Syed M" userId="7562c524ca1b3497" providerId="LiveId" clId="{74BF2A8E-5309-40C4-A829-1868F522351C}" dt="2023-09-05T03:20:29.807" v="16"/>
        <pc:sldMkLst>
          <pc:docMk/>
          <pc:sldMk cId="2163266440" sldId="1074"/>
        </pc:sldMkLst>
      </pc:sldChg>
      <pc:sldChg chg="add">
        <pc:chgData name="Syed M" userId="7562c524ca1b3497" providerId="LiveId" clId="{74BF2A8E-5309-40C4-A829-1868F522351C}" dt="2023-09-05T03:20:29.807" v="16"/>
        <pc:sldMkLst>
          <pc:docMk/>
          <pc:sldMk cId="2874712059" sldId="1075"/>
        </pc:sldMkLst>
      </pc:sldChg>
      <pc:sldChg chg="add">
        <pc:chgData name="Syed M" userId="7562c524ca1b3497" providerId="LiveId" clId="{74BF2A8E-5309-40C4-A829-1868F522351C}" dt="2023-09-05T03:20:29.807" v="16"/>
        <pc:sldMkLst>
          <pc:docMk/>
          <pc:sldMk cId="4262596577" sldId="1076"/>
        </pc:sldMkLst>
      </pc:sldChg>
      <pc:sldChg chg="add">
        <pc:chgData name="Syed M" userId="7562c524ca1b3497" providerId="LiveId" clId="{74BF2A8E-5309-40C4-A829-1868F522351C}" dt="2023-09-05T03:20:29.807" v="16"/>
        <pc:sldMkLst>
          <pc:docMk/>
          <pc:sldMk cId="1958584799" sldId="1077"/>
        </pc:sldMkLst>
      </pc:sldChg>
      <pc:sldChg chg="add">
        <pc:chgData name="Syed M" userId="7562c524ca1b3497" providerId="LiveId" clId="{74BF2A8E-5309-40C4-A829-1868F522351C}" dt="2023-09-05T03:20:29.807" v="16"/>
        <pc:sldMkLst>
          <pc:docMk/>
          <pc:sldMk cId="3719365902" sldId="1078"/>
        </pc:sldMkLst>
      </pc:sldChg>
      <pc:sldChg chg="add">
        <pc:chgData name="Syed M" userId="7562c524ca1b3497" providerId="LiveId" clId="{74BF2A8E-5309-40C4-A829-1868F522351C}" dt="2023-09-05T03:20:29.807" v="16"/>
        <pc:sldMkLst>
          <pc:docMk/>
          <pc:sldMk cId="3691248169" sldId="1079"/>
        </pc:sldMkLst>
      </pc:sldChg>
      <pc:sldChg chg="add">
        <pc:chgData name="Syed M" userId="7562c524ca1b3497" providerId="LiveId" clId="{74BF2A8E-5309-40C4-A829-1868F522351C}" dt="2023-09-05T03:20:29.807" v="16"/>
        <pc:sldMkLst>
          <pc:docMk/>
          <pc:sldMk cId="716890011" sldId="1080"/>
        </pc:sldMkLst>
      </pc:sldChg>
      <pc:sldChg chg="add">
        <pc:chgData name="Syed M" userId="7562c524ca1b3497" providerId="LiveId" clId="{74BF2A8E-5309-40C4-A829-1868F522351C}" dt="2023-09-05T03:20:29.807" v="16"/>
        <pc:sldMkLst>
          <pc:docMk/>
          <pc:sldMk cId="4206515814" sldId="1081"/>
        </pc:sldMkLst>
      </pc:sldChg>
      <pc:sldChg chg="add">
        <pc:chgData name="Syed M" userId="7562c524ca1b3497" providerId="LiveId" clId="{74BF2A8E-5309-40C4-A829-1868F522351C}" dt="2023-09-05T03:20:29.807" v="16"/>
        <pc:sldMkLst>
          <pc:docMk/>
          <pc:sldMk cId="3313424199" sldId="1082"/>
        </pc:sldMkLst>
      </pc:sldChg>
      <pc:sldChg chg="add">
        <pc:chgData name="Syed M" userId="7562c524ca1b3497" providerId="LiveId" clId="{74BF2A8E-5309-40C4-A829-1868F522351C}" dt="2023-09-05T03:20:29.807" v="16"/>
        <pc:sldMkLst>
          <pc:docMk/>
          <pc:sldMk cId="2645911935" sldId="1083"/>
        </pc:sldMkLst>
      </pc:sldChg>
      <pc:sldChg chg="add">
        <pc:chgData name="Syed M" userId="7562c524ca1b3497" providerId="LiveId" clId="{74BF2A8E-5309-40C4-A829-1868F522351C}" dt="2023-09-05T03:20:29.807" v="16"/>
        <pc:sldMkLst>
          <pc:docMk/>
          <pc:sldMk cId="147584997" sldId="1084"/>
        </pc:sldMkLst>
      </pc:sldChg>
      <pc:sldChg chg="add">
        <pc:chgData name="Syed M" userId="7562c524ca1b3497" providerId="LiveId" clId="{74BF2A8E-5309-40C4-A829-1868F522351C}" dt="2023-09-05T03:20:29.807" v="16"/>
        <pc:sldMkLst>
          <pc:docMk/>
          <pc:sldMk cId="2680331947" sldId="1085"/>
        </pc:sldMkLst>
      </pc:sldChg>
      <pc:sldChg chg="add">
        <pc:chgData name="Syed M" userId="7562c524ca1b3497" providerId="LiveId" clId="{74BF2A8E-5309-40C4-A829-1868F522351C}" dt="2023-09-05T03:20:29.807" v="16"/>
        <pc:sldMkLst>
          <pc:docMk/>
          <pc:sldMk cId="2696498074" sldId="1086"/>
        </pc:sldMkLst>
      </pc:sldChg>
      <pc:sldChg chg="add">
        <pc:chgData name="Syed M" userId="7562c524ca1b3497" providerId="LiveId" clId="{74BF2A8E-5309-40C4-A829-1868F522351C}" dt="2023-09-05T03:20:29.807" v="16"/>
        <pc:sldMkLst>
          <pc:docMk/>
          <pc:sldMk cId="3328518594" sldId="1162"/>
        </pc:sldMkLst>
      </pc:sldChg>
      <pc:sldChg chg="add">
        <pc:chgData name="Syed M" userId="7562c524ca1b3497" providerId="LiveId" clId="{74BF2A8E-5309-40C4-A829-1868F522351C}" dt="2023-09-05T03:20:29.807" v="16"/>
        <pc:sldMkLst>
          <pc:docMk/>
          <pc:sldMk cId="3081174506" sldId="1163"/>
        </pc:sldMkLst>
      </pc:sldChg>
      <pc:sldChg chg="add">
        <pc:chgData name="Syed M" userId="7562c524ca1b3497" providerId="LiveId" clId="{74BF2A8E-5309-40C4-A829-1868F522351C}" dt="2023-09-05T03:20:29.807" v="16"/>
        <pc:sldMkLst>
          <pc:docMk/>
          <pc:sldMk cId="3055900667" sldId="1164"/>
        </pc:sldMkLst>
      </pc:sldChg>
      <pc:sldChg chg="add">
        <pc:chgData name="Syed M" userId="7562c524ca1b3497" providerId="LiveId" clId="{74BF2A8E-5309-40C4-A829-1868F522351C}" dt="2023-09-05T03:20:29.807" v="16"/>
        <pc:sldMkLst>
          <pc:docMk/>
          <pc:sldMk cId="1821891346" sldId="1165"/>
        </pc:sldMkLst>
      </pc:sldChg>
      <pc:sldChg chg="add">
        <pc:chgData name="Syed M" userId="7562c524ca1b3497" providerId="LiveId" clId="{74BF2A8E-5309-40C4-A829-1868F522351C}" dt="2023-09-05T03:20:29.807" v="16"/>
        <pc:sldMkLst>
          <pc:docMk/>
          <pc:sldMk cId="1692208329" sldId="1166"/>
        </pc:sldMkLst>
      </pc:sldChg>
      <pc:sldChg chg="add">
        <pc:chgData name="Syed M" userId="7562c524ca1b3497" providerId="LiveId" clId="{74BF2A8E-5309-40C4-A829-1868F522351C}" dt="2023-09-05T03:20:29.807" v="16"/>
        <pc:sldMkLst>
          <pc:docMk/>
          <pc:sldMk cId="397073794" sldId="1167"/>
        </pc:sldMkLst>
      </pc:sldChg>
      <pc:sldChg chg="add">
        <pc:chgData name="Syed M" userId="7562c524ca1b3497" providerId="LiveId" clId="{74BF2A8E-5309-40C4-A829-1868F522351C}" dt="2023-09-05T03:20:29.807" v="16"/>
        <pc:sldMkLst>
          <pc:docMk/>
          <pc:sldMk cId="2306501715" sldId="1168"/>
        </pc:sldMkLst>
      </pc:sldChg>
      <pc:sldChg chg="add">
        <pc:chgData name="Syed M" userId="7562c524ca1b3497" providerId="LiveId" clId="{74BF2A8E-5309-40C4-A829-1868F522351C}" dt="2023-09-05T03:20:29.807" v="16"/>
        <pc:sldMkLst>
          <pc:docMk/>
          <pc:sldMk cId="811476487" sldId="1169"/>
        </pc:sldMkLst>
      </pc:sldChg>
      <pc:sldChg chg="add">
        <pc:chgData name="Syed M" userId="7562c524ca1b3497" providerId="LiveId" clId="{74BF2A8E-5309-40C4-A829-1868F522351C}" dt="2023-09-05T03:20:29.807" v="16"/>
        <pc:sldMkLst>
          <pc:docMk/>
          <pc:sldMk cId="511336183" sldId="1170"/>
        </pc:sldMkLst>
      </pc:sldChg>
      <pc:sldChg chg="add">
        <pc:chgData name="Syed M" userId="7562c524ca1b3497" providerId="LiveId" clId="{74BF2A8E-5309-40C4-A829-1868F522351C}" dt="2023-09-05T03:20:29.807" v="16"/>
        <pc:sldMkLst>
          <pc:docMk/>
          <pc:sldMk cId="3814211440" sldId="1171"/>
        </pc:sldMkLst>
      </pc:sldChg>
      <pc:sldChg chg="add">
        <pc:chgData name="Syed M" userId="7562c524ca1b3497" providerId="LiveId" clId="{74BF2A8E-5309-40C4-A829-1868F522351C}" dt="2023-09-05T03:20:29.807" v="16"/>
        <pc:sldMkLst>
          <pc:docMk/>
          <pc:sldMk cId="2885702084" sldId="1172"/>
        </pc:sldMkLst>
      </pc:sldChg>
      <pc:sldChg chg="add">
        <pc:chgData name="Syed M" userId="7562c524ca1b3497" providerId="LiveId" clId="{74BF2A8E-5309-40C4-A829-1868F522351C}" dt="2023-09-05T03:20:29.807" v="16"/>
        <pc:sldMkLst>
          <pc:docMk/>
          <pc:sldMk cId="1781887903" sldId="1173"/>
        </pc:sldMkLst>
      </pc:sldChg>
      <pc:sldChg chg="add">
        <pc:chgData name="Syed M" userId="7562c524ca1b3497" providerId="LiveId" clId="{74BF2A8E-5309-40C4-A829-1868F522351C}" dt="2023-09-05T03:20:29.807" v="16"/>
        <pc:sldMkLst>
          <pc:docMk/>
          <pc:sldMk cId="524292350" sldId="1174"/>
        </pc:sldMkLst>
      </pc:sldChg>
      <pc:sldChg chg="add">
        <pc:chgData name="Syed M" userId="7562c524ca1b3497" providerId="LiveId" clId="{74BF2A8E-5309-40C4-A829-1868F522351C}" dt="2023-09-05T03:20:29.807" v="16"/>
        <pc:sldMkLst>
          <pc:docMk/>
          <pc:sldMk cId="1288379242" sldId="1175"/>
        </pc:sldMkLst>
      </pc:sldChg>
      <pc:sldChg chg="add">
        <pc:chgData name="Syed M" userId="7562c524ca1b3497" providerId="LiveId" clId="{74BF2A8E-5309-40C4-A829-1868F522351C}" dt="2023-09-05T03:20:29.807" v="16"/>
        <pc:sldMkLst>
          <pc:docMk/>
          <pc:sldMk cId="4256102619" sldId="1176"/>
        </pc:sldMkLst>
      </pc:sldChg>
      <pc:sldChg chg="new">
        <pc:chgData name="Syed M" userId="7562c524ca1b3497" providerId="LiveId" clId="{74BF2A8E-5309-40C4-A829-1868F522351C}" dt="2023-09-05T03:20:16.878" v="14" actId="680"/>
        <pc:sldMkLst>
          <pc:docMk/>
          <pc:sldMk cId="2445945581" sldId="1253"/>
        </pc:sldMkLst>
      </pc:sldChg>
      <pc:sldChg chg="new">
        <pc:chgData name="Syed M" userId="7562c524ca1b3497" providerId="LiveId" clId="{74BF2A8E-5309-40C4-A829-1868F522351C}" dt="2023-09-05T03:20:17.254" v="15" actId="680"/>
        <pc:sldMkLst>
          <pc:docMk/>
          <pc:sldMk cId="3322717153" sldId="1254"/>
        </pc:sldMkLst>
      </pc:sldChg>
    </pc:docChg>
  </pc:docChgLst>
  <pc:docChgLst>
    <pc:chgData name="Syed M" userId="7562c524ca1b3497" providerId="LiveId" clId="{EA791F1B-8CD1-4685-BFB1-320A42F5E95D}"/>
    <pc:docChg chg="addSld delSld modSld">
      <pc:chgData name="Syed M" userId="7562c524ca1b3497" providerId="LiveId" clId="{EA791F1B-8CD1-4685-BFB1-320A42F5E95D}" dt="2023-09-12T06:01:05.195" v="4"/>
      <pc:docMkLst>
        <pc:docMk/>
      </pc:docMkLst>
      <pc:sldChg chg="modSp mod">
        <pc:chgData name="Syed M" userId="7562c524ca1b3497" providerId="LiveId" clId="{EA791F1B-8CD1-4685-BFB1-320A42F5E95D}" dt="2023-09-12T05:59:59.434" v="1" actId="20577"/>
        <pc:sldMkLst>
          <pc:docMk/>
          <pc:sldMk cId="3864580253" sldId="256"/>
        </pc:sldMkLst>
        <pc:spChg chg="mod">
          <ac:chgData name="Syed M" userId="7562c524ca1b3497" providerId="LiveId" clId="{EA791F1B-8CD1-4685-BFB1-320A42F5E95D}" dt="2023-09-12T05:59:56.698" v="0" actId="20577"/>
          <ac:spMkLst>
            <pc:docMk/>
            <pc:sldMk cId="3864580253" sldId="256"/>
            <ac:spMk id="2" creationId="{22C6B6C6-19C5-4814-8A23-E7A1FF5513E7}"/>
          </ac:spMkLst>
        </pc:spChg>
        <pc:spChg chg="mod">
          <ac:chgData name="Syed M" userId="7562c524ca1b3497" providerId="LiveId" clId="{EA791F1B-8CD1-4685-BFB1-320A42F5E95D}" dt="2023-09-12T05:59:59.434" v="1" actId="20577"/>
          <ac:spMkLst>
            <pc:docMk/>
            <pc:sldMk cId="3864580253" sldId="256"/>
            <ac:spMk id="3" creationId="{C8646435-1434-4F65-8F85-5E785E9B8571}"/>
          </ac:spMkLst>
        </pc:spChg>
      </pc:sldChg>
      <pc:sldChg chg="del">
        <pc:chgData name="Syed M" userId="7562c524ca1b3497" providerId="LiveId" clId="{EA791F1B-8CD1-4685-BFB1-320A42F5E95D}" dt="2023-09-12T06:00:14.202" v="2" actId="47"/>
        <pc:sldMkLst>
          <pc:docMk/>
          <pc:sldMk cId="4280837052" sldId="1042"/>
        </pc:sldMkLst>
      </pc:sldChg>
      <pc:sldChg chg="del">
        <pc:chgData name="Syed M" userId="7562c524ca1b3497" providerId="LiveId" clId="{EA791F1B-8CD1-4685-BFB1-320A42F5E95D}" dt="2023-09-12T06:00:14.202" v="2" actId="47"/>
        <pc:sldMkLst>
          <pc:docMk/>
          <pc:sldMk cId="636725116" sldId="1068"/>
        </pc:sldMkLst>
      </pc:sldChg>
      <pc:sldChg chg="del">
        <pc:chgData name="Syed M" userId="7562c524ca1b3497" providerId="LiveId" clId="{EA791F1B-8CD1-4685-BFB1-320A42F5E95D}" dt="2023-09-12T06:00:14.202" v="2" actId="47"/>
        <pc:sldMkLst>
          <pc:docMk/>
          <pc:sldMk cId="3754433943" sldId="1069"/>
        </pc:sldMkLst>
      </pc:sldChg>
      <pc:sldChg chg="del">
        <pc:chgData name="Syed M" userId="7562c524ca1b3497" providerId="LiveId" clId="{EA791F1B-8CD1-4685-BFB1-320A42F5E95D}" dt="2023-09-12T06:00:14.202" v="2" actId="47"/>
        <pc:sldMkLst>
          <pc:docMk/>
          <pc:sldMk cId="826131497" sldId="1070"/>
        </pc:sldMkLst>
      </pc:sldChg>
      <pc:sldChg chg="del">
        <pc:chgData name="Syed M" userId="7562c524ca1b3497" providerId="LiveId" clId="{EA791F1B-8CD1-4685-BFB1-320A42F5E95D}" dt="2023-09-12T06:00:14.202" v="2" actId="47"/>
        <pc:sldMkLst>
          <pc:docMk/>
          <pc:sldMk cId="1141566410" sldId="1072"/>
        </pc:sldMkLst>
      </pc:sldChg>
      <pc:sldChg chg="del">
        <pc:chgData name="Syed M" userId="7562c524ca1b3497" providerId="LiveId" clId="{EA791F1B-8CD1-4685-BFB1-320A42F5E95D}" dt="2023-09-12T06:00:14.202" v="2" actId="47"/>
        <pc:sldMkLst>
          <pc:docMk/>
          <pc:sldMk cId="3805243786" sldId="1073"/>
        </pc:sldMkLst>
      </pc:sldChg>
      <pc:sldChg chg="del">
        <pc:chgData name="Syed M" userId="7562c524ca1b3497" providerId="LiveId" clId="{EA791F1B-8CD1-4685-BFB1-320A42F5E95D}" dt="2023-09-12T06:00:14.202" v="2" actId="47"/>
        <pc:sldMkLst>
          <pc:docMk/>
          <pc:sldMk cId="2163266440" sldId="1074"/>
        </pc:sldMkLst>
      </pc:sldChg>
      <pc:sldChg chg="del">
        <pc:chgData name="Syed M" userId="7562c524ca1b3497" providerId="LiveId" clId="{EA791F1B-8CD1-4685-BFB1-320A42F5E95D}" dt="2023-09-12T06:00:14.202" v="2" actId="47"/>
        <pc:sldMkLst>
          <pc:docMk/>
          <pc:sldMk cId="2874712059" sldId="1075"/>
        </pc:sldMkLst>
      </pc:sldChg>
      <pc:sldChg chg="del">
        <pc:chgData name="Syed M" userId="7562c524ca1b3497" providerId="LiveId" clId="{EA791F1B-8CD1-4685-BFB1-320A42F5E95D}" dt="2023-09-12T06:00:14.202" v="2" actId="47"/>
        <pc:sldMkLst>
          <pc:docMk/>
          <pc:sldMk cId="4262596577" sldId="1076"/>
        </pc:sldMkLst>
      </pc:sldChg>
      <pc:sldChg chg="del">
        <pc:chgData name="Syed M" userId="7562c524ca1b3497" providerId="LiveId" clId="{EA791F1B-8CD1-4685-BFB1-320A42F5E95D}" dt="2023-09-12T06:00:14.202" v="2" actId="47"/>
        <pc:sldMkLst>
          <pc:docMk/>
          <pc:sldMk cId="1958584799" sldId="1077"/>
        </pc:sldMkLst>
      </pc:sldChg>
      <pc:sldChg chg="del">
        <pc:chgData name="Syed M" userId="7562c524ca1b3497" providerId="LiveId" clId="{EA791F1B-8CD1-4685-BFB1-320A42F5E95D}" dt="2023-09-12T06:00:14.202" v="2" actId="47"/>
        <pc:sldMkLst>
          <pc:docMk/>
          <pc:sldMk cId="3719365902" sldId="1078"/>
        </pc:sldMkLst>
      </pc:sldChg>
      <pc:sldChg chg="del">
        <pc:chgData name="Syed M" userId="7562c524ca1b3497" providerId="LiveId" clId="{EA791F1B-8CD1-4685-BFB1-320A42F5E95D}" dt="2023-09-12T06:00:14.202" v="2" actId="47"/>
        <pc:sldMkLst>
          <pc:docMk/>
          <pc:sldMk cId="3691248169" sldId="1079"/>
        </pc:sldMkLst>
      </pc:sldChg>
      <pc:sldChg chg="del">
        <pc:chgData name="Syed M" userId="7562c524ca1b3497" providerId="LiveId" clId="{EA791F1B-8CD1-4685-BFB1-320A42F5E95D}" dt="2023-09-12T06:00:14.202" v="2" actId="47"/>
        <pc:sldMkLst>
          <pc:docMk/>
          <pc:sldMk cId="716890011" sldId="1080"/>
        </pc:sldMkLst>
      </pc:sldChg>
      <pc:sldChg chg="del">
        <pc:chgData name="Syed M" userId="7562c524ca1b3497" providerId="LiveId" clId="{EA791F1B-8CD1-4685-BFB1-320A42F5E95D}" dt="2023-09-12T06:00:14.202" v="2" actId="47"/>
        <pc:sldMkLst>
          <pc:docMk/>
          <pc:sldMk cId="4206515814" sldId="1081"/>
        </pc:sldMkLst>
      </pc:sldChg>
      <pc:sldChg chg="new">
        <pc:chgData name="Syed M" userId="7562c524ca1b3497" providerId="LiveId" clId="{EA791F1B-8CD1-4685-BFB1-320A42F5E95D}" dt="2023-09-12T06:01:04.170" v="3" actId="680"/>
        <pc:sldMkLst>
          <pc:docMk/>
          <pc:sldMk cId="4098858770" sldId="1087"/>
        </pc:sldMkLst>
      </pc:sldChg>
      <pc:sldChg chg="add">
        <pc:chgData name="Syed M" userId="7562c524ca1b3497" providerId="LiveId" clId="{EA791F1B-8CD1-4685-BFB1-320A42F5E95D}" dt="2023-09-12T06:01:05.195" v="4"/>
        <pc:sldMkLst>
          <pc:docMk/>
          <pc:sldMk cId="2605114518" sldId="1088"/>
        </pc:sldMkLst>
      </pc:sldChg>
      <pc:sldChg chg="add">
        <pc:chgData name="Syed M" userId="7562c524ca1b3497" providerId="LiveId" clId="{EA791F1B-8CD1-4685-BFB1-320A42F5E95D}" dt="2023-09-12T06:01:05.195" v="4"/>
        <pc:sldMkLst>
          <pc:docMk/>
          <pc:sldMk cId="2447338234" sldId="1089"/>
        </pc:sldMkLst>
      </pc:sldChg>
      <pc:sldChg chg="add">
        <pc:chgData name="Syed M" userId="7562c524ca1b3497" providerId="LiveId" clId="{EA791F1B-8CD1-4685-BFB1-320A42F5E95D}" dt="2023-09-12T06:01:05.195" v="4"/>
        <pc:sldMkLst>
          <pc:docMk/>
          <pc:sldMk cId="3434578448" sldId="1090"/>
        </pc:sldMkLst>
      </pc:sldChg>
      <pc:sldChg chg="add">
        <pc:chgData name="Syed M" userId="7562c524ca1b3497" providerId="LiveId" clId="{EA791F1B-8CD1-4685-BFB1-320A42F5E95D}" dt="2023-09-12T06:01:05.195" v="4"/>
        <pc:sldMkLst>
          <pc:docMk/>
          <pc:sldMk cId="363790962" sldId="1091"/>
        </pc:sldMkLst>
      </pc:sldChg>
      <pc:sldChg chg="add">
        <pc:chgData name="Syed M" userId="7562c524ca1b3497" providerId="LiveId" clId="{EA791F1B-8CD1-4685-BFB1-320A42F5E95D}" dt="2023-09-12T06:01:05.195" v="4"/>
        <pc:sldMkLst>
          <pc:docMk/>
          <pc:sldMk cId="3859363060" sldId="1092"/>
        </pc:sldMkLst>
      </pc:sldChg>
      <pc:sldChg chg="add">
        <pc:chgData name="Syed M" userId="7562c524ca1b3497" providerId="LiveId" clId="{EA791F1B-8CD1-4685-BFB1-320A42F5E95D}" dt="2023-09-12T06:01:05.195" v="4"/>
        <pc:sldMkLst>
          <pc:docMk/>
          <pc:sldMk cId="3040172066" sldId="1093"/>
        </pc:sldMkLst>
      </pc:sldChg>
      <pc:sldChg chg="add">
        <pc:chgData name="Syed M" userId="7562c524ca1b3497" providerId="LiveId" clId="{EA791F1B-8CD1-4685-BFB1-320A42F5E95D}" dt="2023-09-12T06:01:05.195" v="4"/>
        <pc:sldMkLst>
          <pc:docMk/>
          <pc:sldMk cId="2225468126" sldId="1094"/>
        </pc:sldMkLst>
      </pc:sldChg>
      <pc:sldChg chg="add">
        <pc:chgData name="Syed M" userId="7562c524ca1b3497" providerId="LiveId" clId="{EA791F1B-8CD1-4685-BFB1-320A42F5E95D}" dt="2023-09-12T06:01:05.195" v="4"/>
        <pc:sldMkLst>
          <pc:docMk/>
          <pc:sldMk cId="4128066674" sldId="1095"/>
        </pc:sldMkLst>
      </pc:sldChg>
      <pc:sldChg chg="add">
        <pc:chgData name="Syed M" userId="7562c524ca1b3497" providerId="LiveId" clId="{EA791F1B-8CD1-4685-BFB1-320A42F5E95D}" dt="2023-09-12T06:01:05.195" v="4"/>
        <pc:sldMkLst>
          <pc:docMk/>
          <pc:sldMk cId="2597754254" sldId="1096"/>
        </pc:sldMkLst>
      </pc:sldChg>
      <pc:sldChg chg="add">
        <pc:chgData name="Syed M" userId="7562c524ca1b3497" providerId="LiveId" clId="{EA791F1B-8CD1-4685-BFB1-320A42F5E95D}" dt="2023-09-12T06:01:05.195" v="4"/>
        <pc:sldMkLst>
          <pc:docMk/>
          <pc:sldMk cId="2244817031" sldId="1097"/>
        </pc:sldMkLst>
      </pc:sldChg>
      <pc:sldChg chg="add">
        <pc:chgData name="Syed M" userId="7562c524ca1b3497" providerId="LiveId" clId="{EA791F1B-8CD1-4685-BFB1-320A42F5E95D}" dt="2023-09-12T06:01:05.195" v="4"/>
        <pc:sldMkLst>
          <pc:docMk/>
          <pc:sldMk cId="2823032675" sldId="1098"/>
        </pc:sldMkLst>
      </pc:sldChg>
      <pc:sldChg chg="add">
        <pc:chgData name="Syed M" userId="7562c524ca1b3497" providerId="LiveId" clId="{EA791F1B-8CD1-4685-BFB1-320A42F5E95D}" dt="2023-09-12T06:01:05.195" v="4"/>
        <pc:sldMkLst>
          <pc:docMk/>
          <pc:sldMk cId="3617560114" sldId="1099"/>
        </pc:sldMkLst>
      </pc:sldChg>
      <pc:sldChg chg="add">
        <pc:chgData name="Syed M" userId="7562c524ca1b3497" providerId="LiveId" clId="{EA791F1B-8CD1-4685-BFB1-320A42F5E95D}" dt="2023-09-12T06:01:05.195" v="4"/>
        <pc:sldMkLst>
          <pc:docMk/>
          <pc:sldMk cId="2041655852" sldId="1100"/>
        </pc:sldMkLst>
      </pc:sldChg>
      <pc:sldChg chg="add">
        <pc:chgData name="Syed M" userId="7562c524ca1b3497" providerId="LiveId" clId="{EA791F1B-8CD1-4685-BFB1-320A42F5E95D}" dt="2023-09-12T06:01:05.195" v="4"/>
        <pc:sldMkLst>
          <pc:docMk/>
          <pc:sldMk cId="3656284408" sldId="1101"/>
        </pc:sldMkLst>
      </pc:sldChg>
      <pc:sldChg chg="add">
        <pc:chgData name="Syed M" userId="7562c524ca1b3497" providerId="LiveId" clId="{EA791F1B-8CD1-4685-BFB1-320A42F5E95D}" dt="2023-09-12T06:01:05.195" v="4"/>
        <pc:sldMkLst>
          <pc:docMk/>
          <pc:sldMk cId="3962080596" sldId="1102"/>
        </pc:sldMkLst>
      </pc:sldChg>
      <pc:sldChg chg="add">
        <pc:chgData name="Syed M" userId="7562c524ca1b3497" providerId="LiveId" clId="{EA791F1B-8CD1-4685-BFB1-320A42F5E95D}" dt="2023-09-12T06:01:05.195" v="4"/>
        <pc:sldMkLst>
          <pc:docMk/>
          <pc:sldMk cId="1181765351" sldId="1103"/>
        </pc:sldMkLst>
      </pc:sldChg>
      <pc:sldChg chg="add">
        <pc:chgData name="Syed M" userId="7562c524ca1b3497" providerId="LiveId" clId="{EA791F1B-8CD1-4685-BFB1-320A42F5E95D}" dt="2023-09-12T06:01:05.195" v="4"/>
        <pc:sldMkLst>
          <pc:docMk/>
          <pc:sldMk cId="2961731350" sldId="1104"/>
        </pc:sldMkLst>
      </pc:sldChg>
      <pc:sldChg chg="add">
        <pc:chgData name="Syed M" userId="7562c524ca1b3497" providerId="LiveId" clId="{EA791F1B-8CD1-4685-BFB1-320A42F5E95D}" dt="2023-09-12T06:01:05.195" v="4"/>
        <pc:sldMkLst>
          <pc:docMk/>
          <pc:sldMk cId="312495676" sldId="1105"/>
        </pc:sldMkLst>
      </pc:sldChg>
      <pc:sldChg chg="add">
        <pc:chgData name="Syed M" userId="7562c524ca1b3497" providerId="LiveId" clId="{EA791F1B-8CD1-4685-BFB1-320A42F5E95D}" dt="2023-09-12T06:01:05.195" v="4"/>
        <pc:sldMkLst>
          <pc:docMk/>
          <pc:sldMk cId="391838869" sldId="1106"/>
        </pc:sldMkLst>
      </pc:sldChg>
      <pc:sldChg chg="add">
        <pc:chgData name="Syed M" userId="7562c524ca1b3497" providerId="LiveId" clId="{EA791F1B-8CD1-4685-BFB1-320A42F5E95D}" dt="2023-09-12T06:01:05.195" v="4"/>
        <pc:sldMkLst>
          <pc:docMk/>
          <pc:sldMk cId="1442174644" sldId="1107"/>
        </pc:sldMkLst>
      </pc:sldChg>
      <pc:sldChg chg="add">
        <pc:chgData name="Syed M" userId="7562c524ca1b3497" providerId="LiveId" clId="{EA791F1B-8CD1-4685-BFB1-320A42F5E95D}" dt="2023-09-12T06:01:05.195" v="4"/>
        <pc:sldMkLst>
          <pc:docMk/>
          <pc:sldMk cId="3718967466" sldId="1108"/>
        </pc:sldMkLst>
      </pc:sldChg>
      <pc:sldChg chg="add">
        <pc:chgData name="Syed M" userId="7562c524ca1b3497" providerId="LiveId" clId="{EA791F1B-8CD1-4685-BFB1-320A42F5E95D}" dt="2023-09-12T06:01:05.195" v="4"/>
        <pc:sldMkLst>
          <pc:docMk/>
          <pc:sldMk cId="173245932" sldId="1109"/>
        </pc:sldMkLst>
      </pc:sldChg>
      <pc:sldChg chg="del">
        <pc:chgData name="Syed M" userId="7562c524ca1b3497" providerId="LiveId" clId="{EA791F1B-8CD1-4685-BFB1-320A42F5E95D}" dt="2023-09-12T06:00:14.202" v="2" actId="47"/>
        <pc:sldMkLst>
          <pc:docMk/>
          <pc:sldMk cId="524292350" sldId="1174"/>
        </pc:sldMkLst>
      </pc:sldChg>
      <pc:sldChg chg="del">
        <pc:chgData name="Syed M" userId="7562c524ca1b3497" providerId="LiveId" clId="{EA791F1B-8CD1-4685-BFB1-320A42F5E95D}" dt="2023-09-12T06:00:14.202" v="2" actId="47"/>
        <pc:sldMkLst>
          <pc:docMk/>
          <pc:sldMk cId="1288379242" sldId="1175"/>
        </pc:sldMkLst>
      </pc:sldChg>
    </pc:docChg>
  </pc:docChgLst>
  <pc:docChgLst>
    <pc:chgData name="Syed M" userId="7562c524ca1b3497" providerId="LiveId" clId="{0F450BC1-759E-4F72-9475-EBE7827E696E}"/>
    <pc:docChg chg="undo custSel addSld delSld modSld">
      <pc:chgData name="Syed M" userId="7562c524ca1b3497" providerId="LiveId" clId="{0F450BC1-759E-4F72-9475-EBE7827E696E}" dt="2023-08-29T03:23:55.996" v="52"/>
      <pc:docMkLst>
        <pc:docMk/>
      </pc:docMkLst>
      <pc:sldChg chg="modSp mod">
        <pc:chgData name="Syed M" userId="7562c524ca1b3497" providerId="LiveId" clId="{0F450BC1-759E-4F72-9475-EBE7827E696E}" dt="2023-08-24T05:06:16.301" v="1" actId="20577"/>
        <pc:sldMkLst>
          <pc:docMk/>
          <pc:sldMk cId="3864580253" sldId="256"/>
        </pc:sldMkLst>
        <pc:spChg chg="mod">
          <ac:chgData name="Syed M" userId="7562c524ca1b3497" providerId="LiveId" clId="{0F450BC1-759E-4F72-9475-EBE7827E696E}" dt="2023-08-24T05:06:07.008" v="0" actId="20577"/>
          <ac:spMkLst>
            <pc:docMk/>
            <pc:sldMk cId="3864580253" sldId="256"/>
            <ac:spMk id="2" creationId="{22C6B6C6-19C5-4814-8A23-E7A1FF5513E7}"/>
          </ac:spMkLst>
        </pc:spChg>
        <pc:spChg chg="mod">
          <ac:chgData name="Syed M" userId="7562c524ca1b3497" providerId="LiveId" clId="{0F450BC1-759E-4F72-9475-EBE7827E696E}" dt="2023-08-24T05:06:16.301" v="1" actId="20577"/>
          <ac:spMkLst>
            <pc:docMk/>
            <pc:sldMk cId="3864580253" sldId="256"/>
            <ac:spMk id="3" creationId="{C8646435-1434-4F65-8F85-5E785E9B8571}"/>
          </ac:spMkLst>
        </pc:spChg>
      </pc:sldChg>
      <pc:sldChg chg="del">
        <pc:chgData name="Syed M" userId="7562c524ca1b3497" providerId="LiveId" clId="{0F450BC1-759E-4F72-9475-EBE7827E696E}" dt="2023-08-24T05:07:17.836" v="24" actId="47"/>
        <pc:sldMkLst>
          <pc:docMk/>
          <pc:sldMk cId="3514742479" sldId="268"/>
        </pc:sldMkLst>
      </pc:sldChg>
      <pc:sldChg chg="del">
        <pc:chgData name="Syed M" userId="7562c524ca1b3497" providerId="LiveId" clId="{0F450BC1-759E-4F72-9475-EBE7827E696E}" dt="2023-08-24T05:06:20.199" v="2" actId="47"/>
        <pc:sldMkLst>
          <pc:docMk/>
          <pc:sldMk cId="2535365500" sldId="384"/>
        </pc:sldMkLst>
      </pc:sldChg>
      <pc:sldChg chg="del">
        <pc:chgData name="Syed M" userId="7562c524ca1b3497" providerId="LiveId" clId="{0F450BC1-759E-4F72-9475-EBE7827E696E}" dt="2023-08-24T05:06:20.807" v="3" actId="47"/>
        <pc:sldMkLst>
          <pc:docMk/>
          <pc:sldMk cId="730174317" sldId="963"/>
        </pc:sldMkLst>
      </pc:sldChg>
      <pc:sldChg chg="del">
        <pc:chgData name="Syed M" userId="7562c524ca1b3497" providerId="LiveId" clId="{0F450BC1-759E-4F72-9475-EBE7827E696E}" dt="2023-08-24T05:06:21.375" v="4" actId="47"/>
        <pc:sldMkLst>
          <pc:docMk/>
          <pc:sldMk cId="3673921307" sldId="964"/>
        </pc:sldMkLst>
      </pc:sldChg>
      <pc:sldChg chg="del">
        <pc:chgData name="Syed M" userId="7562c524ca1b3497" providerId="LiveId" clId="{0F450BC1-759E-4F72-9475-EBE7827E696E}" dt="2023-08-24T05:06:21.937" v="5" actId="47"/>
        <pc:sldMkLst>
          <pc:docMk/>
          <pc:sldMk cId="2933442144" sldId="965"/>
        </pc:sldMkLst>
      </pc:sldChg>
      <pc:sldChg chg="del">
        <pc:chgData name="Syed M" userId="7562c524ca1b3497" providerId="LiveId" clId="{0F450BC1-759E-4F72-9475-EBE7827E696E}" dt="2023-08-24T05:06:23.187" v="6" actId="47"/>
        <pc:sldMkLst>
          <pc:docMk/>
          <pc:sldMk cId="3991590088" sldId="966"/>
        </pc:sldMkLst>
      </pc:sldChg>
      <pc:sldChg chg="del">
        <pc:chgData name="Syed M" userId="7562c524ca1b3497" providerId="LiveId" clId="{0F450BC1-759E-4F72-9475-EBE7827E696E}" dt="2023-08-24T05:06:23.915" v="7" actId="47"/>
        <pc:sldMkLst>
          <pc:docMk/>
          <pc:sldMk cId="974050777" sldId="967"/>
        </pc:sldMkLst>
      </pc:sldChg>
      <pc:sldChg chg="del">
        <pc:chgData name="Syed M" userId="7562c524ca1b3497" providerId="LiveId" clId="{0F450BC1-759E-4F72-9475-EBE7827E696E}" dt="2023-08-24T05:06:24.957" v="8" actId="47"/>
        <pc:sldMkLst>
          <pc:docMk/>
          <pc:sldMk cId="4208593796" sldId="968"/>
        </pc:sldMkLst>
      </pc:sldChg>
      <pc:sldChg chg="del">
        <pc:chgData name="Syed M" userId="7562c524ca1b3497" providerId="LiveId" clId="{0F450BC1-759E-4F72-9475-EBE7827E696E}" dt="2023-08-24T05:06:25.722" v="9" actId="47"/>
        <pc:sldMkLst>
          <pc:docMk/>
          <pc:sldMk cId="1959218370" sldId="969"/>
        </pc:sldMkLst>
      </pc:sldChg>
      <pc:sldChg chg="del">
        <pc:chgData name="Syed M" userId="7562c524ca1b3497" providerId="LiveId" clId="{0F450BC1-759E-4F72-9475-EBE7827E696E}" dt="2023-08-24T05:06:26.296" v="10" actId="47"/>
        <pc:sldMkLst>
          <pc:docMk/>
          <pc:sldMk cId="2505513475" sldId="970"/>
        </pc:sldMkLst>
      </pc:sldChg>
      <pc:sldChg chg="del">
        <pc:chgData name="Syed M" userId="7562c524ca1b3497" providerId="LiveId" clId="{0F450BC1-759E-4F72-9475-EBE7827E696E}" dt="2023-08-24T05:06:27.868" v="12" actId="47"/>
        <pc:sldMkLst>
          <pc:docMk/>
          <pc:sldMk cId="557112075" sldId="973"/>
        </pc:sldMkLst>
      </pc:sldChg>
      <pc:sldChg chg="del">
        <pc:chgData name="Syed M" userId="7562c524ca1b3497" providerId="LiveId" clId="{0F450BC1-759E-4F72-9475-EBE7827E696E}" dt="2023-08-24T05:06:27.114" v="11" actId="47"/>
        <pc:sldMkLst>
          <pc:docMk/>
          <pc:sldMk cId="3869873746" sldId="974"/>
        </pc:sldMkLst>
      </pc:sldChg>
      <pc:sldChg chg="del">
        <pc:chgData name="Syed M" userId="7562c524ca1b3497" providerId="LiveId" clId="{0F450BC1-759E-4F72-9475-EBE7827E696E}" dt="2023-08-24T05:06:31.437" v="15" actId="47"/>
        <pc:sldMkLst>
          <pc:docMk/>
          <pc:sldMk cId="950178135" sldId="975"/>
        </pc:sldMkLst>
      </pc:sldChg>
      <pc:sldChg chg="del">
        <pc:chgData name="Syed M" userId="7562c524ca1b3497" providerId="LiveId" clId="{0F450BC1-759E-4F72-9475-EBE7827E696E}" dt="2023-08-24T05:06:29.934" v="14" actId="47"/>
        <pc:sldMkLst>
          <pc:docMk/>
          <pc:sldMk cId="237818030" sldId="976"/>
        </pc:sldMkLst>
      </pc:sldChg>
      <pc:sldChg chg="del">
        <pc:chgData name="Syed M" userId="7562c524ca1b3497" providerId="LiveId" clId="{0F450BC1-759E-4F72-9475-EBE7827E696E}" dt="2023-08-24T05:06:50.179" v="17" actId="47"/>
        <pc:sldMkLst>
          <pc:docMk/>
          <pc:sldMk cId="2257441542" sldId="977"/>
        </pc:sldMkLst>
      </pc:sldChg>
      <pc:sldChg chg="del">
        <pc:chgData name="Syed M" userId="7562c524ca1b3497" providerId="LiveId" clId="{0F450BC1-759E-4F72-9475-EBE7827E696E}" dt="2023-08-24T05:06:50.776" v="18" actId="47"/>
        <pc:sldMkLst>
          <pc:docMk/>
          <pc:sldMk cId="3765222549" sldId="978"/>
        </pc:sldMkLst>
      </pc:sldChg>
      <pc:sldChg chg="del">
        <pc:chgData name="Syed M" userId="7562c524ca1b3497" providerId="LiveId" clId="{0F450BC1-759E-4F72-9475-EBE7827E696E}" dt="2023-08-24T05:06:51.436" v="19" actId="47"/>
        <pc:sldMkLst>
          <pc:docMk/>
          <pc:sldMk cId="3951356287" sldId="979"/>
        </pc:sldMkLst>
      </pc:sldChg>
      <pc:sldChg chg="del">
        <pc:chgData name="Syed M" userId="7562c524ca1b3497" providerId="LiveId" clId="{0F450BC1-759E-4F72-9475-EBE7827E696E}" dt="2023-08-24T05:06:52.033" v="20" actId="47"/>
        <pc:sldMkLst>
          <pc:docMk/>
          <pc:sldMk cId="3151293116" sldId="980"/>
        </pc:sldMkLst>
      </pc:sldChg>
      <pc:sldChg chg="del">
        <pc:chgData name="Syed M" userId="7562c524ca1b3497" providerId="LiveId" clId="{0F450BC1-759E-4F72-9475-EBE7827E696E}" dt="2023-08-24T05:06:28.673" v="13" actId="47"/>
        <pc:sldMkLst>
          <pc:docMk/>
          <pc:sldMk cId="972422156" sldId="981"/>
        </pc:sldMkLst>
      </pc:sldChg>
      <pc:sldChg chg="del">
        <pc:chgData name="Syed M" userId="7562c524ca1b3497" providerId="LiveId" clId="{0F450BC1-759E-4F72-9475-EBE7827E696E}" dt="2023-08-24T05:06:56.108" v="22" actId="47"/>
        <pc:sldMkLst>
          <pc:docMk/>
          <pc:sldMk cId="3910082520" sldId="982"/>
        </pc:sldMkLst>
      </pc:sldChg>
      <pc:sldChg chg="del">
        <pc:chgData name="Syed M" userId="7562c524ca1b3497" providerId="LiveId" clId="{0F450BC1-759E-4F72-9475-EBE7827E696E}" dt="2023-08-24T05:06:57.349" v="23" actId="47"/>
        <pc:sldMkLst>
          <pc:docMk/>
          <pc:sldMk cId="3295021282" sldId="985"/>
        </pc:sldMkLst>
      </pc:sldChg>
      <pc:sldChg chg="modSp mod">
        <pc:chgData name="Syed M" userId="7562c524ca1b3497" providerId="LiveId" clId="{0F450BC1-759E-4F72-9475-EBE7827E696E}" dt="2023-08-29T03:23:47.329" v="48"/>
        <pc:sldMkLst>
          <pc:docMk/>
          <pc:sldMk cId="3102436567" sldId="1015"/>
        </pc:sldMkLst>
        <pc:spChg chg="mod">
          <ac:chgData name="Syed M" userId="7562c524ca1b3497" providerId="LiveId" clId="{0F450BC1-759E-4F72-9475-EBE7827E696E}" dt="2023-08-29T03:23:47.329" v="48"/>
          <ac:spMkLst>
            <pc:docMk/>
            <pc:sldMk cId="3102436567" sldId="1015"/>
            <ac:spMk id="9" creationId="{55AB9D8D-7F05-094B-8DA6-3095A7A7A096}"/>
          </ac:spMkLst>
        </pc:spChg>
      </pc:sldChg>
      <pc:sldChg chg="del">
        <pc:chgData name="Syed M" userId="7562c524ca1b3497" providerId="LiveId" clId="{0F450BC1-759E-4F72-9475-EBE7827E696E}" dt="2023-08-29T03:23:05.238" v="41" actId="47"/>
        <pc:sldMkLst>
          <pc:docMk/>
          <pc:sldMk cId="122004853" sldId="1017"/>
        </pc:sldMkLst>
      </pc:sldChg>
      <pc:sldChg chg="del">
        <pc:chgData name="Syed M" userId="7562c524ca1b3497" providerId="LiveId" clId="{0F450BC1-759E-4F72-9475-EBE7827E696E}" dt="2023-08-29T03:23:07.762" v="44" actId="47"/>
        <pc:sldMkLst>
          <pc:docMk/>
          <pc:sldMk cId="1717233500" sldId="1020"/>
        </pc:sldMkLst>
      </pc:sldChg>
      <pc:sldChg chg="del">
        <pc:chgData name="Syed M" userId="7562c524ca1b3497" providerId="LiveId" clId="{0F450BC1-759E-4F72-9475-EBE7827E696E}" dt="2023-08-29T03:23:06.295" v="42" actId="47"/>
        <pc:sldMkLst>
          <pc:docMk/>
          <pc:sldMk cId="736197137" sldId="1021"/>
        </pc:sldMkLst>
      </pc:sldChg>
      <pc:sldChg chg="del">
        <pc:chgData name="Syed M" userId="7562c524ca1b3497" providerId="LiveId" clId="{0F450BC1-759E-4F72-9475-EBE7827E696E}" dt="2023-08-29T03:23:07.031" v="43" actId="47"/>
        <pc:sldMkLst>
          <pc:docMk/>
          <pc:sldMk cId="3795679529" sldId="1022"/>
        </pc:sldMkLst>
      </pc:sldChg>
      <pc:sldChg chg="modSp add del mod">
        <pc:chgData name="Syed M" userId="7562c524ca1b3497" providerId="LiveId" clId="{0F450BC1-759E-4F72-9475-EBE7827E696E}" dt="2023-08-29T03:23:55.996" v="52"/>
        <pc:sldMkLst>
          <pc:docMk/>
          <pc:sldMk cId="2464781136" sldId="1023"/>
        </pc:sldMkLst>
        <pc:spChg chg="mod">
          <ac:chgData name="Syed M" userId="7562c524ca1b3497" providerId="LiveId" clId="{0F450BC1-759E-4F72-9475-EBE7827E696E}" dt="2023-08-29T03:23:55.996" v="52"/>
          <ac:spMkLst>
            <pc:docMk/>
            <pc:sldMk cId="2464781136" sldId="1023"/>
            <ac:spMk id="9" creationId="{55AB9D8D-7F05-094B-8DA6-3095A7A7A096}"/>
          </ac:spMkLst>
        </pc:spChg>
      </pc:sldChg>
      <pc:sldChg chg="del">
        <pc:chgData name="Syed M" userId="7562c524ca1b3497" providerId="LiveId" clId="{0F450BC1-759E-4F72-9475-EBE7827E696E}" dt="2023-08-24T05:06:49.603" v="16" actId="47"/>
        <pc:sldMkLst>
          <pc:docMk/>
          <pc:sldMk cId="171363083" sldId="1195"/>
        </pc:sldMkLst>
      </pc:sldChg>
      <pc:sldChg chg="del">
        <pc:chgData name="Syed M" userId="7562c524ca1b3497" providerId="LiveId" clId="{0F450BC1-759E-4F72-9475-EBE7827E696E}" dt="2023-08-24T05:06:54.909" v="21" actId="47"/>
        <pc:sldMkLst>
          <pc:docMk/>
          <pc:sldMk cId="1251227092" sldId="1196"/>
        </pc:sldMkLst>
      </pc:sldChg>
      <pc:sldChg chg="del">
        <pc:chgData name="Syed M" userId="7562c524ca1b3497" providerId="LiveId" clId="{0F450BC1-759E-4F72-9475-EBE7827E696E}" dt="2023-08-29T03:16:39.688" v="25" actId="47"/>
        <pc:sldMkLst>
          <pc:docMk/>
          <pc:sldMk cId="3090200779" sldId="1203"/>
        </pc:sldMkLst>
      </pc:sldChg>
      <pc:sldChg chg="del">
        <pc:chgData name="Syed M" userId="7562c524ca1b3497" providerId="LiveId" clId="{0F450BC1-759E-4F72-9475-EBE7827E696E}" dt="2023-08-29T03:23:08.462" v="45" actId="47"/>
        <pc:sldMkLst>
          <pc:docMk/>
          <pc:sldMk cId="2256639151" sldId="1206"/>
        </pc:sldMkLst>
      </pc:sldChg>
      <pc:sldChg chg="del">
        <pc:chgData name="Syed M" userId="7562c524ca1b3497" providerId="LiveId" clId="{0F450BC1-759E-4F72-9475-EBE7827E696E}" dt="2023-08-29T03:23:04.560" v="40" actId="47"/>
        <pc:sldMkLst>
          <pc:docMk/>
          <pc:sldMk cId="3628723615" sldId="1217"/>
        </pc:sldMkLst>
      </pc:sldChg>
    </pc:docChg>
  </pc:docChgLst>
  <pc:docChgLst>
    <pc:chgData name="Syed M" userId="7562c524ca1b3497" providerId="LiveId" clId="{1DBE1B40-80F6-4BC0-B836-7650A91A1D7C}"/>
    <pc:docChg chg="undo custSel addSld delSld modSld">
      <pc:chgData name="Syed M" userId="7562c524ca1b3497" providerId="LiveId" clId="{1DBE1B40-80F6-4BC0-B836-7650A91A1D7C}" dt="2023-08-22T03:14:57.638" v="42" actId="20577"/>
      <pc:docMkLst>
        <pc:docMk/>
      </pc:docMkLst>
      <pc:sldChg chg="modSp mod">
        <pc:chgData name="Syed M" userId="7562c524ca1b3497" providerId="LiveId" clId="{1DBE1B40-80F6-4BC0-B836-7650A91A1D7C}" dt="2023-08-22T03:06:49.818" v="4" actId="6549"/>
        <pc:sldMkLst>
          <pc:docMk/>
          <pc:sldMk cId="3864580253" sldId="256"/>
        </pc:sldMkLst>
        <pc:spChg chg="mod">
          <ac:chgData name="Syed M" userId="7562c524ca1b3497" providerId="LiveId" clId="{1DBE1B40-80F6-4BC0-B836-7650A91A1D7C}" dt="2023-08-22T03:06:44.068" v="2" actId="20577"/>
          <ac:spMkLst>
            <pc:docMk/>
            <pc:sldMk cId="3864580253" sldId="256"/>
            <ac:spMk id="2" creationId="{22C6B6C6-19C5-4814-8A23-E7A1FF5513E7}"/>
          </ac:spMkLst>
        </pc:spChg>
        <pc:spChg chg="mod">
          <ac:chgData name="Syed M" userId="7562c524ca1b3497" providerId="LiveId" clId="{1DBE1B40-80F6-4BC0-B836-7650A91A1D7C}" dt="2023-08-22T03:06:49.818" v="4" actId="6549"/>
          <ac:spMkLst>
            <pc:docMk/>
            <pc:sldMk cId="3864580253" sldId="256"/>
            <ac:spMk id="3" creationId="{C8646435-1434-4F65-8F85-5E785E9B8571}"/>
          </ac:spMkLst>
        </pc:spChg>
      </pc:sldChg>
      <pc:sldChg chg="del">
        <pc:chgData name="Syed M" userId="7562c524ca1b3497" providerId="LiveId" clId="{1DBE1B40-80F6-4BC0-B836-7650A91A1D7C}" dt="2023-08-22T03:09:05.082" v="26" actId="47"/>
        <pc:sldMkLst>
          <pc:docMk/>
          <pc:sldMk cId="217670675" sldId="278"/>
        </pc:sldMkLst>
      </pc:sldChg>
      <pc:sldChg chg="modSp mod">
        <pc:chgData name="Syed M" userId="7562c524ca1b3497" providerId="LiveId" clId="{1DBE1B40-80F6-4BC0-B836-7650A91A1D7C}" dt="2023-08-22T03:14:57.638" v="42" actId="20577"/>
        <pc:sldMkLst>
          <pc:docMk/>
          <pc:sldMk cId="2535365500" sldId="384"/>
        </pc:sldMkLst>
        <pc:spChg chg="mod">
          <ac:chgData name="Syed M" userId="7562c524ca1b3497" providerId="LiveId" clId="{1DBE1B40-80F6-4BC0-B836-7650A91A1D7C}" dt="2023-08-22T03:14:57.638" v="42" actId="20577"/>
          <ac:spMkLst>
            <pc:docMk/>
            <pc:sldMk cId="2535365500" sldId="384"/>
            <ac:spMk id="3" creationId="{64C07B6F-C4A8-4546-8FB4-A574E4CC5269}"/>
          </ac:spMkLst>
        </pc:spChg>
      </pc:sldChg>
      <pc:sldChg chg="new">
        <pc:chgData name="Syed M" userId="7562c524ca1b3497" providerId="LiveId" clId="{1DBE1B40-80F6-4BC0-B836-7650A91A1D7C}" dt="2023-08-22T03:09:24.306" v="27" actId="680"/>
        <pc:sldMkLst>
          <pc:docMk/>
          <pc:sldMk cId="436782282" sldId="962"/>
        </pc:sldMkLst>
      </pc:sldChg>
      <pc:sldChg chg="add">
        <pc:chgData name="Syed M" userId="7562c524ca1b3497" providerId="LiveId" clId="{1DBE1B40-80F6-4BC0-B836-7650A91A1D7C}" dt="2023-08-22T03:10:16.850" v="28"/>
        <pc:sldMkLst>
          <pc:docMk/>
          <pc:sldMk cId="730174317" sldId="963"/>
        </pc:sldMkLst>
      </pc:sldChg>
      <pc:sldChg chg="add">
        <pc:chgData name="Syed M" userId="7562c524ca1b3497" providerId="LiveId" clId="{1DBE1B40-80F6-4BC0-B836-7650A91A1D7C}" dt="2023-08-22T03:10:16.850" v="28"/>
        <pc:sldMkLst>
          <pc:docMk/>
          <pc:sldMk cId="3673921307" sldId="964"/>
        </pc:sldMkLst>
      </pc:sldChg>
      <pc:sldChg chg="add">
        <pc:chgData name="Syed M" userId="7562c524ca1b3497" providerId="LiveId" clId="{1DBE1B40-80F6-4BC0-B836-7650A91A1D7C}" dt="2023-08-22T03:10:16.850" v="28"/>
        <pc:sldMkLst>
          <pc:docMk/>
          <pc:sldMk cId="2933442144" sldId="965"/>
        </pc:sldMkLst>
      </pc:sldChg>
      <pc:sldChg chg="add">
        <pc:chgData name="Syed M" userId="7562c524ca1b3497" providerId="LiveId" clId="{1DBE1B40-80F6-4BC0-B836-7650A91A1D7C}" dt="2023-08-22T03:10:16.850" v="28"/>
        <pc:sldMkLst>
          <pc:docMk/>
          <pc:sldMk cId="3991590088" sldId="966"/>
        </pc:sldMkLst>
      </pc:sldChg>
      <pc:sldChg chg="add">
        <pc:chgData name="Syed M" userId="7562c524ca1b3497" providerId="LiveId" clId="{1DBE1B40-80F6-4BC0-B836-7650A91A1D7C}" dt="2023-08-22T03:10:16.850" v="28"/>
        <pc:sldMkLst>
          <pc:docMk/>
          <pc:sldMk cId="974050777" sldId="967"/>
        </pc:sldMkLst>
      </pc:sldChg>
      <pc:sldChg chg="add">
        <pc:chgData name="Syed M" userId="7562c524ca1b3497" providerId="LiveId" clId="{1DBE1B40-80F6-4BC0-B836-7650A91A1D7C}" dt="2023-08-22T03:10:16.850" v="28"/>
        <pc:sldMkLst>
          <pc:docMk/>
          <pc:sldMk cId="4208593796" sldId="968"/>
        </pc:sldMkLst>
      </pc:sldChg>
      <pc:sldChg chg="add">
        <pc:chgData name="Syed M" userId="7562c524ca1b3497" providerId="LiveId" clId="{1DBE1B40-80F6-4BC0-B836-7650A91A1D7C}" dt="2023-08-22T03:10:16.850" v="28"/>
        <pc:sldMkLst>
          <pc:docMk/>
          <pc:sldMk cId="1959218370" sldId="969"/>
        </pc:sldMkLst>
      </pc:sldChg>
      <pc:sldChg chg="add">
        <pc:chgData name="Syed M" userId="7562c524ca1b3497" providerId="LiveId" clId="{1DBE1B40-80F6-4BC0-B836-7650A91A1D7C}" dt="2023-08-22T03:10:16.850" v="28"/>
        <pc:sldMkLst>
          <pc:docMk/>
          <pc:sldMk cId="2505513475" sldId="970"/>
        </pc:sldMkLst>
      </pc:sldChg>
      <pc:sldChg chg="add">
        <pc:chgData name="Syed M" userId="7562c524ca1b3497" providerId="LiveId" clId="{1DBE1B40-80F6-4BC0-B836-7650A91A1D7C}" dt="2023-08-22T03:10:16.850" v="28"/>
        <pc:sldMkLst>
          <pc:docMk/>
          <pc:sldMk cId="557112075" sldId="973"/>
        </pc:sldMkLst>
      </pc:sldChg>
      <pc:sldChg chg="add">
        <pc:chgData name="Syed M" userId="7562c524ca1b3497" providerId="LiveId" clId="{1DBE1B40-80F6-4BC0-B836-7650A91A1D7C}" dt="2023-08-22T03:10:16.850" v="28"/>
        <pc:sldMkLst>
          <pc:docMk/>
          <pc:sldMk cId="3869873746" sldId="974"/>
        </pc:sldMkLst>
      </pc:sldChg>
      <pc:sldChg chg="add">
        <pc:chgData name="Syed M" userId="7562c524ca1b3497" providerId="LiveId" clId="{1DBE1B40-80F6-4BC0-B836-7650A91A1D7C}" dt="2023-08-22T03:10:16.850" v="28"/>
        <pc:sldMkLst>
          <pc:docMk/>
          <pc:sldMk cId="950178135" sldId="975"/>
        </pc:sldMkLst>
      </pc:sldChg>
      <pc:sldChg chg="add">
        <pc:chgData name="Syed M" userId="7562c524ca1b3497" providerId="LiveId" clId="{1DBE1B40-80F6-4BC0-B836-7650A91A1D7C}" dt="2023-08-22T03:10:16.850" v="28"/>
        <pc:sldMkLst>
          <pc:docMk/>
          <pc:sldMk cId="237818030" sldId="976"/>
        </pc:sldMkLst>
      </pc:sldChg>
      <pc:sldChg chg="add">
        <pc:chgData name="Syed M" userId="7562c524ca1b3497" providerId="LiveId" clId="{1DBE1B40-80F6-4BC0-B836-7650A91A1D7C}" dt="2023-08-22T03:10:16.850" v="28"/>
        <pc:sldMkLst>
          <pc:docMk/>
          <pc:sldMk cId="2257441542" sldId="977"/>
        </pc:sldMkLst>
      </pc:sldChg>
      <pc:sldChg chg="add">
        <pc:chgData name="Syed M" userId="7562c524ca1b3497" providerId="LiveId" clId="{1DBE1B40-80F6-4BC0-B836-7650A91A1D7C}" dt="2023-08-22T03:10:16.850" v="28"/>
        <pc:sldMkLst>
          <pc:docMk/>
          <pc:sldMk cId="3765222549" sldId="978"/>
        </pc:sldMkLst>
      </pc:sldChg>
      <pc:sldChg chg="add">
        <pc:chgData name="Syed M" userId="7562c524ca1b3497" providerId="LiveId" clId="{1DBE1B40-80F6-4BC0-B836-7650A91A1D7C}" dt="2023-08-22T03:10:16.850" v="28"/>
        <pc:sldMkLst>
          <pc:docMk/>
          <pc:sldMk cId="3951356287" sldId="979"/>
        </pc:sldMkLst>
      </pc:sldChg>
      <pc:sldChg chg="add">
        <pc:chgData name="Syed M" userId="7562c524ca1b3497" providerId="LiveId" clId="{1DBE1B40-80F6-4BC0-B836-7650A91A1D7C}" dt="2023-08-22T03:10:16.850" v="28"/>
        <pc:sldMkLst>
          <pc:docMk/>
          <pc:sldMk cId="3151293116" sldId="980"/>
        </pc:sldMkLst>
      </pc:sldChg>
      <pc:sldChg chg="add">
        <pc:chgData name="Syed M" userId="7562c524ca1b3497" providerId="LiveId" clId="{1DBE1B40-80F6-4BC0-B836-7650A91A1D7C}" dt="2023-08-22T03:10:16.850" v="28"/>
        <pc:sldMkLst>
          <pc:docMk/>
          <pc:sldMk cId="972422156" sldId="981"/>
        </pc:sldMkLst>
      </pc:sldChg>
      <pc:sldChg chg="add">
        <pc:chgData name="Syed M" userId="7562c524ca1b3497" providerId="LiveId" clId="{1DBE1B40-80F6-4BC0-B836-7650A91A1D7C}" dt="2023-08-22T03:10:16.850" v="28"/>
        <pc:sldMkLst>
          <pc:docMk/>
          <pc:sldMk cId="3910082520" sldId="982"/>
        </pc:sldMkLst>
      </pc:sldChg>
      <pc:sldChg chg="add">
        <pc:chgData name="Syed M" userId="7562c524ca1b3497" providerId="LiveId" clId="{1DBE1B40-80F6-4BC0-B836-7650A91A1D7C}" dt="2023-08-22T03:10:16.850" v="28"/>
        <pc:sldMkLst>
          <pc:docMk/>
          <pc:sldMk cId="3536710061" sldId="983"/>
        </pc:sldMkLst>
      </pc:sldChg>
      <pc:sldChg chg="add">
        <pc:chgData name="Syed M" userId="7562c524ca1b3497" providerId="LiveId" clId="{1DBE1B40-80F6-4BC0-B836-7650A91A1D7C}" dt="2023-08-22T03:10:16.850" v="28"/>
        <pc:sldMkLst>
          <pc:docMk/>
          <pc:sldMk cId="3295021282" sldId="985"/>
        </pc:sldMkLst>
      </pc:sldChg>
      <pc:sldChg chg="add">
        <pc:chgData name="Syed M" userId="7562c524ca1b3497" providerId="LiveId" clId="{1DBE1B40-80F6-4BC0-B836-7650A91A1D7C}" dt="2023-08-22T03:10:16.850" v="28"/>
        <pc:sldMkLst>
          <pc:docMk/>
          <pc:sldMk cId="2226687385" sldId="1193"/>
        </pc:sldMkLst>
      </pc:sldChg>
      <pc:sldChg chg="add">
        <pc:chgData name="Syed M" userId="7562c524ca1b3497" providerId="LiveId" clId="{1DBE1B40-80F6-4BC0-B836-7650A91A1D7C}" dt="2023-08-22T03:10:16.850" v="28"/>
        <pc:sldMkLst>
          <pc:docMk/>
          <pc:sldMk cId="1115663565" sldId="1194"/>
        </pc:sldMkLst>
      </pc:sldChg>
      <pc:sldChg chg="add">
        <pc:chgData name="Syed M" userId="7562c524ca1b3497" providerId="LiveId" clId="{1DBE1B40-80F6-4BC0-B836-7650A91A1D7C}" dt="2023-08-22T03:10:16.850" v="28"/>
        <pc:sldMkLst>
          <pc:docMk/>
          <pc:sldMk cId="171363083" sldId="1195"/>
        </pc:sldMkLst>
      </pc:sldChg>
      <pc:sldChg chg="add">
        <pc:chgData name="Syed M" userId="7562c524ca1b3497" providerId="LiveId" clId="{1DBE1B40-80F6-4BC0-B836-7650A91A1D7C}" dt="2023-08-22T03:10:16.850" v="28"/>
        <pc:sldMkLst>
          <pc:docMk/>
          <pc:sldMk cId="1251227092" sldId="1196"/>
        </pc:sldMkLst>
      </pc:sldChg>
      <pc:sldChg chg="add">
        <pc:chgData name="Syed M" userId="7562c524ca1b3497" providerId="LiveId" clId="{1DBE1B40-80F6-4BC0-B836-7650A91A1D7C}" dt="2023-08-22T03:10:16.850" v="28"/>
        <pc:sldMkLst>
          <pc:docMk/>
          <pc:sldMk cId="1750114850" sldId="1201"/>
        </pc:sldMkLst>
      </pc:sldChg>
      <pc:sldChg chg="add">
        <pc:chgData name="Syed M" userId="7562c524ca1b3497" providerId="LiveId" clId="{1DBE1B40-80F6-4BC0-B836-7650A91A1D7C}" dt="2023-08-22T03:10:16.850" v="28"/>
        <pc:sldMkLst>
          <pc:docMk/>
          <pc:sldMk cId="1479916914" sldId="1202"/>
        </pc:sldMkLst>
      </pc:sldChg>
      <pc:sldChg chg="new">
        <pc:chgData name="Syed M" userId="7562c524ca1b3497" providerId="LiveId" clId="{1DBE1B40-80F6-4BC0-B836-7650A91A1D7C}" dt="2023-08-22T03:10:23.240" v="29" actId="680"/>
        <pc:sldMkLst>
          <pc:docMk/>
          <pc:sldMk cId="3090200779" sldId="1203"/>
        </pc:sldMkLst>
      </pc:sldChg>
    </pc:docChg>
  </pc:docChgLst>
  <pc:docChgLst>
    <pc:chgData name="Syed M Irteza" userId="7562c524ca1b3497" providerId="LiveId" clId="{A06500F1-8212-4FA7-B802-88814FFEEDCD}"/>
    <pc:docChg chg="undo redo custSel delSld modSld">
      <pc:chgData name="Syed M Irteza" userId="7562c524ca1b3497" providerId="LiveId" clId="{A06500F1-8212-4FA7-B802-88814FFEEDCD}" dt="2021-03-01T04:25:29.064" v="237" actId="20577"/>
      <pc:docMkLst>
        <pc:docMk/>
      </pc:docMkLst>
      <pc:sldChg chg="modSp mod">
        <pc:chgData name="Syed M Irteza" userId="7562c524ca1b3497" providerId="LiveId" clId="{A06500F1-8212-4FA7-B802-88814FFEEDCD}" dt="2021-03-01T04:19:00.884" v="23" actId="20577"/>
        <pc:sldMkLst>
          <pc:docMk/>
          <pc:sldMk cId="3864580253" sldId="256"/>
        </pc:sldMkLst>
        <pc:spChg chg="mod">
          <ac:chgData name="Syed M Irteza" userId="7562c524ca1b3497" providerId="LiveId" clId="{A06500F1-8212-4FA7-B802-88814FFEEDCD}" dt="2021-03-01T04:18:52.340" v="12" actId="20577"/>
          <ac:spMkLst>
            <pc:docMk/>
            <pc:sldMk cId="3864580253" sldId="256"/>
            <ac:spMk id="2" creationId="{22C6B6C6-19C5-4814-8A23-E7A1FF5513E7}"/>
          </ac:spMkLst>
        </pc:spChg>
        <pc:spChg chg="mod">
          <ac:chgData name="Syed M Irteza" userId="7562c524ca1b3497" providerId="LiveId" clId="{A06500F1-8212-4FA7-B802-88814FFEEDCD}" dt="2021-03-01T04:19:00.884" v="23" actId="20577"/>
          <ac:spMkLst>
            <pc:docMk/>
            <pc:sldMk cId="3864580253" sldId="256"/>
            <ac:spMk id="3" creationId="{C8646435-1434-4F65-8F85-5E785E9B8571}"/>
          </ac:spMkLst>
        </pc:spChg>
      </pc:sldChg>
      <pc:sldChg chg="modSp mod">
        <pc:chgData name="Syed M Irteza" userId="7562c524ca1b3497" providerId="LiveId" clId="{A06500F1-8212-4FA7-B802-88814FFEEDCD}" dt="2021-03-01T04:22:24.252" v="178" actId="207"/>
        <pc:sldMkLst>
          <pc:docMk/>
          <pc:sldMk cId="358296429" sldId="261"/>
        </pc:sldMkLst>
        <pc:spChg chg="mod">
          <ac:chgData name="Syed M Irteza" userId="7562c524ca1b3497" providerId="LiveId" clId="{A06500F1-8212-4FA7-B802-88814FFEEDCD}" dt="2021-03-01T04:22:24.252" v="178" actId="207"/>
          <ac:spMkLst>
            <pc:docMk/>
            <pc:sldMk cId="358296429" sldId="261"/>
            <ac:spMk id="3" creationId="{36124B5E-0847-4F61-9D30-DF8D0C5C82CD}"/>
          </ac:spMkLst>
        </pc:spChg>
      </pc:sldChg>
      <pc:sldChg chg="modSp mod">
        <pc:chgData name="Syed M Irteza" userId="7562c524ca1b3497" providerId="LiveId" clId="{A06500F1-8212-4FA7-B802-88814FFEEDCD}" dt="2021-03-01T04:25:29.064" v="237" actId="20577"/>
        <pc:sldMkLst>
          <pc:docMk/>
          <pc:sldMk cId="0" sldId="265"/>
        </pc:sldMkLst>
        <pc:spChg chg="mod">
          <ac:chgData name="Syed M Irteza" userId="7562c524ca1b3497" providerId="LiveId" clId="{A06500F1-8212-4FA7-B802-88814FFEEDCD}" dt="2021-03-01T04:25:29.064" v="237" actId="20577"/>
          <ac:spMkLst>
            <pc:docMk/>
            <pc:sldMk cId="0" sldId="265"/>
            <ac:spMk id="12292" creationId="{0581020E-218D-4B18-8ADA-ABC1A3AC71C3}"/>
          </ac:spMkLst>
        </pc:spChg>
      </pc:sldChg>
      <pc:sldChg chg="modSp mod">
        <pc:chgData name="Syed M Irteza" userId="7562c524ca1b3497" providerId="LiveId" clId="{A06500F1-8212-4FA7-B802-88814FFEEDCD}" dt="2021-03-01T04:22:58.465" v="198" actId="6549"/>
        <pc:sldMkLst>
          <pc:docMk/>
          <pc:sldMk cId="3262480184" sldId="269"/>
        </pc:sldMkLst>
        <pc:spChg chg="mod">
          <ac:chgData name="Syed M Irteza" userId="7562c524ca1b3497" providerId="LiveId" clId="{A06500F1-8212-4FA7-B802-88814FFEEDCD}" dt="2021-03-01T04:22:58.465" v="198" actId="6549"/>
          <ac:spMkLst>
            <pc:docMk/>
            <pc:sldMk cId="3262480184" sldId="269"/>
            <ac:spMk id="3" creationId="{005D23AE-29CE-42C4-923B-F0BC445940F6}"/>
          </ac:spMkLst>
        </pc:spChg>
      </pc:sldChg>
      <pc:sldChg chg="modSp mod">
        <pc:chgData name="Syed M Irteza" userId="7562c524ca1b3497" providerId="LiveId" clId="{A06500F1-8212-4FA7-B802-88814FFEEDCD}" dt="2021-03-01T04:20:11.421" v="65"/>
        <pc:sldMkLst>
          <pc:docMk/>
          <pc:sldMk cId="3155271797" sldId="285"/>
        </pc:sldMkLst>
        <pc:spChg chg="mod">
          <ac:chgData name="Syed M Irteza" userId="7562c524ca1b3497" providerId="LiveId" clId="{A06500F1-8212-4FA7-B802-88814FFEEDCD}" dt="2021-03-01T04:20:11.421" v="65"/>
          <ac:spMkLst>
            <pc:docMk/>
            <pc:sldMk cId="3155271797" sldId="285"/>
            <ac:spMk id="3" creationId="{64C07B6F-C4A8-4546-8FB4-A574E4CC5269}"/>
          </ac:spMkLst>
        </pc:spChg>
      </pc:sldChg>
      <pc:sldChg chg="modSp mod">
        <pc:chgData name="Syed M Irteza" userId="7562c524ca1b3497" providerId="LiveId" clId="{A06500F1-8212-4FA7-B802-88814FFEEDCD}" dt="2021-03-01T04:20:55.400" v="106" actId="20577"/>
        <pc:sldMkLst>
          <pc:docMk/>
          <pc:sldMk cId="2167721964" sldId="286"/>
        </pc:sldMkLst>
        <pc:spChg chg="mod">
          <ac:chgData name="Syed M Irteza" userId="7562c524ca1b3497" providerId="LiveId" clId="{A06500F1-8212-4FA7-B802-88814FFEEDCD}" dt="2021-03-01T04:20:55.400" v="106" actId="20577"/>
          <ac:spMkLst>
            <pc:docMk/>
            <pc:sldMk cId="2167721964" sldId="286"/>
            <ac:spMk id="3" creationId="{FEE6B0D8-B62C-4612-8D48-2E953354BECB}"/>
          </ac:spMkLst>
        </pc:spChg>
      </pc:sldChg>
      <pc:sldChg chg="modSp mod">
        <pc:chgData name="Syed M Irteza" userId="7562c524ca1b3497" providerId="LiveId" clId="{A06500F1-8212-4FA7-B802-88814FFEEDCD}" dt="2021-03-01T04:22:02.146" v="169" actId="6549"/>
        <pc:sldMkLst>
          <pc:docMk/>
          <pc:sldMk cId="549162193" sldId="287"/>
        </pc:sldMkLst>
        <pc:spChg chg="mod">
          <ac:chgData name="Syed M Irteza" userId="7562c524ca1b3497" providerId="LiveId" clId="{A06500F1-8212-4FA7-B802-88814FFEEDCD}" dt="2021-03-01T04:22:02.146" v="169" actId="6549"/>
          <ac:spMkLst>
            <pc:docMk/>
            <pc:sldMk cId="549162193" sldId="287"/>
            <ac:spMk id="3" creationId="{EE2EAC06-88E7-46AA-AEEA-62BE40E1F72A}"/>
          </ac:spMkLst>
        </pc:spChg>
      </pc:sldChg>
      <pc:sldChg chg="modSp mod">
        <pc:chgData name="Syed M Irteza" userId="7562c524ca1b3497" providerId="LiveId" clId="{A06500F1-8212-4FA7-B802-88814FFEEDCD}" dt="2021-03-01T04:23:24.620" v="207" actId="6549"/>
        <pc:sldMkLst>
          <pc:docMk/>
          <pc:sldMk cId="1866471520" sldId="288"/>
        </pc:sldMkLst>
        <pc:spChg chg="mod">
          <ac:chgData name="Syed M Irteza" userId="7562c524ca1b3497" providerId="LiveId" clId="{A06500F1-8212-4FA7-B802-88814FFEEDCD}" dt="2021-03-01T04:23:24.620" v="207" actId="6549"/>
          <ac:spMkLst>
            <pc:docMk/>
            <pc:sldMk cId="1866471520" sldId="288"/>
            <ac:spMk id="3" creationId="{005D23AE-29CE-42C4-923B-F0BC445940F6}"/>
          </ac:spMkLst>
        </pc:spChg>
      </pc:sldChg>
      <pc:sldChg chg="modSp mod">
        <pc:chgData name="Syed M Irteza" userId="7562c524ca1b3497" providerId="LiveId" clId="{A06500F1-8212-4FA7-B802-88814FFEEDCD}" dt="2021-03-01T04:24:14.739" v="218"/>
        <pc:sldMkLst>
          <pc:docMk/>
          <pc:sldMk cId="1839451421" sldId="298"/>
        </pc:sldMkLst>
        <pc:spChg chg="mod">
          <ac:chgData name="Syed M Irteza" userId="7562c524ca1b3497" providerId="LiveId" clId="{A06500F1-8212-4FA7-B802-88814FFEEDCD}" dt="2021-03-01T04:24:05.740" v="213" actId="14100"/>
          <ac:spMkLst>
            <pc:docMk/>
            <pc:sldMk cId="1839451421" sldId="298"/>
            <ac:spMk id="2" creationId="{1071F97D-DA7C-48FA-B3B1-AB79963D3B2B}"/>
          </ac:spMkLst>
        </pc:spChg>
        <pc:spChg chg="mod">
          <ac:chgData name="Syed M Irteza" userId="7562c524ca1b3497" providerId="LiveId" clId="{A06500F1-8212-4FA7-B802-88814FFEEDCD}" dt="2021-03-01T04:24:14.739" v="218"/>
          <ac:spMkLst>
            <pc:docMk/>
            <pc:sldMk cId="1839451421" sldId="298"/>
            <ac:spMk id="3" creationId="{5A9E4D4E-A23A-4B16-8833-0434DBB2838E}"/>
          </ac:spMkLst>
        </pc:spChg>
      </pc:sldChg>
      <pc:sldChg chg="modSp del mod">
        <pc:chgData name="Syed M Irteza" userId="7562c524ca1b3497" providerId="LiveId" clId="{A06500F1-8212-4FA7-B802-88814FFEEDCD}" dt="2021-03-01T04:24:18.019" v="219" actId="47"/>
        <pc:sldMkLst>
          <pc:docMk/>
          <pc:sldMk cId="1821023992" sldId="299"/>
        </pc:sldMkLst>
        <pc:spChg chg="mod">
          <ac:chgData name="Syed M Irteza" userId="7562c524ca1b3497" providerId="LiveId" clId="{A06500F1-8212-4FA7-B802-88814FFEEDCD}" dt="2021-03-01T04:23:59.403" v="208" actId="21"/>
          <ac:spMkLst>
            <pc:docMk/>
            <pc:sldMk cId="1821023992" sldId="299"/>
            <ac:spMk id="2" creationId="{1071F97D-DA7C-48FA-B3B1-AB79963D3B2B}"/>
          </ac:spMkLst>
        </pc:spChg>
        <pc:spChg chg="mod">
          <ac:chgData name="Syed M Irteza" userId="7562c524ca1b3497" providerId="LiveId" clId="{A06500F1-8212-4FA7-B802-88814FFEEDCD}" dt="2021-03-01T04:24:12.215" v="215" actId="21"/>
          <ac:spMkLst>
            <pc:docMk/>
            <pc:sldMk cId="1821023992" sldId="299"/>
            <ac:spMk id="3" creationId="{5A9E4D4E-A23A-4B16-8833-0434DBB2838E}"/>
          </ac:spMkLst>
        </pc:spChg>
      </pc:sldChg>
    </pc:docChg>
  </pc:docChgLst>
  <pc:docChgLst>
    <pc:chgData name="Syed M Irteza" userId="7562c524ca1b3497" providerId="LiveId" clId="{28C047E1-DD1C-41D0-9EA0-4D1A0D056094}"/>
    <pc:docChg chg="addSld delSld modSld">
      <pc:chgData name="Syed M Irteza" userId="7562c524ca1b3497" providerId="LiveId" clId="{28C047E1-DD1C-41D0-9EA0-4D1A0D056094}" dt="2021-03-05T10:44:59.301" v="5" actId="47"/>
      <pc:docMkLst>
        <pc:docMk/>
      </pc:docMkLst>
      <pc:sldChg chg="modSp mod">
        <pc:chgData name="Syed M Irteza" userId="7562c524ca1b3497" providerId="LiveId" clId="{28C047E1-DD1C-41D0-9EA0-4D1A0D056094}" dt="2021-03-05T07:49:33.802" v="3" actId="6549"/>
        <pc:sldMkLst>
          <pc:docMk/>
          <pc:sldMk cId="3864580253" sldId="256"/>
        </pc:sldMkLst>
        <pc:spChg chg="mod">
          <ac:chgData name="Syed M Irteza" userId="7562c524ca1b3497" providerId="LiveId" clId="{28C047E1-DD1C-41D0-9EA0-4D1A0D056094}" dt="2021-03-05T07:49:31.031" v="1" actId="6549"/>
          <ac:spMkLst>
            <pc:docMk/>
            <pc:sldMk cId="3864580253" sldId="256"/>
            <ac:spMk id="2" creationId="{22C6B6C6-19C5-4814-8A23-E7A1FF5513E7}"/>
          </ac:spMkLst>
        </pc:spChg>
        <pc:spChg chg="mod">
          <ac:chgData name="Syed M Irteza" userId="7562c524ca1b3497" providerId="LiveId" clId="{28C047E1-DD1C-41D0-9EA0-4D1A0D056094}" dt="2021-03-05T07:49:33.802" v="3" actId="6549"/>
          <ac:spMkLst>
            <pc:docMk/>
            <pc:sldMk cId="3864580253" sldId="256"/>
            <ac:spMk id="3" creationId="{C8646435-1434-4F65-8F85-5E785E9B8571}"/>
          </ac:spMkLst>
        </pc:spChg>
      </pc:sldChg>
      <pc:sldChg chg="add del">
        <pc:chgData name="Syed M Irteza" userId="7562c524ca1b3497" providerId="LiveId" clId="{28C047E1-DD1C-41D0-9EA0-4D1A0D056094}" dt="2021-03-05T10:44:59.301" v="5" actId="47"/>
        <pc:sldMkLst>
          <pc:docMk/>
          <pc:sldMk cId="0" sldId="263"/>
        </pc:sldMkLst>
      </pc:sldChg>
      <pc:sldChg chg="add del">
        <pc:chgData name="Syed M Irteza" userId="7562c524ca1b3497" providerId="LiveId" clId="{28C047E1-DD1C-41D0-9EA0-4D1A0D056094}" dt="2021-03-05T10:44:59.301" v="5" actId="47"/>
        <pc:sldMkLst>
          <pc:docMk/>
          <pc:sldMk cId="0" sldId="371"/>
        </pc:sldMkLst>
      </pc:sldChg>
      <pc:sldChg chg="add del">
        <pc:chgData name="Syed M Irteza" userId="7562c524ca1b3497" providerId="LiveId" clId="{28C047E1-DD1C-41D0-9EA0-4D1A0D056094}" dt="2021-03-05T10:44:59.301" v="5" actId="47"/>
        <pc:sldMkLst>
          <pc:docMk/>
          <pc:sldMk cId="0" sldId="372"/>
        </pc:sldMkLst>
      </pc:sldChg>
      <pc:sldChg chg="add del">
        <pc:chgData name="Syed M Irteza" userId="7562c524ca1b3497" providerId="LiveId" clId="{28C047E1-DD1C-41D0-9EA0-4D1A0D056094}" dt="2021-03-05T10:44:59.301" v="5" actId="47"/>
        <pc:sldMkLst>
          <pc:docMk/>
          <pc:sldMk cId="0" sldId="373"/>
        </pc:sldMkLst>
      </pc:sldChg>
      <pc:sldChg chg="add del">
        <pc:chgData name="Syed M Irteza" userId="7562c524ca1b3497" providerId="LiveId" clId="{28C047E1-DD1C-41D0-9EA0-4D1A0D056094}" dt="2021-03-05T10:44:59.301" v="5" actId="47"/>
        <pc:sldMkLst>
          <pc:docMk/>
          <pc:sldMk cId="0" sldId="374"/>
        </pc:sldMkLst>
      </pc:sldChg>
      <pc:sldChg chg="add del">
        <pc:chgData name="Syed M Irteza" userId="7562c524ca1b3497" providerId="LiveId" clId="{28C047E1-DD1C-41D0-9EA0-4D1A0D056094}" dt="2021-03-05T10:44:59.301" v="5" actId="47"/>
        <pc:sldMkLst>
          <pc:docMk/>
          <pc:sldMk cId="0" sldId="375"/>
        </pc:sldMkLst>
      </pc:sldChg>
      <pc:sldChg chg="add del">
        <pc:chgData name="Syed M Irteza" userId="7562c524ca1b3497" providerId="LiveId" clId="{28C047E1-DD1C-41D0-9EA0-4D1A0D056094}" dt="2021-03-05T10:44:59.301" v="5" actId="47"/>
        <pc:sldMkLst>
          <pc:docMk/>
          <pc:sldMk cId="0" sldId="376"/>
        </pc:sldMkLst>
      </pc:sldChg>
      <pc:sldChg chg="add del">
        <pc:chgData name="Syed M Irteza" userId="7562c524ca1b3497" providerId="LiveId" clId="{28C047E1-DD1C-41D0-9EA0-4D1A0D056094}" dt="2021-03-05T10:44:59.301" v="5" actId="47"/>
        <pc:sldMkLst>
          <pc:docMk/>
          <pc:sldMk cId="0" sldId="377"/>
        </pc:sldMkLst>
      </pc:sldChg>
      <pc:sldChg chg="add del">
        <pc:chgData name="Syed M Irteza" userId="7562c524ca1b3497" providerId="LiveId" clId="{28C047E1-DD1C-41D0-9EA0-4D1A0D056094}" dt="2021-03-05T10:44:59.301" v="5" actId="47"/>
        <pc:sldMkLst>
          <pc:docMk/>
          <pc:sldMk cId="0" sldId="378"/>
        </pc:sldMkLst>
      </pc:sldChg>
    </pc:docChg>
  </pc:docChgLst>
  <pc:docChgLst>
    <pc:chgData name="Syed M" userId="7562c524ca1b3497" providerId="LiveId" clId="{C1C91918-5F8A-4C84-8BBD-B17841E1EE45}"/>
    <pc:docChg chg="addSld delSld modSld">
      <pc:chgData name="Syed M" userId="7562c524ca1b3497" providerId="LiveId" clId="{C1C91918-5F8A-4C84-8BBD-B17841E1EE45}" dt="2023-09-07T03:26:53.475" v="3" actId="680"/>
      <pc:docMkLst>
        <pc:docMk/>
      </pc:docMkLst>
      <pc:sldChg chg="modSp mod">
        <pc:chgData name="Syed M" userId="7562c524ca1b3497" providerId="LiveId" clId="{C1C91918-5F8A-4C84-8BBD-B17841E1EE45}" dt="2023-09-05T04:55:39.139" v="1" actId="20577"/>
        <pc:sldMkLst>
          <pc:docMk/>
          <pc:sldMk cId="3864580253" sldId="256"/>
        </pc:sldMkLst>
        <pc:spChg chg="mod">
          <ac:chgData name="Syed M" userId="7562c524ca1b3497" providerId="LiveId" clId="{C1C91918-5F8A-4C84-8BBD-B17841E1EE45}" dt="2023-09-05T04:55:36.285" v="0" actId="20577"/>
          <ac:spMkLst>
            <pc:docMk/>
            <pc:sldMk cId="3864580253" sldId="256"/>
            <ac:spMk id="2" creationId="{22C6B6C6-19C5-4814-8A23-E7A1FF5513E7}"/>
          </ac:spMkLst>
        </pc:spChg>
        <pc:spChg chg="mod">
          <ac:chgData name="Syed M" userId="7562c524ca1b3497" providerId="LiveId" clId="{C1C91918-5F8A-4C84-8BBD-B17841E1EE45}" dt="2023-09-05T04:55:39.139" v="1" actId="20577"/>
          <ac:spMkLst>
            <pc:docMk/>
            <pc:sldMk cId="3864580253" sldId="256"/>
            <ac:spMk id="3" creationId="{C8646435-1434-4F65-8F85-5E785E9B8571}"/>
          </ac:spMkLst>
        </pc:spChg>
      </pc:sldChg>
      <pc:sldChg chg="del">
        <pc:chgData name="Syed M" userId="7562c524ca1b3497" providerId="LiveId" clId="{C1C91918-5F8A-4C84-8BBD-B17841E1EE45}" dt="2023-09-05T04:55:53.815" v="2" actId="47"/>
        <pc:sldMkLst>
          <pc:docMk/>
          <pc:sldMk cId="1703818739" sldId="1012"/>
        </pc:sldMkLst>
      </pc:sldChg>
      <pc:sldChg chg="del">
        <pc:chgData name="Syed M" userId="7562c524ca1b3497" providerId="LiveId" clId="{C1C91918-5F8A-4C84-8BBD-B17841E1EE45}" dt="2023-09-05T04:55:53.815" v="2" actId="47"/>
        <pc:sldMkLst>
          <pc:docMk/>
          <pc:sldMk cId="4201790252" sldId="1013"/>
        </pc:sldMkLst>
      </pc:sldChg>
      <pc:sldChg chg="del">
        <pc:chgData name="Syed M" userId="7562c524ca1b3497" providerId="LiveId" clId="{C1C91918-5F8A-4C84-8BBD-B17841E1EE45}" dt="2023-09-05T04:55:53.815" v="2" actId="47"/>
        <pc:sldMkLst>
          <pc:docMk/>
          <pc:sldMk cId="4212891699" sldId="1014"/>
        </pc:sldMkLst>
      </pc:sldChg>
      <pc:sldChg chg="del">
        <pc:chgData name="Syed M" userId="7562c524ca1b3497" providerId="LiveId" clId="{C1C91918-5F8A-4C84-8BBD-B17841E1EE45}" dt="2023-09-05T04:55:53.815" v="2" actId="47"/>
        <pc:sldMkLst>
          <pc:docMk/>
          <pc:sldMk cId="3102436567" sldId="1015"/>
        </pc:sldMkLst>
      </pc:sldChg>
      <pc:sldChg chg="del">
        <pc:chgData name="Syed M" userId="7562c524ca1b3497" providerId="LiveId" clId="{C1C91918-5F8A-4C84-8BBD-B17841E1EE45}" dt="2023-09-05T04:55:53.815" v="2" actId="47"/>
        <pc:sldMkLst>
          <pc:docMk/>
          <pc:sldMk cId="2464781136" sldId="1023"/>
        </pc:sldMkLst>
      </pc:sldChg>
      <pc:sldChg chg="del">
        <pc:chgData name="Syed M" userId="7562c524ca1b3497" providerId="LiveId" clId="{C1C91918-5F8A-4C84-8BBD-B17841E1EE45}" dt="2023-09-05T04:55:53.815" v="2" actId="47"/>
        <pc:sldMkLst>
          <pc:docMk/>
          <pc:sldMk cId="4061570300" sldId="1025"/>
        </pc:sldMkLst>
      </pc:sldChg>
      <pc:sldChg chg="del">
        <pc:chgData name="Syed M" userId="7562c524ca1b3497" providerId="LiveId" clId="{C1C91918-5F8A-4C84-8BBD-B17841E1EE45}" dt="2023-09-05T04:55:53.815" v="2" actId="47"/>
        <pc:sldMkLst>
          <pc:docMk/>
          <pc:sldMk cId="1521347174" sldId="1026"/>
        </pc:sldMkLst>
      </pc:sldChg>
      <pc:sldChg chg="del">
        <pc:chgData name="Syed M" userId="7562c524ca1b3497" providerId="LiveId" clId="{C1C91918-5F8A-4C84-8BBD-B17841E1EE45}" dt="2023-09-05T04:55:53.815" v="2" actId="47"/>
        <pc:sldMkLst>
          <pc:docMk/>
          <pc:sldMk cId="1861257897" sldId="1027"/>
        </pc:sldMkLst>
      </pc:sldChg>
      <pc:sldChg chg="del">
        <pc:chgData name="Syed M" userId="7562c524ca1b3497" providerId="LiveId" clId="{C1C91918-5F8A-4C84-8BBD-B17841E1EE45}" dt="2023-09-05T04:55:53.815" v="2" actId="47"/>
        <pc:sldMkLst>
          <pc:docMk/>
          <pc:sldMk cId="585817310" sldId="1028"/>
        </pc:sldMkLst>
      </pc:sldChg>
      <pc:sldChg chg="del">
        <pc:chgData name="Syed M" userId="7562c524ca1b3497" providerId="LiveId" clId="{C1C91918-5F8A-4C84-8BBD-B17841E1EE45}" dt="2023-09-05T04:55:53.815" v="2" actId="47"/>
        <pc:sldMkLst>
          <pc:docMk/>
          <pc:sldMk cId="2387245488" sldId="1029"/>
        </pc:sldMkLst>
      </pc:sldChg>
      <pc:sldChg chg="del">
        <pc:chgData name="Syed M" userId="7562c524ca1b3497" providerId="LiveId" clId="{C1C91918-5F8A-4C84-8BBD-B17841E1EE45}" dt="2023-09-05T04:55:53.815" v="2" actId="47"/>
        <pc:sldMkLst>
          <pc:docMk/>
          <pc:sldMk cId="827783366" sldId="1030"/>
        </pc:sldMkLst>
      </pc:sldChg>
      <pc:sldChg chg="del">
        <pc:chgData name="Syed M" userId="7562c524ca1b3497" providerId="LiveId" clId="{C1C91918-5F8A-4C84-8BBD-B17841E1EE45}" dt="2023-09-05T04:55:53.815" v="2" actId="47"/>
        <pc:sldMkLst>
          <pc:docMk/>
          <pc:sldMk cId="628817939" sldId="1031"/>
        </pc:sldMkLst>
      </pc:sldChg>
      <pc:sldChg chg="new">
        <pc:chgData name="Syed M" userId="7562c524ca1b3497" providerId="LiveId" clId="{C1C91918-5F8A-4C84-8BBD-B17841E1EE45}" dt="2023-09-07T03:26:53.475" v="3" actId="680"/>
        <pc:sldMkLst>
          <pc:docMk/>
          <pc:sldMk cId="3627773943" sldId="1177"/>
        </pc:sldMkLst>
      </pc:sldChg>
      <pc:sldChg chg="del">
        <pc:chgData name="Syed M" userId="7562c524ca1b3497" providerId="LiveId" clId="{C1C91918-5F8A-4C84-8BBD-B17841E1EE45}" dt="2023-09-05T04:55:53.815" v="2" actId="47"/>
        <pc:sldMkLst>
          <pc:docMk/>
          <pc:sldMk cId="4266706966" sldId="1208"/>
        </pc:sldMkLst>
      </pc:sldChg>
      <pc:sldChg chg="del">
        <pc:chgData name="Syed M" userId="7562c524ca1b3497" providerId="LiveId" clId="{C1C91918-5F8A-4C84-8BBD-B17841E1EE45}" dt="2023-09-05T04:55:53.815" v="2" actId="47"/>
        <pc:sldMkLst>
          <pc:docMk/>
          <pc:sldMk cId="995770178" sldId="1209"/>
        </pc:sldMkLst>
      </pc:sldChg>
      <pc:sldChg chg="del">
        <pc:chgData name="Syed M" userId="7562c524ca1b3497" providerId="LiveId" clId="{C1C91918-5F8A-4C84-8BBD-B17841E1EE45}" dt="2023-09-05T04:55:53.815" v="2" actId="47"/>
        <pc:sldMkLst>
          <pc:docMk/>
          <pc:sldMk cId="2264086061" sldId="1216"/>
        </pc:sldMkLst>
      </pc:sldChg>
      <pc:sldChg chg="del">
        <pc:chgData name="Syed M" userId="7562c524ca1b3497" providerId="LiveId" clId="{C1C91918-5F8A-4C84-8BBD-B17841E1EE45}" dt="2023-09-05T04:55:53.815" v="2" actId="47"/>
        <pc:sldMkLst>
          <pc:docMk/>
          <pc:sldMk cId="2507683785" sldId="1228"/>
        </pc:sldMkLst>
      </pc:sldChg>
      <pc:sldChg chg="del">
        <pc:chgData name="Syed M" userId="7562c524ca1b3497" providerId="LiveId" clId="{C1C91918-5F8A-4C84-8BBD-B17841E1EE45}" dt="2023-09-05T04:55:53.815" v="2" actId="47"/>
        <pc:sldMkLst>
          <pc:docMk/>
          <pc:sldMk cId="3548095989" sldId="1252"/>
        </pc:sldMkLst>
      </pc:sldChg>
      <pc:sldChg chg="del">
        <pc:chgData name="Syed M" userId="7562c524ca1b3497" providerId="LiveId" clId="{C1C91918-5F8A-4C84-8BBD-B17841E1EE45}" dt="2023-09-05T04:55:53.815" v="2" actId="47"/>
        <pc:sldMkLst>
          <pc:docMk/>
          <pc:sldMk cId="2445945581" sldId="1253"/>
        </pc:sldMkLst>
      </pc:sldChg>
      <pc:sldChg chg="del">
        <pc:chgData name="Syed M" userId="7562c524ca1b3497" providerId="LiveId" clId="{C1C91918-5F8A-4C84-8BBD-B17841E1EE45}" dt="2023-09-05T04:55:53.815" v="2" actId="47"/>
        <pc:sldMkLst>
          <pc:docMk/>
          <pc:sldMk cId="3322717153" sldId="1254"/>
        </pc:sldMkLst>
      </pc:sldChg>
    </pc:docChg>
  </pc:docChgLst>
  <pc:docChgLst>
    <pc:chgData name="Syed M" userId="7562c524ca1b3497" providerId="LiveId" clId="{79A63B34-985F-4BF5-99E2-6A2019E25347}"/>
    <pc:docChg chg="addSld delSld modSld">
      <pc:chgData name="Syed M" userId="7562c524ca1b3497" providerId="LiveId" clId="{79A63B34-985F-4BF5-99E2-6A2019E25347}" dt="2023-09-21T05:43:49.992" v="11" actId="47"/>
      <pc:docMkLst>
        <pc:docMk/>
      </pc:docMkLst>
      <pc:sldChg chg="modSp mod">
        <pc:chgData name="Syed M" userId="7562c524ca1b3497" providerId="LiveId" clId="{79A63B34-985F-4BF5-99E2-6A2019E25347}" dt="2023-09-21T05:42:40.977" v="8" actId="400"/>
        <pc:sldMkLst>
          <pc:docMk/>
          <pc:sldMk cId="3864580253" sldId="256"/>
        </pc:sldMkLst>
        <pc:spChg chg="mod">
          <ac:chgData name="Syed M" userId="7562c524ca1b3497" providerId="LiveId" clId="{79A63B34-985F-4BF5-99E2-6A2019E25347}" dt="2023-09-14T05:07:22.988" v="1" actId="20577"/>
          <ac:spMkLst>
            <pc:docMk/>
            <pc:sldMk cId="3864580253" sldId="256"/>
            <ac:spMk id="2" creationId="{22C6B6C6-19C5-4814-8A23-E7A1FF5513E7}"/>
          </ac:spMkLst>
        </pc:spChg>
        <pc:spChg chg="mod">
          <ac:chgData name="Syed M" userId="7562c524ca1b3497" providerId="LiveId" clId="{79A63B34-985F-4BF5-99E2-6A2019E25347}" dt="2023-09-21T05:42:40.977" v="8" actId="400"/>
          <ac:spMkLst>
            <pc:docMk/>
            <pc:sldMk cId="3864580253" sldId="256"/>
            <ac:spMk id="3" creationId="{C8646435-1434-4F65-8F85-5E785E9B8571}"/>
          </ac:spMkLst>
        </pc:spChg>
      </pc:sldChg>
      <pc:sldChg chg="del">
        <pc:chgData name="Syed M" userId="7562c524ca1b3497" providerId="LiveId" clId="{79A63B34-985F-4BF5-99E2-6A2019E25347}" dt="2023-09-14T05:07:35.085" v="2" actId="47"/>
        <pc:sldMkLst>
          <pc:docMk/>
          <pc:sldMk cId="81497876" sldId="965"/>
        </pc:sldMkLst>
      </pc:sldChg>
      <pc:sldChg chg="del">
        <pc:chgData name="Syed M" userId="7562c524ca1b3497" providerId="LiveId" clId="{79A63B34-985F-4BF5-99E2-6A2019E25347}" dt="2023-09-14T05:07:35.085" v="2" actId="47"/>
        <pc:sldMkLst>
          <pc:docMk/>
          <pc:sldMk cId="1391119021" sldId="966"/>
        </pc:sldMkLst>
      </pc:sldChg>
      <pc:sldChg chg="del">
        <pc:chgData name="Syed M" userId="7562c524ca1b3497" providerId="LiveId" clId="{79A63B34-985F-4BF5-99E2-6A2019E25347}" dt="2023-09-14T05:07:35.085" v="2" actId="47"/>
        <pc:sldMkLst>
          <pc:docMk/>
          <pc:sldMk cId="438849163" sldId="967"/>
        </pc:sldMkLst>
      </pc:sldChg>
      <pc:sldChg chg="del">
        <pc:chgData name="Syed M" userId="7562c524ca1b3497" providerId="LiveId" clId="{79A63B34-985F-4BF5-99E2-6A2019E25347}" dt="2023-09-14T05:07:35.085" v="2" actId="47"/>
        <pc:sldMkLst>
          <pc:docMk/>
          <pc:sldMk cId="3951012725" sldId="968"/>
        </pc:sldMkLst>
      </pc:sldChg>
      <pc:sldChg chg="del">
        <pc:chgData name="Syed M" userId="7562c524ca1b3497" providerId="LiveId" clId="{79A63B34-985F-4BF5-99E2-6A2019E25347}" dt="2023-09-14T05:07:35.085" v="2" actId="47"/>
        <pc:sldMkLst>
          <pc:docMk/>
          <pc:sldMk cId="4115819860" sldId="1008"/>
        </pc:sldMkLst>
      </pc:sldChg>
      <pc:sldChg chg="add">
        <pc:chgData name="Syed M" userId="7562c524ca1b3497" providerId="LiveId" clId="{79A63B34-985F-4BF5-99E2-6A2019E25347}" dt="2023-09-14T05:08:35.106" v="3"/>
        <pc:sldMkLst>
          <pc:docMk/>
          <pc:sldMk cId="1315648074" sldId="1050"/>
        </pc:sldMkLst>
      </pc:sldChg>
      <pc:sldChg chg="add del">
        <pc:chgData name="Syed M" userId="7562c524ca1b3497" providerId="LiveId" clId="{79A63B34-985F-4BF5-99E2-6A2019E25347}" dt="2023-09-21T05:41:10.421" v="4" actId="47"/>
        <pc:sldMkLst>
          <pc:docMk/>
          <pc:sldMk cId="4164636709" sldId="1051"/>
        </pc:sldMkLst>
      </pc:sldChg>
      <pc:sldChg chg="del">
        <pc:chgData name="Syed M" userId="7562c524ca1b3497" providerId="LiveId" clId="{79A63B34-985F-4BF5-99E2-6A2019E25347}" dt="2023-09-14T05:07:35.085" v="2" actId="47"/>
        <pc:sldMkLst>
          <pc:docMk/>
          <pc:sldMk cId="3313424199" sldId="1082"/>
        </pc:sldMkLst>
      </pc:sldChg>
      <pc:sldChg chg="del">
        <pc:chgData name="Syed M" userId="7562c524ca1b3497" providerId="LiveId" clId="{79A63B34-985F-4BF5-99E2-6A2019E25347}" dt="2023-09-14T05:07:35.085" v="2" actId="47"/>
        <pc:sldMkLst>
          <pc:docMk/>
          <pc:sldMk cId="2645911935" sldId="1083"/>
        </pc:sldMkLst>
      </pc:sldChg>
      <pc:sldChg chg="del">
        <pc:chgData name="Syed M" userId="7562c524ca1b3497" providerId="LiveId" clId="{79A63B34-985F-4BF5-99E2-6A2019E25347}" dt="2023-09-14T05:07:35.085" v="2" actId="47"/>
        <pc:sldMkLst>
          <pc:docMk/>
          <pc:sldMk cId="147584997" sldId="1084"/>
        </pc:sldMkLst>
      </pc:sldChg>
      <pc:sldChg chg="del">
        <pc:chgData name="Syed M" userId="7562c524ca1b3497" providerId="LiveId" clId="{79A63B34-985F-4BF5-99E2-6A2019E25347}" dt="2023-09-14T05:07:35.085" v="2" actId="47"/>
        <pc:sldMkLst>
          <pc:docMk/>
          <pc:sldMk cId="2680331947" sldId="1085"/>
        </pc:sldMkLst>
      </pc:sldChg>
      <pc:sldChg chg="del">
        <pc:chgData name="Syed M" userId="7562c524ca1b3497" providerId="LiveId" clId="{79A63B34-985F-4BF5-99E2-6A2019E25347}" dt="2023-09-14T05:07:35.085" v="2" actId="47"/>
        <pc:sldMkLst>
          <pc:docMk/>
          <pc:sldMk cId="2696498074" sldId="1086"/>
        </pc:sldMkLst>
      </pc:sldChg>
      <pc:sldChg chg="del">
        <pc:chgData name="Syed M" userId="7562c524ca1b3497" providerId="LiveId" clId="{79A63B34-985F-4BF5-99E2-6A2019E25347}" dt="2023-09-14T05:07:35.085" v="2" actId="47"/>
        <pc:sldMkLst>
          <pc:docMk/>
          <pc:sldMk cId="4098858770" sldId="1087"/>
        </pc:sldMkLst>
      </pc:sldChg>
      <pc:sldChg chg="del">
        <pc:chgData name="Syed M" userId="7562c524ca1b3497" providerId="LiveId" clId="{79A63B34-985F-4BF5-99E2-6A2019E25347}" dt="2023-09-14T05:07:35.085" v="2" actId="47"/>
        <pc:sldMkLst>
          <pc:docMk/>
          <pc:sldMk cId="2605114518" sldId="1088"/>
        </pc:sldMkLst>
      </pc:sldChg>
      <pc:sldChg chg="del">
        <pc:chgData name="Syed M" userId="7562c524ca1b3497" providerId="LiveId" clId="{79A63B34-985F-4BF5-99E2-6A2019E25347}" dt="2023-09-14T05:07:35.085" v="2" actId="47"/>
        <pc:sldMkLst>
          <pc:docMk/>
          <pc:sldMk cId="2447338234" sldId="1089"/>
        </pc:sldMkLst>
      </pc:sldChg>
      <pc:sldChg chg="del">
        <pc:chgData name="Syed M" userId="7562c524ca1b3497" providerId="LiveId" clId="{79A63B34-985F-4BF5-99E2-6A2019E25347}" dt="2023-09-14T05:07:35.085" v="2" actId="47"/>
        <pc:sldMkLst>
          <pc:docMk/>
          <pc:sldMk cId="3434578448" sldId="1090"/>
        </pc:sldMkLst>
      </pc:sldChg>
      <pc:sldChg chg="modSp">
        <pc:chgData name="Syed M" userId="7562c524ca1b3497" providerId="LiveId" clId="{79A63B34-985F-4BF5-99E2-6A2019E25347}" dt="2023-09-21T05:43:36.586" v="10" actId="20577"/>
        <pc:sldMkLst>
          <pc:docMk/>
          <pc:sldMk cId="173245932" sldId="1109"/>
        </pc:sldMkLst>
        <pc:spChg chg="mod">
          <ac:chgData name="Syed M" userId="7562c524ca1b3497" providerId="LiveId" clId="{79A63B34-985F-4BF5-99E2-6A2019E25347}" dt="2023-09-21T05:43:36.586" v="10" actId="20577"/>
          <ac:spMkLst>
            <pc:docMk/>
            <pc:sldMk cId="173245932" sldId="1109"/>
            <ac:spMk id="384" creationId="{34528512-2985-154D-9CDE-10220B10DEDE}"/>
          </ac:spMkLst>
        </pc:spChg>
      </pc:sldChg>
      <pc:sldChg chg="add del">
        <pc:chgData name="Syed M" userId="7562c524ca1b3497" providerId="LiveId" clId="{79A63B34-985F-4BF5-99E2-6A2019E25347}" dt="2023-09-21T05:43:49.992" v="11" actId="47"/>
        <pc:sldMkLst>
          <pc:docMk/>
          <pc:sldMk cId="959235387" sldId="1110"/>
        </pc:sldMkLst>
      </pc:sldChg>
      <pc:sldChg chg="add">
        <pc:chgData name="Syed M" userId="7562c524ca1b3497" providerId="LiveId" clId="{79A63B34-985F-4BF5-99E2-6A2019E25347}" dt="2023-09-14T05:08:35.106" v="3"/>
        <pc:sldMkLst>
          <pc:docMk/>
          <pc:sldMk cId="3548561236" sldId="1112"/>
        </pc:sldMkLst>
      </pc:sldChg>
      <pc:sldChg chg="add">
        <pc:chgData name="Syed M" userId="7562c524ca1b3497" providerId="LiveId" clId="{79A63B34-985F-4BF5-99E2-6A2019E25347}" dt="2023-09-14T05:08:35.106" v="3"/>
        <pc:sldMkLst>
          <pc:docMk/>
          <pc:sldMk cId="263023373" sldId="1113"/>
        </pc:sldMkLst>
      </pc:sldChg>
      <pc:sldChg chg="add">
        <pc:chgData name="Syed M" userId="7562c524ca1b3497" providerId="LiveId" clId="{79A63B34-985F-4BF5-99E2-6A2019E25347}" dt="2023-09-14T05:08:35.106" v="3"/>
        <pc:sldMkLst>
          <pc:docMk/>
          <pc:sldMk cId="1326934912" sldId="1114"/>
        </pc:sldMkLst>
      </pc:sldChg>
      <pc:sldChg chg="add del">
        <pc:chgData name="Syed M" userId="7562c524ca1b3497" providerId="LiveId" clId="{79A63B34-985F-4BF5-99E2-6A2019E25347}" dt="2023-09-21T05:41:10.421" v="4" actId="47"/>
        <pc:sldMkLst>
          <pc:docMk/>
          <pc:sldMk cId="421758348" sldId="1115"/>
        </pc:sldMkLst>
      </pc:sldChg>
      <pc:sldChg chg="add del">
        <pc:chgData name="Syed M" userId="7562c524ca1b3497" providerId="LiveId" clId="{79A63B34-985F-4BF5-99E2-6A2019E25347}" dt="2023-09-21T05:41:10.421" v="4" actId="47"/>
        <pc:sldMkLst>
          <pc:docMk/>
          <pc:sldMk cId="3849174752" sldId="1116"/>
        </pc:sldMkLst>
      </pc:sldChg>
      <pc:sldChg chg="add del">
        <pc:chgData name="Syed M" userId="7562c524ca1b3497" providerId="LiveId" clId="{79A63B34-985F-4BF5-99E2-6A2019E25347}" dt="2023-09-21T05:41:10.421" v="4" actId="47"/>
        <pc:sldMkLst>
          <pc:docMk/>
          <pc:sldMk cId="145072438" sldId="1117"/>
        </pc:sldMkLst>
      </pc:sldChg>
      <pc:sldChg chg="add del">
        <pc:chgData name="Syed M" userId="7562c524ca1b3497" providerId="LiveId" clId="{79A63B34-985F-4BF5-99E2-6A2019E25347}" dt="2023-09-21T05:41:10.421" v="4" actId="47"/>
        <pc:sldMkLst>
          <pc:docMk/>
          <pc:sldMk cId="3442406644" sldId="1118"/>
        </pc:sldMkLst>
      </pc:sldChg>
      <pc:sldChg chg="add del">
        <pc:chgData name="Syed M" userId="7562c524ca1b3497" providerId="LiveId" clId="{79A63B34-985F-4BF5-99E2-6A2019E25347}" dt="2023-09-21T05:41:10.421" v="4" actId="47"/>
        <pc:sldMkLst>
          <pc:docMk/>
          <pc:sldMk cId="2994961802" sldId="1119"/>
        </pc:sldMkLst>
      </pc:sldChg>
      <pc:sldChg chg="add del">
        <pc:chgData name="Syed M" userId="7562c524ca1b3497" providerId="LiveId" clId="{79A63B34-985F-4BF5-99E2-6A2019E25347}" dt="2023-09-21T05:41:10.421" v="4" actId="47"/>
        <pc:sldMkLst>
          <pc:docMk/>
          <pc:sldMk cId="3254161577" sldId="1120"/>
        </pc:sldMkLst>
      </pc:sldChg>
      <pc:sldChg chg="add del">
        <pc:chgData name="Syed M" userId="7562c524ca1b3497" providerId="LiveId" clId="{79A63B34-985F-4BF5-99E2-6A2019E25347}" dt="2023-09-21T05:41:10.421" v="4" actId="47"/>
        <pc:sldMkLst>
          <pc:docMk/>
          <pc:sldMk cId="641549733" sldId="1121"/>
        </pc:sldMkLst>
      </pc:sldChg>
      <pc:sldChg chg="add del">
        <pc:chgData name="Syed M" userId="7562c524ca1b3497" providerId="LiveId" clId="{79A63B34-985F-4BF5-99E2-6A2019E25347}" dt="2023-09-21T05:41:10.421" v="4" actId="47"/>
        <pc:sldMkLst>
          <pc:docMk/>
          <pc:sldMk cId="846859702" sldId="1122"/>
        </pc:sldMkLst>
      </pc:sldChg>
      <pc:sldChg chg="add del">
        <pc:chgData name="Syed M" userId="7562c524ca1b3497" providerId="LiveId" clId="{79A63B34-985F-4BF5-99E2-6A2019E25347}" dt="2023-09-21T05:41:10.421" v="4" actId="47"/>
        <pc:sldMkLst>
          <pc:docMk/>
          <pc:sldMk cId="3632651931" sldId="1123"/>
        </pc:sldMkLst>
      </pc:sldChg>
      <pc:sldChg chg="add del">
        <pc:chgData name="Syed M" userId="7562c524ca1b3497" providerId="LiveId" clId="{79A63B34-985F-4BF5-99E2-6A2019E25347}" dt="2023-09-21T05:41:10.421" v="4" actId="47"/>
        <pc:sldMkLst>
          <pc:docMk/>
          <pc:sldMk cId="2137063000" sldId="1124"/>
        </pc:sldMkLst>
      </pc:sldChg>
      <pc:sldChg chg="add del">
        <pc:chgData name="Syed M" userId="7562c524ca1b3497" providerId="LiveId" clId="{79A63B34-985F-4BF5-99E2-6A2019E25347}" dt="2023-09-21T05:41:10.421" v="4" actId="47"/>
        <pc:sldMkLst>
          <pc:docMk/>
          <pc:sldMk cId="766675369" sldId="1125"/>
        </pc:sldMkLst>
      </pc:sldChg>
      <pc:sldChg chg="add del">
        <pc:chgData name="Syed M" userId="7562c524ca1b3497" providerId="LiveId" clId="{79A63B34-985F-4BF5-99E2-6A2019E25347}" dt="2023-09-21T05:41:10.421" v="4" actId="47"/>
        <pc:sldMkLst>
          <pc:docMk/>
          <pc:sldMk cId="3331817973" sldId="1126"/>
        </pc:sldMkLst>
      </pc:sldChg>
      <pc:sldChg chg="add del">
        <pc:chgData name="Syed M" userId="7562c524ca1b3497" providerId="LiveId" clId="{79A63B34-985F-4BF5-99E2-6A2019E25347}" dt="2023-09-21T05:41:10.421" v="4" actId="47"/>
        <pc:sldMkLst>
          <pc:docMk/>
          <pc:sldMk cId="3218344923" sldId="1127"/>
        </pc:sldMkLst>
      </pc:sldChg>
      <pc:sldChg chg="add del">
        <pc:chgData name="Syed M" userId="7562c524ca1b3497" providerId="LiveId" clId="{79A63B34-985F-4BF5-99E2-6A2019E25347}" dt="2023-09-21T05:41:10.421" v="4" actId="47"/>
        <pc:sldMkLst>
          <pc:docMk/>
          <pc:sldMk cId="4058411749" sldId="1158"/>
        </pc:sldMkLst>
      </pc:sldChg>
      <pc:sldChg chg="add del">
        <pc:chgData name="Syed M" userId="7562c524ca1b3497" providerId="LiveId" clId="{79A63B34-985F-4BF5-99E2-6A2019E25347}" dt="2023-09-21T05:41:10.421" v="4" actId="47"/>
        <pc:sldMkLst>
          <pc:docMk/>
          <pc:sldMk cId="3988395307" sldId="1159"/>
        </pc:sldMkLst>
      </pc:sldChg>
      <pc:sldChg chg="add">
        <pc:chgData name="Syed M" userId="7562c524ca1b3497" providerId="LiveId" clId="{79A63B34-985F-4BF5-99E2-6A2019E25347}" dt="2023-09-14T05:08:35.106" v="3"/>
        <pc:sldMkLst>
          <pc:docMk/>
          <pc:sldMk cId="480571617" sldId="1212"/>
        </pc:sldMkLst>
      </pc:sldChg>
      <pc:sldChg chg="add del">
        <pc:chgData name="Syed M" userId="7562c524ca1b3497" providerId="LiveId" clId="{79A63B34-985F-4BF5-99E2-6A2019E25347}" dt="2023-09-21T05:41:10.421" v="4" actId="47"/>
        <pc:sldMkLst>
          <pc:docMk/>
          <pc:sldMk cId="714005041" sldId="1213"/>
        </pc:sldMkLst>
      </pc:sldChg>
      <pc:sldChg chg="add del">
        <pc:chgData name="Syed M" userId="7562c524ca1b3497" providerId="LiveId" clId="{79A63B34-985F-4BF5-99E2-6A2019E25347}" dt="2023-09-21T05:41:10.421" v="4" actId="47"/>
        <pc:sldMkLst>
          <pc:docMk/>
          <pc:sldMk cId="91638466" sldId="1252"/>
        </pc:sldMkLst>
      </pc:sldChg>
    </pc:docChg>
  </pc:docChgLst>
  <pc:docChgLst>
    <pc:chgData name="Syed M Irteza" userId="7562c524ca1b3497" providerId="LiveId" clId="{921A1671-E3E1-40FE-A31F-0C08C2683F61}"/>
    <pc:docChg chg="custSel addSld delSld modSld">
      <pc:chgData name="Syed M Irteza" userId="7562c524ca1b3497" providerId="LiveId" clId="{921A1671-E3E1-40FE-A31F-0C08C2683F61}" dt="2021-03-04T07:18:57.301" v="56" actId="47"/>
      <pc:docMkLst>
        <pc:docMk/>
      </pc:docMkLst>
      <pc:sldChg chg="modSp mod">
        <pc:chgData name="Syed M Irteza" userId="7562c524ca1b3497" providerId="LiveId" clId="{921A1671-E3E1-40FE-A31F-0C08C2683F61}" dt="2021-03-04T04:00:39.304" v="3" actId="6549"/>
        <pc:sldMkLst>
          <pc:docMk/>
          <pc:sldMk cId="3864580253" sldId="256"/>
        </pc:sldMkLst>
        <pc:spChg chg="mod">
          <ac:chgData name="Syed M Irteza" userId="7562c524ca1b3497" providerId="LiveId" clId="{921A1671-E3E1-40FE-A31F-0C08C2683F61}" dt="2021-03-04T04:00:37.239" v="1" actId="6549"/>
          <ac:spMkLst>
            <pc:docMk/>
            <pc:sldMk cId="3864580253" sldId="256"/>
            <ac:spMk id="2" creationId="{22C6B6C6-19C5-4814-8A23-E7A1FF5513E7}"/>
          </ac:spMkLst>
        </pc:spChg>
        <pc:spChg chg="mod">
          <ac:chgData name="Syed M Irteza" userId="7562c524ca1b3497" providerId="LiveId" clId="{921A1671-E3E1-40FE-A31F-0C08C2683F61}" dt="2021-03-04T04:00:39.304" v="3" actId="6549"/>
          <ac:spMkLst>
            <pc:docMk/>
            <pc:sldMk cId="3864580253" sldId="256"/>
            <ac:spMk id="3" creationId="{C8646435-1434-4F65-8F85-5E785E9B8571}"/>
          </ac:spMkLst>
        </pc:spChg>
      </pc:sldChg>
      <pc:sldChg chg="modSp mod">
        <pc:chgData name="Syed M Irteza" userId="7562c524ca1b3497" providerId="LiveId" clId="{921A1671-E3E1-40FE-A31F-0C08C2683F61}" dt="2021-03-04T04:24:51.137" v="8" actId="20577"/>
        <pc:sldMkLst>
          <pc:docMk/>
          <pc:sldMk cId="0" sldId="258"/>
        </pc:sldMkLst>
        <pc:spChg chg="mod">
          <ac:chgData name="Syed M Irteza" userId="7562c524ca1b3497" providerId="LiveId" clId="{921A1671-E3E1-40FE-A31F-0C08C2683F61}" dt="2021-03-04T04:24:51.137" v="8" actId="20577"/>
          <ac:spMkLst>
            <pc:docMk/>
            <pc:sldMk cId="0" sldId="258"/>
            <ac:spMk id="5123" creationId="{F03478A6-B962-438B-87E9-21F3131FC149}"/>
          </ac:spMkLst>
        </pc:spChg>
      </pc:sldChg>
      <pc:sldChg chg="modSp mod">
        <pc:chgData name="Syed M Irteza" userId="7562c524ca1b3497" providerId="LiveId" clId="{921A1671-E3E1-40FE-A31F-0C08C2683F61}" dt="2021-03-04T04:25:03.058" v="10" actId="20577"/>
        <pc:sldMkLst>
          <pc:docMk/>
          <pc:sldMk cId="0" sldId="259"/>
        </pc:sldMkLst>
        <pc:spChg chg="mod">
          <ac:chgData name="Syed M Irteza" userId="7562c524ca1b3497" providerId="LiveId" clId="{921A1671-E3E1-40FE-A31F-0C08C2683F61}" dt="2021-03-04T04:25:03.058" v="10" actId="20577"/>
          <ac:spMkLst>
            <pc:docMk/>
            <pc:sldMk cId="0" sldId="259"/>
            <ac:spMk id="6147" creationId="{F2626AEC-8D71-4F66-8ECE-F7C4DB829D38}"/>
          </ac:spMkLst>
        </pc:spChg>
      </pc:sldChg>
      <pc:sldChg chg="modSp del mod">
        <pc:chgData name="Syed M Irteza" userId="7562c524ca1b3497" providerId="LiveId" clId="{921A1671-E3E1-40FE-A31F-0C08C2683F61}" dt="2021-03-04T07:18:57.301" v="56" actId="47"/>
        <pc:sldMkLst>
          <pc:docMk/>
          <pc:sldMk cId="0" sldId="263"/>
        </pc:sldMkLst>
        <pc:spChg chg="mod">
          <ac:chgData name="Syed M Irteza" userId="7562c524ca1b3497" providerId="LiveId" clId="{921A1671-E3E1-40FE-A31F-0C08C2683F61}" dt="2021-03-04T04:26:17.189" v="50" actId="20577"/>
          <ac:spMkLst>
            <pc:docMk/>
            <pc:sldMk cId="0" sldId="263"/>
            <ac:spMk id="10243" creationId="{6192CA73-4A01-4D84-B4D6-3076D026411D}"/>
          </ac:spMkLst>
        </pc:spChg>
      </pc:sldChg>
      <pc:sldChg chg="del">
        <pc:chgData name="Syed M Irteza" userId="7562c524ca1b3497" providerId="LiveId" clId="{921A1671-E3E1-40FE-A31F-0C08C2683F61}" dt="2021-03-04T07:18:57.301" v="56" actId="47"/>
        <pc:sldMkLst>
          <pc:docMk/>
          <pc:sldMk cId="0" sldId="265"/>
        </pc:sldMkLst>
      </pc:sldChg>
      <pc:sldChg chg="add del">
        <pc:chgData name="Syed M Irteza" userId="7562c524ca1b3497" providerId="LiveId" clId="{921A1671-E3E1-40FE-A31F-0C08C2683F61}" dt="2021-03-04T07:18:57.301" v="56" actId="47"/>
        <pc:sldMkLst>
          <pc:docMk/>
          <pc:sldMk cId="0" sldId="267"/>
        </pc:sldMkLst>
      </pc:sldChg>
      <pc:sldChg chg="add del">
        <pc:chgData name="Syed M Irteza" userId="7562c524ca1b3497" providerId="LiveId" clId="{921A1671-E3E1-40FE-A31F-0C08C2683F61}" dt="2021-03-04T07:18:57.301" v="56" actId="47"/>
        <pc:sldMkLst>
          <pc:docMk/>
          <pc:sldMk cId="0" sldId="270"/>
        </pc:sldMkLst>
      </pc:sldChg>
      <pc:sldChg chg="add del">
        <pc:chgData name="Syed M Irteza" userId="7562c524ca1b3497" providerId="LiveId" clId="{921A1671-E3E1-40FE-A31F-0C08C2683F61}" dt="2021-03-04T07:18:57.301" v="56" actId="47"/>
        <pc:sldMkLst>
          <pc:docMk/>
          <pc:sldMk cId="0" sldId="271"/>
        </pc:sldMkLst>
      </pc:sldChg>
      <pc:sldChg chg="add del">
        <pc:chgData name="Syed M Irteza" userId="7562c524ca1b3497" providerId="LiveId" clId="{921A1671-E3E1-40FE-A31F-0C08C2683F61}" dt="2021-03-04T07:18:57.301" v="56" actId="47"/>
        <pc:sldMkLst>
          <pc:docMk/>
          <pc:sldMk cId="0" sldId="272"/>
        </pc:sldMkLst>
      </pc:sldChg>
      <pc:sldChg chg="add del">
        <pc:chgData name="Syed M Irteza" userId="7562c524ca1b3497" providerId="LiveId" clId="{921A1671-E3E1-40FE-A31F-0C08C2683F61}" dt="2021-03-04T07:18:57.301" v="56" actId="47"/>
        <pc:sldMkLst>
          <pc:docMk/>
          <pc:sldMk cId="0" sldId="274"/>
        </pc:sldMkLst>
      </pc:sldChg>
      <pc:sldChg chg="add del">
        <pc:chgData name="Syed M Irteza" userId="7562c524ca1b3497" providerId="LiveId" clId="{921A1671-E3E1-40FE-A31F-0C08C2683F61}" dt="2021-03-04T07:18:57.301" v="56" actId="47"/>
        <pc:sldMkLst>
          <pc:docMk/>
          <pc:sldMk cId="0" sldId="275"/>
        </pc:sldMkLst>
      </pc:sldChg>
      <pc:sldChg chg="add del">
        <pc:chgData name="Syed M Irteza" userId="7562c524ca1b3497" providerId="LiveId" clId="{921A1671-E3E1-40FE-A31F-0C08C2683F61}" dt="2021-03-04T07:18:57.301" v="56" actId="47"/>
        <pc:sldMkLst>
          <pc:docMk/>
          <pc:sldMk cId="0" sldId="276"/>
        </pc:sldMkLst>
      </pc:sldChg>
      <pc:sldChg chg="add del">
        <pc:chgData name="Syed M Irteza" userId="7562c524ca1b3497" providerId="LiveId" clId="{921A1671-E3E1-40FE-A31F-0C08C2683F61}" dt="2021-03-04T07:18:57.301" v="56" actId="47"/>
        <pc:sldMkLst>
          <pc:docMk/>
          <pc:sldMk cId="0" sldId="279"/>
        </pc:sldMkLst>
      </pc:sldChg>
      <pc:sldChg chg="add del">
        <pc:chgData name="Syed M Irteza" userId="7562c524ca1b3497" providerId="LiveId" clId="{921A1671-E3E1-40FE-A31F-0C08C2683F61}" dt="2021-03-04T07:18:57.301" v="56" actId="47"/>
        <pc:sldMkLst>
          <pc:docMk/>
          <pc:sldMk cId="0" sldId="280"/>
        </pc:sldMkLst>
      </pc:sldChg>
      <pc:sldChg chg="add del">
        <pc:chgData name="Syed M Irteza" userId="7562c524ca1b3497" providerId="LiveId" clId="{921A1671-E3E1-40FE-A31F-0C08C2683F61}" dt="2021-03-04T07:18:57.301" v="56" actId="47"/>
        <pc:sldMkLst>
          <pc:docMk/>
          <pc:sldMk cId="0" sldId="281"/>
        </pc:sldMkLst>
      </pc:sldChg>
      <pc:sldChg chg="add del">
        <pc:chgData name="Syed M Irteza" userId="7562c524ca1b3497" providerId="LiveId" clId="{921A1671-E3E1-40FE-A31F-0C08C2683F61}" dt="2021-03-04T07:18:57.301" v="56" actId="47"/>
        <pc:sldMkLst>
          <pc:docMk/>
          <pc:sldMk cId="0" sldId="282"/>
        </pc:sldMkLst>
      </pc:sldChg>
      <pc:sldChg chg="add del">
        <pc:chgData name="Syed M Irteza" userId="7562c524ca1b3497" providerId="LiveId" clId="{921A1671-E3E1-40FE-A31F-0C08C2683F61}" dt="2021-03-04T07:18:57.301" v="56" actId="47"/>
        <pc:sldMkLst>
          <pc:docMk/>
          <pc:sldMk cId="0" sldId="283"/>
        </pc:sldMkLst>
      </pc:sldChg>
      <pc:sldChg chg="add del">
        <pc:chgData name="Syed M Irteza" userId="7562c524ca1b3497" providerId="LiveId" clId="{921A1671-E3E1-40FE-A31F-0C08C2683F61}" dt="2021-03-04T07:18:57.301" v="56" actId="47"/>
        <pc:sldMkLst>
          <pc:docMk/>
          <pc:sldMk cId="0" sldId="284"/>
        </pc:sldMkLst>
      </pc:sldChg>
      <pc:sldChg chg="del">
        <pc:chgData name="Syed M Irteza" userId="7562c524ca1b3497" providerId="LiveId" clId="{921A1671-E3E1-40FE-A31F-0C08C2683F61}" dt="2021-03-01T06:19:44.435" v="0" actId="47"/>
        <pc:sldMkLst>
          <pc:docMk/>
          <pc:sldMk cId="1456729101" sldId="289"/>
        </pc:sldMkLst>
      </pc:sldChg>
      <pc:sldChg chg="del">
        <pc:chgData name="Syed M Irteza" userId="7562c524ca1b3497" providerId="LiveId" clId="{921A1671-E3E1-40FE-A31F-0C08C2683F61}" dt="2021-03-01T06:19:44.435" v="0" actId="47"/>
        <pc:sldMkLst>
          <pc:docMk/>
          <pc:sldMk cId="3789183361" sldId="290"/>
        </pc:sldMkLst>
      </pc:sldChg>
      <pc:sldChg chg="del">
        <pc:chgData name="Syed M Irteza" userId="7562c524ca1b3497" providerId="LiveId" clId="{921A1671-E3E1-40FE-A31F-0C08C2683F61}" dt="2021-03-01T06:19:44.435" v="0" actId="47"/>
        <pc:sldMkLst>
          <pc:docMk/>
          <pc:sldMk cId="2118207490" sldId="291"/>
        </pc:sldMkLst>
      </pc:sldChg>
      <pc:sldChg chg="del">
        <pc:chgData name="Syed M Irteza" userId="7562c524ca1b3497" providerId="LiveId" clId="{921A1671-E3E1-40FE-A31F-0C08C2683F61}" dt="2021-03-01T06:19:44.435" v="0" actId="47"/>
        <pc:sldMkLst>
          <pc:docMk/>
          <pc:sldMk cId="1786738489" sldId="292"/>
        </pc:sldMkLst>
      </pc:sldChg>
      <pc:sldChg chg="del">
        <pc:chgData name="Syed M Irteza" userId="7562c524ca1b3497" providerId="LiveId" clId="{921A1671-E3E1-40FE-A31F-0C08C2683F61}" dt="2021-03-01T06:19:44.435" v="0" actId="47"/>
        <pc:sldMkLst>
          <pc:docMk/>
          <pc:sldMk cId="3807346742" sldId="293"/>
        </pc:sldMkLst>
      </pc:sldChg>
      <pc:sldChg chg="del">
        <pc:chgData name="Syed M Irteza" userId="7562c524ca1b3497" providerId="LiveId" clId="{921A1671-E3E1-40FE-A31F-0C08C2683F61}" dt="2021-03-01T06:19:44.435" v="0" actId="47"/>
        <pc:sldMkLst>
          <pc:docMk/>
          <pc:sldMk cId="2286993364" sldId="294"/>
        </pc:sldMkLst>
      </pc:sldChg>
      <pc:sldChg chg="del">
        <pc:chgData name="Syed M Irteza" userId="7562c524ca1b3497" providerId="LiveId" clId="{921A1671-E3E1-40FE-A31F-0C08C2683F61}" dt="2021-03-01T06:19:44.435" v="0" actId="47"/>
        <pc:sldMkLst>
          <pc:docMk/>
          <pc:sldMk cId="233997237" sldId="295"/>
        </pc:sldMkLst>
      </pc:sldChg>
      <pc:sldChg chg="del">
        <pc:chgData name="Syed M Irteza" userId="7562c524ca1b3497" providerId="LiveId" clId="{921A1671-E3E1-40FE-A31F-0C08C2683F61}" dt="2021-03-01T06:19:44.435" v="0" actId="47"/>
        <pc:sldMkLst>
          <pc:docMk/>
          <pc:sldMk cId="3815947607" sldId="296"/>
        </pc:sldMkLst>
      </pc:sldChg>
      <pc:sldChg chg="del">
        <pc:chgData name="Syed M Irteza" userId="7562c524ca1b3497" providerId="LiveId" clId="{921A1671-E3E1-40FE-A31F-0C08C2683F61}" dt="2021-03-01T06:19:44.435" v="0" actId="47"/>
        <pc:sldMkLst>
          <pc:docMk/>
          <pc:sldMk cId="1206826138" sldId="297"/>
        </pc:sldMkLst>
      </pc:sldChg>
      <pc:sldChg chg="del">
        <pc:chgData name="Syed M Irteza" userId="7562c524ca1b3497" providerId="LiveId" clId="{921A1671-E3E1-40FE-A31F-0C08C2683F61}" dt="2021-03-01T06:19:44.435" v="0" actId="47"/>
        <pc:sldMkLst>
          <pc:docMk/>
          <pc:sldMk cId="1839451421" sldId="298"/>
        </pc:sldMkLst>
      </pc:sldChg>
      <pc:sldChg chg="add del">
        <pc:chgData name="Syed M Irteza" userId="7562c524ca1b3497" providerId="LiveId" clId="{921A1671-E3E1-40FE-A31F-0C08C2683F61}" dt="2021-03-04T07:18:57.301" v="56" actId="47"/>
        <pc:sldMkLst>
          <pc:docMk/>
          <pc:sldMk cId="0" sldId="306"/>
        </pc:sldMkLst>
      </pc:sldChg>
      <pc:sldChg chg="add del">
        <pc:chgData name="Syed M Irteza" userId="7562c524ca1b3497" providerId="LiveId" clId="{921A1671-E3E1-40FE-A31F-0C08C2683F61}" dt="2021-03-04T07:18:57.301" v="56" actId="47"/>
        <pc:sldMkLst>
          <pc:docMk/>
          <pc:sldMk cId="0" sldId="308"/>
        </pc:sldMkLst>
      </pc:sldChg>
      <pc:sldChg chg="add del">
        <pc:chgData name="Syed M Irteza" userId="7562c524ca1b3497" providerId="LiveId" clId="{921A1671-E3E1-40FE-A31F-0C08C2683F61}" dt="2021-03-04T07:18:57.301" v="56" actId="47"/>
        <pc:sldMkLst>
          <pc:docMk/>
          <pc:sldMk cId="0" sldId="309"/>
        </pc:sldMkLst>
      </pc:sldChg>
      <pc:sldChg chg="add del">
        <pc:chgData name="Syed M Irteza" userId="7562c524ca1b3497" providerId="LiveId" clId="{921A1671-E3E1-40FE-A31F-0C08C2683F61}" dt="2021-03-04T07:18:57.301" v="56" actId="47"/>
        <pc:sldMkLst>
          <pc:docMk/>
          <pc:sldMk cId="0" sldId="316"/>
        </pc:sldMkLst>
      </pc:sldChg>
      <pc:sldChg chg="add del">
        <pc:chgData name="Syed M Irteza" userId="7562c524ca1b3497" providerId="LiveId" clId="{921A1671-E3E1-40FE-A31F-0C08C2683F61}" dt="2021-03-04T07:18:57.301" v="56" actId="47"/>
        <pc:sldMkLst>
          <pc:docMk/>
          <pc:sldMk cId="0" sldId="317"/>
        </pc:sldMkLst>
      </pc:sldChg>
      <pc:sldChg chg="add del">
        <pc:chgData name="Syed M Irteza" userId="7562c524ca1b3497" providerId="LiveId" clId="{921A1671-E3E1-40FE-A31F-0C08C2683F61}" dt="2021-03-04T07:18:57.301" v="56" actId="47"/>
        <pc:sldMkLst>
          <pc:docMk/>
          <pc:sldMk cId="0" sldId="324"/>
        </pc:sldMkLst>
      </pc:sldChg>
      <pc:sldChg chg="add del">
        <pc:chgData name="Syed M Irteza" userId="7562c524ca1b3497" providerId="LiveId" clId="{921A1671-E3E1-40FE-A31F-0C08C2683F61}" dt="2021-03-04T07:18:57.301" v="56" actId="47"/>
        <pc:sldMkLst>
          <pc:docMk/>
          <pc:sldMk cId="0" sldId="325"/>
        </pc:sldMkLst>
      </pc:sldChg>
      <pc:sldChg chg="add del">
        <pc:chgData name="Syed M Irteza" userId="7562c524ca1b3497" providerId="LiveId" clId="{921A1671-E3E1-40FE-A31F-0C08C2683F61}" dt="2021-03-04T07:18:57.301" v="56" actId="47"/>
        <pc:sldMkLst>
          <pc:docMk/>
          <pc:sldMk cId="0" sldId="326"/>
        </pc:sldMkLst>
      </pc:sldChg>
      <pc:sldChg chg="add del">
        <pc:chgData name="Syed M Irteza" userId="7562c524ca1b3497" providerId="LiveId" clId="{921A1671-E3E1-40FE-A31F-0C08C2683F61}" dt="2021-03-04T07:18:57.301" v="56" actId="47"/>
        <pc:sldMkLst>
          <pc:docMk/>
          <pc:sldMk cId="0" sldId="327"/>
        </pc:sldMkLst>
      </pc:sldChg>
      <pc:sldChg chg="add del">
        <pc:chgData name="Syed M Irteza" userId="7562c524ca1b3497" providerId="LiveId" clId="{921A1671-E3E1-40FE-A31F-0C08C2683F61}" dt="2021-03-04T07:18:57.301" v="56" actId="47"/>
        <pc:sldMkLst>
          <pc:docMk/>
          <pc:sldMk cId="0" sldId="329"/>
        </pc:sldMkLst>
      </pc:sldChg>
      <pc:sldChg chg="add del">
        <pc:chgData name="Syed M Irteza" userId="7562c524ca1b3497" providerId="LiveId" clId="{921A1671-E3E1-40FE-A31F-0C08C2683F61}" dt="2021-03-04T07:18:57.301" v="56" actId="47"/>
        <pc:sldMkLst>
          <pc:docMk/>
          <pc:sldMk cId="0" sldId="330"/>
        </pc:sldMkLst>
      </pc:sldChg>
      <pc:sldChg chg="add del">
        <pc:chgData name="Syed M Irteza" userId="7562c524ca1b3497" providerId="LiveId" clId="{921A1671-E3E1-40FE-A31F-0C08C2683F61}" dt="2021-03-04T07:18:57.301" v="56" actId="47"/>
        <pc:sldMkLst>
          <pc:docMk/>
          <pc:sldMk cId="0" sldId="331"/>
        </pc:sldMkLst>
      </pc:sldChg>
      <pc:sldChg chg="add del">
        <pc:chgData name="Syed M Irteza" userId="7562c524ca1b3497" providerId="LiveId" clId="{921A1671-E3E1-40FE-A31F-0C08C2683F61}" dt="2021-03-04T07:18:57.301" v="56" actId="47"/>
        <pc:sldMkLst>
          <pc:docMk/>
          <pc:sldMk cId="0" sldId="335"/>
        </pc:sldMkLst>
      </pc:sldChg>
      <pc:sldChg chg="add del">
        <pc:chgData name="Syed M Irteza" userId="7562c524ca1b3497" providerId="LiveId" clId="{921A1671-E3E1-40FE-A31F-0C08C2683F61}" dt="2021-03-04T07:18:57.301" v="56" actId="47"/>
        <pc:sldMkLst>
          <pc:docMk/>
          <pc:sldMk cId="0" sldId="336"/>
        </pc:sldMkLst>
      </pc:sldChg>
      <pc:sldChg chg="add del">
        <pc:chgData name="Syed M Irteza" userId="7562c524ca1b3497" providerId="LiveId" clId="{921A1671-E3E1-40FE-A31F-0C08C2683F61}" dt="2021-03-04T07:18:57.301" v="56" actId="47"/>
        <pc:sldMkLst>
          <pc:docMk/>
          <pc:sldMk cId="0" sldId="339"/>
        </pc:sldMkLst>
      </pc:sldChg>
      <pc:sldChg chg="add del">
        <pc:chgData name="Syed M Irteza" userId="7562c524ca1b3497" providerId="LiveId" clId="{921A1671-E3E1-40FE-A31F-0C08C2683F61}" dt="2021-03-04T07:18:57.301" v="56" actId="47"/>
        <pc:sldMkLst>
          <pc:docMk/>
          <pc:sldMk cId="0" sldId="340"/>
        </pc:sldMkLst>
      </pc:sldChg>
      <pc:sldChg chg="add del">
        <pc:chgData name="Syed M Irteza" userId="7562c524ca1b3497" providerId="LiveId" clId="{921A1671-E3E1-40FE-A31F-0C08C2683F61}" dt="2021-03-04T07:18:57.301" v="56" actId="47"/>
        <pc:sldMkLst>
          <pc:docMk/>
          <pc:sldMk cId="0" sldId="343"/>
        </pc:sldMkLst>
      </pc:sldChg>
      <pc:sldChg chg="add del">
        <pc:chgData name="Syed M Irteza" userId="7562c524ca1b3497" providerId="LiveId" clId="{921A1671-E3E1-40FE-A31F-0C08C2683F61}" dt="2021-03-04T07:18:57.301" v="56" actId="47"/>
        <pc:sldMkLst>
          <pc:docMk/>
          <pc:sldMk cId="0" sldId="347"/>
        </pc:sldMkLst>
      </pc:sldChg>
      <pc:sldChg chg="add del">
        <pc:chgData name="Syed M Irteza" userId="7562c524ca1b3497" providerId="LiveId" clId="{921A1671-E3E1-40FE-A31F-0C08C2683F61}" dt="2021-03-04T07:18:57.301" v="56" actId="47"/>
        <pc:sldMkLst>
          <pc:docMk/>
          <pc:sldMk cId="0" sldId="354"/>
        </pc:sldMkLst>
      </pc:sldChg>
      <pc:sldChg chg="add del">
        <pc:chgData name="Syed M Irteza" userId="7562c524ca1b3497" providerId="LiveId" clId="{921A1671-E3E1-40FE-A31F-0C08C2683F61}" dt="2021-03-04T07:18:57.301" v="56" actId="47"/>
        <pc:sldMkLst>
          <pc:docMk/>
          <pc:sldMk cId="0" sldId="355"/>
        </pc:sldMkLst>
      </pc:sldChg>
      <pc:sldChg chg="add del">
        <pc:chgData name="Syed M Irteza" userId="7562c524ca1b3497" providerId="LiveId" clId="{921A1671-E3E1-40FE-A31F-0C08C2683F61}" dt="2021-03-04T07:18:57.301" v="56" actId="47"/>
        <pc:sldMkLst>
          <pc:docMk/>
          <pc:sldMk cId="0" sldId="359"/>
        </pc:sldMkLst>
      </pc:sldChg>
      <pc:sldChg chg="modSp del mod">
        <pc:chgData name="Syed M Irteza" userId="7562c524ca1b3497" providerId="LiveId" clId="{921A1671-E3E1-40FE-A31F-0C08C2683F61}" dt="2021-03-04T07:18:57.301" v="56" actId="47"/>
        <pc:sldMkLst>
          <pc:docMk/>
          <pc:sldMk cId="0" sldId="371"/>
        </pc:sldMkLst>
        <pc:spChg chg="mod">
          <ac:chgData name="Syed M Irteza" userId="7562c524ca1b3497" providerId="LiveId" clId="{921A1671-E3E1-40FE-A31F-0C08C2683F61}" dt="2021-03-04T04:25:13.213" v="11" actId="1076"/>
          <ac:spMkLst>
            <pc:docMk/>
            <pc:sldMk cId="0" sldId="371"/>
            <ac:spMk id="7171" creationId="{58289FC2-3C59-4FDE-BBCB-A5D96F907C30}"/>
          </ac:spMkLst>
        </pc:spChg>
        <pc:spChg chg="mod">
          <ac:chgData name="Syed M Irteza" userId="7562c524ca1b3497" providerId="LiveId" clId="{921A1671-E3E1-40FE-A31F-0C08C2683F61}" dt="2021-03-04T04:25:15.360" v="12" actId="1076"/>
          <ac:spMkLst>
            <pc:docMk/>
            <pc:sldMk cId="0" sldId="371"/>
            <ac:spMk id="7172" creationId="{1CF75B64-1DA6-420F-A8DA-F5F3F539D1BD}"/>
          </ac:spMkLst>
        </pc:spChg>
        <pc:spChg chg="mod">
          <ac:chgData name="Syed M Irteza" userId="7562c524ca1b3497" providerId="LiveId" clId="{921A1671-E3E1-40FE-A31F-0C08C2683F61}" dt="2021-03-04T04:25:23.482" v="14" actId="1076"/>
          <ac:spMkLst>
            <pc:docMk/>
            <pc:sldMk cId="0" sldId="371"/>
            <ac:spMk id="7173" creationId="{FFC185E6-F248-4DFD-84D5-F762C4A825DB}"/>
          </ac:spMkLst>
        </pc:spChg>
        <pc:spChg chg="mod">
          <ac:chgData name="Syed M Irteza" userId="7562c524ca1b3497" providerId="LiveId" clId="{921A1671-E3E1-40FE-A31F-0C08C2683F61}" dt="2021-03-04T04:25:23.482" v="14" actId="1076"/>
          <ac:spMkLst>
            <pc:docMk/>
            <pc:sldMk cId="0" sldId="371"/>
            <ac:spMk id="7174" creationId="{7B7BEF7B-F99A-4DE0-9C61-5CBD059712D3}"/>
          </ac:spMkLst>
        </pc:spChg>
      </pc:sldChg>
      <pc:sldChg chg="del">
        <pc:chgData name="Syed M Irteza" userId="7562c524ca1b3497" providerId="LiveId" clId="{921A1671-E3E1-40FE-A31F-0C08C2683F61}" dt="2021-03-04T07:18:57.301" v="56" actId="47"/>
        <pc:sldMkLst>
          <pc:docMk/>
          <pc:sldMk cId="0" sldId="372"/>
        </pc:sldMkLst>
      </pc:sldChg>
      <pc:sldChg chg="modSp del mod">
        <pc:chgData name="Syed M Irteza" userId="7562c524ca1b3497" providerId="LiveId" clId="{921A1671-E3E1-40FE-A31F-0C08C2683F61}" dt="2021-03-04T07:18:57.301" v="56" actId="47"/>
        <pc:sldMkLst>
          <pc:docMk/>
          <pc:sldMk cId="0" sldId="373"/>
        </pc:sldMkLst>
        <pc:spChg chg="mod">
          <ac:chgData name="Syed M Irteza" userId="7562c524ca1b3497" providerId="LiveId" clId="{921A1671-E3E1-40FE-A31F-0C08C2683F61}" dt="2021-03-04T04:25:48.945" v="21" actId="14100"/>
          <ac:spMkLst>
            <pc:docMk/>
            <pc:sldMk cId="0" sldId="373"/>
            <ac:spMk id="9218" creationId="{AE1EE47B-1DC2-47FF-A839-CEA6EA7BA2A2}"/>
          </ac:spMkLst>
        </pc:spChg>
        <pc:spChg chg="mod">
          <ac:chgData name="Syed M Irteza" userId="7562c524ca1b3497" providerId="LiveId" clId="{921A1671-E3E1-40FE-A31F-0C08C2683F61}" dt="2021-03-04T04:25:41.344" v="20" actId="20577"/>
          <ac:spMkLst>
            <pc:docMk/>
            <pc:sldMk cId="0" sldId="373"/>
            <ac:spMk id="9219" creationId="{20DC29DC-6B95-41FF-A21A-860107104470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224" creationId="{74210FC7-A998-4A81-B8EA-3DDA3EB0FD15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225" creationId="{F0DC77BC-5C76-4127-A7D0-7E005A6F47D9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226" creationId="{DEE7A2A3-4BA8-485E-B999-FB0274A8F015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230" creationId="{CFFA1253-1663-4C46-B397-81B27BC4D4B1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234" creationId="{9C094B4E-2832-49A5-97FB-3940C0B5BB65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236" creationId="{13077EA1-AC76-4514-9A03-72EF4D71B7EA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237" creationId="{84004A1B-ABC8-4176-B53A-2420129F09A7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238" creationId="{77A564C4-0BCD-4849-B063-562ED8232F8E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240" creationId="{1829895C-689E-4D75-834F-7F5AF38D1194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241" creationId="{8FAF828B-7260-495D-85EB-6488CC31FAD5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242" creationId="{011A424B-9B97-4D22-BB84-6C4225046F0F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243" creationId="{8FF5583F-2E8A-4BAD-92B1-144F09A25F6A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244" creationId="{9ACECBD4-6ECB-4B2A-88E2-E865E8E9E9D6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245" creationId="{07A4B565-D1B8-40D4-9915-23757966DD93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246" creationId="{5124AE09-13CC-4563-8A06-F40D9079A7DB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247" creationId="{3C0491F5-B66C-4516-94C9-F4B92CE1C16D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249" creationId="{DF0C7300-3A26-4623-991F-1223611C2181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250" creationId="{16D53FE5-3A51-43A1-AABA-357656AE7B10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251" creationId="{E00C08CB-5DD9-4CD7-A533-5F401CD1B1C4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252" creationId="{36CD6551-A472-4CA1-AF83-031DB4F9D7F3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253" creationId="{DC5369B2-BB4E-4CC8-B516-C07FCAEA4DD9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254" creationId="{9E8286EB-BDFE-4CE1-BA00-09DBE7A2977B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255" creationId="{A4218D90-D86D-4F79-8A8D-46447AF88E65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256" creationId="{B2C38755-DCDA-465E-B236-E57CB09C0959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257" creationId="{07DDDEDC-0166-44A5-A33F-15E00B9B8C38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259" creationId="{2F8E9857-DBE1-4A93-B2F6-EDF0CD51AB7E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260" creationId="{F2858596-EFD9-4C8D-AD1A-C95B4A798F53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261" creationId="{61C4A80B-9B7B-4306-B536-9A715BEA1760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262" creationId="{FBA9653B-56C0-4922-80A6-AD1DEE5B613C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263" creationId="{372280B2-AC4D-4B04-9AEF-B1258B9734B9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264" creationId="{263C7734-266A-4788-B437-7C0059F2D71A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265" creationId="{626B556D-E6A0-4814-AD45-9AA67D1BCF2D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266" creationId="{55E06E9C-FE9D-4C29-96AD-522F417BE2D3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269" creationId="{64960A91-EBA0-437C-9DF0-1D90CDA88EFD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271" creationId="{6EE1741E-18D2-4CB5-9DDB-6487D94FFC6F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273" creationId="{1120099D-2B14-4DD5-B5ED-D29266EA9CE2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274" creationId="{43195FE0-1916-42C4-BCED-976DD9608220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275" creationId="{31405885-3798-4E1B-A746-D9E64FFC0A72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276" creationId="{19909F86-F405-4E49-9E6E-0B13CB7C1998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279" creationId="{3C49A522-1D77-44F9-9F4F-A463F3D92FB5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280" creationId="{A2121B2D-FC16-4930-9047-7A63AF637968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281" creationId="{B8246777-7B40-4664-B4A8-B60418B9BE67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282" creationId="{D2DD7A6B-ADBB-4C07-B029-A54681A6736C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283" creationId="{A48BC904-C750-4F72-BFFE-8BDB210B8491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284" creationId="{BFB1CA4A-48A9-45F7-8786-D02B9450C89A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285" creationId="{7FB1D8AE-6AE0-4546-83D6-F412E9867587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286" creationId="{BB08BCEB-BAC5-4BD7-B74A-AA4EC36B4DE5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287" creationId="{9050F6A9-6938-4EE3-B519-A1625E9A6125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290" creationId="{C74B009F-52E7-494E-B6F5-4AB14BD2DCCC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299" creationId="{CE8283DE-E912-473E-8023-82CACDBAEE24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300" creationId="{087087DF-E339-40B5-81E8-C14141C0ACC5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302" creationId="{5835CA96-1C39-4CE4-99EB-7E67805F4B79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303" creationId="{2D0F1217-0317-42EA-B19F-AA01C33549AD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304" creationId="{301A3E0B-C20E-48D1-B51D-A17672D2F3ED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305" creationId="{95B3FB4C-1F89-43F2-8324-EE50427C54FA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306" creationId="{41C15542-274F-479F-A532-6834291B7CD7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307" creationId="{A6F4A369-2005-4012-80C5-B27FA8E0651C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308" creationId="{B7A16EA7-650B-4AEB-B040-AE1A371631EF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309" creationId="{543E1D88-683B-4EF4-9B24-4A42FAD357FC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311" creationId="{CB5D3FB5-1884-47FA-9968-338DDF188529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312" creationId="{B94D894D-EFAB-4DDB-9B9D-81F69EECE816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313" creationId="{FC27C2DC-123E-4F80-9B3B-9AD87E19AAC9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314" creationId="{FECE32D4-89B6-4E88-AEDE-008ED5297388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315" creationId="{3A42A76F-ACEA-4731-AA6D-35622B61970C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316" creationId="{384E7D99-F85A-4C73-98D2-DFE76779552E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317" creationId="{60ADD6B2-8FCC-454F-935D-1AF20EB78E6E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318" creationId="{B03770E2-94F4-4B14-8AA0-71761AE97068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319" creationId="{299A9B6D-7B04-45FB-BCB6-29BC93EFAACB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320" creationId="{8C4D3B53-4500-401B-AF01-FC86C0AF84DB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321" creationId="{53AA49F9-5AFE-4203-9E8C-0BCCBDA309C1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322" creationId="{CB598B50-FA0F-4000-81F3-89BF24D0D56F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323" creationId="{D8C4D535-789D-42AF-BCD1-7396BDC75B21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324" creationId="{12B7AA1B-207E-463A-A322-7DC1193E30D8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325" creationId="{4BD4BEC7-2A99-4CA5-9852-AEA8A8B8F25D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326" creationId="{7BAF41D4-94DF-4397-941B-C8F2F7C515D4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327" creationId="{0091F338-23F7-493C-A29E-E19812BFB5FB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328" creationId="{C0475673-A275-4115-9381-70F0A6A26012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329" creationId="{8136AAE0-0D8E-46F8-9D89-9F42A525D556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330" creationId="{468CED07-AA1E-49E1-99B8-731339CC7B06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332" creationId="{ABA4C5F1-C319-41EA-BE2E-73327D541C2B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333" creationId="{252D5D8B-8A51-4563-994F-314D7AAEDE27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334" creationId="{89B285EB-4CC4-4F71-BDCE-C46072957EED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335" creationId="{1C48BED9-5572-46C2-9975-7CD7A4CF550B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336" creationId="{8F2EA3CC-E093-4ADC-AC62-3D9AD61B4CDA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338" creationId="{6944828A-0DE8-471C-855A-5F2E48244C64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339" creationId="{25B68149-E6BA-41CE-8E8C-D2CCF55B4A31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340" creationId="{9AB1A30A-9DB4-4283-B7F5-BE6AACDB263B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342" creationId="{0DF944CC-C4B6-4762-B15C-493DF641E30A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343" creationId="{C46C8EEC-4792-41A7-BE64-FB34E749DA4F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344" creationId="{1BA7121B-EB2B-4DB8-A1E0-F6BE0CDA9C8D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346" creationId="{34E19CCF-D700-4BFD-8093-F96FE0ACBF7F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347" creationId="{406AE7A2-9E02-457A-AD36-8CBD30E35741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348" creationId="{DC25B207-D54B-45B4-ACEA-55EA8A2303E5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349" creationId="{E33EE276-CCA7-4C4E-9314-CA91F402E4BA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350" creationId="{8C1F09BC-DD58-4210-9878-E22E220A1241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352" creationId="{7BC5A271-7CA1-4EFB-ACDE-69B4DFA99EC4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353" creationId="{58CA3E3C-72FD-4A5E-8D13-6E6590A04F78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354" creationId="{B7EFE9C3-E361-4B26-921C-30C2B8F230A4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356" creationId="{40449349-87AF-4C97-8CD8-DBBA17C494C7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357" creationId="{AC359DC8-DF92-4FF8-B560-83A718DB6394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358" creationId="{4A696F91-905C-421C-802E-212F30925D5B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360" creationId="{BB82940F-A60E-486E-80D8-9113B947FF16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361" creationId="{F7AD555C-15CA-4252-A1D2-EDAD0355E1C2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362" creationId="{1FA5C166-2D9F-4114-A225-576691D0DB5A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363" creationId="{4A90D8C8-F97E-4F4E-B272-343AE347E852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364" creationId="{78909958-1CF4-4663-B97C-E72B1E24A883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366" creationId="{211966DB-B90D-4466-9066-BF18B7DD3A48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367" creationId="{0554828A-76E0-4701-BCE9-DBC197A128B6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368" creationId="{340FAE40-B20C-43E2-B51C-B1E18AAFFF4A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370" creationId="{B79D2CFD-644F-412E-B317-A2B62AB9753A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371" creationId="{712DFF52-A567-4694-89E4-0B58B2677C4D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372" creationId="{F5FBBEA4-E1BC-42AD-B22A-00457CCA0D9C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374" creationId="{F7E7D18C-1256-4C5E-B4CE-4C6F963B8AF4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375" creationId="{A3E1309B-625D-4A39-922C-4D48DA0689C9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376" creationId="{C6CD34B0-B6E9-463A-A34B-2BF9437FD13A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377" creationId="{C0911528-FB7E-4A89-93F3-D8D29CD5E197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378" creationId="{2DED14C0-76CB-468E-A68E-A3295A67B1E6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380" creationId="{668C6D05-FBE9-4B86-9747-BCF58E674F02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381" creationId="{33566206-1DD1-48EA-871C-00DA5E093862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382" creationId="{BCC4A8F8-8E7E-443E-84D2-5DBDB17BC2B8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384" creationId="{275AB6D7-FEA0-4160-A2E2-698539BE866E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385" creationId="{E1C59400-5E73-44E3-906B-58D3101272F9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386" creationId="{076741F0-E59F-4D69-988E-86AB10D53E8E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388" creationId="{8929528A-5F1F-4299-9A6A-D83830FA111E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389" creationId="{239B8EC0-9CFC-4A70-8EED-2A8BBC51FF08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390" creationId="{8A2B9550-D97C-4E48-912C-4BA34C9273D1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391" creationId="{2EA249FE-2C79-456F-80CF-8987143C8CCC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392" creationId="{180A3AD6-49BF-4462-8D7F-153FE312883F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394" creationId="{0F752F38-F19E-465A-A223-215C9A362E01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395" creationId="{A5C2CE28-07E3-43DF-8B20-EA3A74B99945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396" creationId="{6158602C-EB51-405D-AC25-8C5AC45FC716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398" creationId="{4BB1FD13-72FD-4391-9F5F-B6F073CF2BD8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399" creationId="{14A9F2D2-10AD-46AF-9B50-4EE1C31AC4A1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400" creationId="{EEECE59D-8A3E-4C80-9F29-67FDCDFE5A12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402" creationId="{57E31BEF-3E5D-4ACD-8ADC-74862B515D37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403" creationId="{3CC8F1EE-2D03-4C22-8733-172078AE9F76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404" creationId="{338E29BC-B01C-4D5D-8813-3636170318CB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405" creationId="{8B8F5257-AEC0-4FC6-9387-8219C6472707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406" creationId="{262FD11D-2CE4-4F59-934A-6217BAAE4E38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408" creationId="{C29F1257-9866-4FBC-A25A-CC82573C8E61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409" creationId="{16861393-6415-410E-8812-B23571FCB0F5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410" creationId="{CF730FD4-6D80-42A7-930A-2D1AE2DABD2C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412" creationId="{8DF9A84C-2C25-4A96-9E18-971E9DAC1D4A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413" creationId="{9EB21105-DE2D-4FF7-AE39-D5557C2939BE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414" creationId="{88731477-699A-407B-9126-0935054AB1A2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416" creationId="{36E0432E-EFC0-4F66-975E-549B8BB5EF73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417" creationId="{BB47B1FE-A7BE-4E1D-9A9E-3EFD5489F3C0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418" creationId="{CC370C58-A155-41E7-A173-5672B0E0E68C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419" creationId="{7E8B24E8-D623-4D1E-981C-76123945B526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420" creationId="{B1DFB300-B16B-48A5-ADD0-CB5B74365D49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422" creationId="{C073686B-9ED5-4816-B795-6CA44818FF3A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423" creationId="{A68EFD6E-4870-4686-B440-091EF3BFBBA7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424" creationId="{A53DD5A5-2E49-4100-9D43-6B8E99E22F22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426" creationId="{6C749F7D-D36C-4A5E-A2AA-02749457AF2B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427" creationId="{D3FE7456-A321-4200-89A1-60102D6E47C0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428" creationId="{C173B2B5-2FC9-4ABD-8287-2C78791CCAE0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430" creationId="{29804837-B366-421B-90FD-AB471C4D669B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431" creationId="{03F74540-0AEC-4506-9104-2C2ACF461030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432" creationId="{11D6FFC9-F7E8-4128-BA3E-A6740EAD3F30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433" creationId="{B02F87B7-41AE-4CF2-BC96-4128E18DC0D3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434" creationId="{2856AD31-BCFD-45D4-A979-2CE06DA2C509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436" creationId="{EC784613-1794-4A3A-9B5C-344FDC43FDF5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437" creationId="{87045F9B-8BE1-4019-9294-78F5A4755F03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438" creationId="{290966CB-4768-4E32-A026-66BE53E40840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440" creationId="{A4E2DC4A-8879-4B25-890B-9352BE746226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441" creationId="{7B8D379D-658B-4590-997B-533A6CD6B16C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442" creationId="{000150E4-4835-4437-A0AD-91C49D1FC4FF}"/>
          </ac:spMkLst>
        </pc:spChg>
        <pc:spChg chg="mod">
          <ac:chgData name="Syed M Irteza" userId="7562c524ca1b3497" providerId="LiveId" clId="{921A1671-E3E1-40FE-A31F-0C08C2683F61}" dt="2021-03-04T04:25:56.006" v="43" actId="1038"/>
          <ac:spMkLst>
            <pc:docMk/>
            <pc:sldMk cId="0" sldId="373"/>
            <ac:spMk id="9443" creationId="{D42B8683-3644-4840-A7E0-2F0CD34CC6E3}"/>
          </ac:spMkLst>
        </pc:spChg>
        <pc:grpChg chg="mod">
          <ac:chgData name="Syed M Irteza" userId="7562c524ca1b3497" providerId="LiveId" clId="{921A1671-E3E1-40FE-A31F-0C08C2683F61}" dt="2021-03-04T04:25:56.006" v="43" actId="1038"/>
          <ac:grpSpMkLst>
            <pc:docMk/>
            <pc:sldMk cId="0" sldId="373"/>
            <ac:grpSpMk id="9227" creationId="{3E325216-6D7D-4542-A0B1-EB16020E192A}"/>
          </ac:grpSpMkLst>
        </pc:grpChg>
        <pc:grpChg chg="mod">
          <ac:chgData name="Syed M Irteza" userId="7562c524ca1b3497" providerId="LiveId" clId="{921A1671-E3E1-40FE-A31F-0C08C2683F61}" dt="2021-03-04T04:25:56.006" v="43" actId="1038"/>
          <ac:grpSpMkLst>
            <pc:docMk/>
            <pc:sldMk cId="0" sldId="373"/>
            <ac:grpSpMk id="9231" creationId="{8CA2712F-9817-41A1-92C4-14A0F4D9D4AC}"/>
          </ac:grpSpMkLst>
        </pc:grpChg>
        <pc:grpChg chg="mod">
          <ac:chgData name="Syed M Irteza" userId="7562c524ca1b3497" providerId="LiveId" clId="{921A1671-E3E1-40FE-A31F-0C08C2683F61}" dt="2021-03-04T04:25:56.006" v="43" actId="1038"/>
          <ac:grpSpMkLst>
            <pc:docMk/>
            <pc:sldMk cId="0" sldId="373"/>
            <ac:grpSpMk id="9235" creationId="{FFE3D9B8-70B8-4730-B3F1-1582DBDD8ADE}"/>
          </ac:grpSpMkLst>
        </pc:grpChg>
        <pc:grpChg chg="mod">
          <ac:chgData name="Syed M Irteza" userId="7562c524ca1b3497" providerId="LiveId" clId="{921A1671-E3E1-40FE-A31F-0C08C2683F61}" dt="2021-03-04T04:25:56.006" v="43" actId="1038"/>
          <ac:grpSpMkLst>
            <pc:docMk/>
            <pc:sldMk cId="0" sldId="373"/>
            <ac:grpSpMk id="9239" creationId="{C7673A2F-1909-41AF-B917-36A294C5C3A4}"/>
          </ac:grpSpMkLst>
        </pc:grpChg>
        <pc:grpChg chg="mod">
          <ac:chgData name="Syed M Irteza" userId="7562c524ca1b3497" providerId="LiveId" clId="{921A1671-E3E1-40FE-A31F-0C08C2683F61}" dt="2021-03-04T04:25:56.006" v="43" actId="1038"/>
          <ac:grpSpMkLst>
            <pc:docMk/>
            <pc:sldMk cId="0" sldId="373"/>
            <ac:grpSpMk id="9248" creationId="{75E1D687-924B-4FB8-84D4-713C3760CD68}"/>
          </ac:grpSpMkLst>
        </pc:grpChg>
        <pc:grpChg chg="mod">
          <ac:chgData name="Syed M Irteza" userId="7562c524ca1b3497" providerId="LiveId" clId="{921A1671-E3E1-40FE-A31F-0C08C2683F61}" dt="2021-03-04T04:25:56.006" v="43" actId="1038"/>
          <ac:grpSpMkLst>
            <pc:docMk/>
            <pc:sldMk cId="0" sldId="373"/>
            <ac:grpSpMk id="9258" creationId="{21314E3A-8B97-4FA9-9FB4-E8322E9ABA34}"/>
          </ac:grpSpMkLst>
        </pc:grpChg>
        <pc:grpChg chg="mod">
          <ac:chgData name="Syed M Irteza" userId="7562c524ca1b3497" providerId="LiveId" clId="{921A1671-E3E1-40FE-A31F-0C08C2683F61}" dt="2021-03-04T04:25:56.006" v="43" actId="1038"/>
          <ac:grpSpMkLst>
            <pc:docMk/>
            <pc:sldMk cId="0" sldId="373"/>
            <ac:grpSpMk id="9267" creationId="{4213E088-2034-41E1-B7DE-FAE36CFFFAF8}"/>
          </ac:grpSpMkLst>
        </pc:grpChg>
        <pc:grpChg chg="mod">
          <ac:chgData name="Syed M Irteza" userId="7562c524ca1b3497" providerId="LiveId" clId="{921A1671-E3E1-40FE-A31F-0C08C2683F61}" dt="2021-03-04T04:25:56.006" v="43" actId="1038"/>
          <ac:grpSpMkLst>
            <pc:docMk/>
            <pc:sldMk cId="0" sldId="373"/>
            <ac:grpSpMk id="9272" creationId="{662CC4DD-9929-4F7D-A6BF-269B27487698}"/>
          </ac:grpSpMkLst>
        </pc:grpChg>
        <pc:grpChg chg="mod">
          <ac:chgData name="Syed M Irteza" userId="7562c524ca1b3497" providerId="LiveId" clId="{921A1671-E3E1-40FE-A31F-0C08C2683F61}" dt="2021-03-04T04:25:56.006" v="43" actId="1038"/>
          <ac:grpSpMkLst>
            <pc:docMk/>
            <pc:sldMk cId="0" sldId="373"/>
            <ac:grpSpMk id="9291" creationId="{19150173-0C22-4608-A13A-5151429EF6AE}"/>
          </ac:grpSpMkLst>
        </pc:grpChg>
        <pc:grpChg chg="mod">
          <ac:chgData name="Syed M Irteza" userId="7562c524ca1b3497" providerId="LiveId" clId="{921A1671-E3E1-40FE-A31F-0C08C2683F61}" dt="2021-03-04T04:25:56.006" v="43" actId="1038"/>
          <ac:grpSpMkLst>
            <pc:docMk/>
            <pc:sldMk cId="0" sldId="373"/>
            <ac:grpSpMk id="9294" creationId="{73DEE6D5-8B78-460C-9D06-CA9166CB62A7}"/>
          </ac:grpSpMkLst>
        </pc:grpChg>
        <pc:grpChg chg="mod">
          <ac:chgData name="Syed M Irteza" userId="7562c524ca1b3497" providerId="LiveId" clId="{921A1671-E3E1-40FE-A31F-0C08C2683F61}" dt="2021-03-04T04:25:56.006" v="43" actId="1038"/>
          <ac:grpSpMkLst>
            <pc:docMk/>
            <pc:sldMk cId="0" sldId="373"/>
            <ac:grpSpMk id="9297" creationId="{C87DB90F-FE02-42A0-964B-A8A174DF1A9C}"/>
          </ac:grpSpMkLst>
        </pc:grpChg>
        <pc:grpChg chg="mod">
          <ac:chgData name="Syed M Irteza" userId="7562c524ca1b3497" providerId="LiveId" clId="{921A1671-E3E1-40FE-A31F-0C08C2683F61}" dt="2021-03-04T04:25:56.006" v="43" actId="1038"/>
          <ac:grpSpMkLst>
            <pc:docMk/>
            <pc:sldMk cId="0" sldId="373"/>
            <ac:grpSpMk id="9301" creationId="{A888C8B3-284B-4F30-9020-B16C4502E418}"/>
          </ac:grpSpMkLst>
        </pc:grpChg>
        <pc:grpChg chg="mod">
          <ac:chgData name="Syed M Irteza" userId="7562c524ca1b3497" providerId="LiveId" clId="{921A1671-E3E1-40FE-A31F-0C08C2683F61}" dt="2021-03-04T04:25:56.006" v="43" actId="1038"/>
          <ac:grpSpMkLst>
            <pc:docMk/>
            <pc:sldMk cId="0" sldId="373"/>
            <ac:grpSpMk id="9310" creationId="{B3F3A83F-56C8-4DC1-AB59-4AF935ED7C89}"/>
          </ac:grpSpMkLst>
        </pc:grpChg>
        <pc:grpChg chg="mod">
          <ac:chgData name="Syed M Irteza" userId="7562c524ca1b3497" providerId="LiveId" clId="{921A1671-E3E1-40FE-A31F-0C08C2683F61}" dt="2021-03-04T04:25:56.006" v="43" actId="1038"/>
          <ac:grpSpMkLst>
            <pc:docMk/>
            <pc:sldMk cId="0" sldId="373"/>
            <ac:grpSpMk id="9331" creationId="{C25D6817-EE93-450A-9362-468A71B453E6}"/>
          </ac:grpSpMkLst>
        </pc:grpChg>
        <pc:grpChg chg="mod">
          <ac:chgData name="Syed M Irteza" userId="7562c524ca1b3497" providerId="LiveId" clId="{921A1671-E3E1-40FE-A31F-0C08C2683F61}" dt="2021-03-04T04:25:56.006" v="43" actId="1038"/>
          <ac:grpSpMkLst>
            <pc:docMk/>
            <pc:sldMk cId="0" sldId="373"/>
            <ac:grpSpMk id="9337" creationId="{E583B8DD-F453-47C2-BB48-A504E6928648}"/>
          </ac:grpSpMkLst>
        </pc:grpChg>
        <pc:grpChg chg="mod">
          <ac:chgData name="Syed M Irteza" userId="7562c524ca1b3497" providerId="LiveId" clId="{921A1671-E3E1-40FE-A31F-0C08C2683F61}" dt="2021-03-04T04:25:56.006" v="43" actId="1038"/>
          <ac:grpSpMkLst>
            <pc:docMk/>
            <pc:sldMk cId="0" sldId="373"/>
            <ac:grpSpMk id="9341" creationId="{3EDE351E-3116-402F-B764-8C3E8759818F}"/>
          </ac:grpSpMkLst>
        </pc:grpChg>
        <pc:grpChg chg="mod">
          <ac:chgData name="Syed M Irteza" userId="7562c524ca1b3497" providerId="LiveId" clId="{921A1671-E3E1-40FE-A31F-0C08C2683F61}" dt="2021-03-04T04:25:56.006" v="43" actId="1038"/>
          <ac:grpSpMkLst>
            <pc:docMk/>
            <pc:sldMk cId="0" sldId="373"/>
            <ac:grpSpMk id="9345" creationId="{5DF5EA44-FFF4-416E-8348-1EA01E687C57}"/>
          </ac:grpSpMkLst>
        </pc:grpChg>
        <pc:grpChg chg="mod">
          <ac:chgData name="Syed M Irteza" userId="7562c524ca1b3497" providerId="LiveId" clId="{921A1671-E3E1-40FE-A31F-0C08C2683F61}" dt="2021-03-04T04:25:56.006" v="43" actId="1038"/>
          <ac:grpSpMkLst>
            <pc:docMk/>
            <pc:sldMk cId="0" sldId="373"/>
            <ac:grpSpMk id="9351" creationId="{900B0866-A50B-4A05-9792-BD488FE3B020}"/>
          </ac:grpSpMkLst>
        </pc:grpChg>
        <pc:grpChg chg="mod">
          <ac:chgData name="Syed M Irteza" userId="7562c524ca1b3497" providerId="LiveId" clId="{921A1671-E3E1-40FE-A31F-0C08C2683F61}" dt="2021-03-04T04:25:56.006" v="43" actId="1038"/>
          <ac:grpSpMkLst>
            <pc:docMk/>
            <pc:sldMk cId="0" sldId="373"/>
            <ac:grpSpMk id="9355" creationId="{A447B1B8-6710-45EC-95FD-BE8772E0F653}"/>
          </ac:grpSpMkLst>
        </pc:grpChg>
        <pc:grpChg chg="mod">
          <ac:chgData name="Syed M Irteza" userId="7562c524ca1b3497" providerId="LiveId" clId="{921A1671-E3E1-40FE-A31F-0C08C2683F61}" dt="2021-03-04T04:25:56.006" v="43" actId="1038"/>
          <ac:grpSpMkLst>
            <pc:docMk/>
            <pc:sldMk cId="0" sldId="373"/>
            <ac:grpSpMk id="9359" creationId="{9510633E-517D-4CBD-9E9A-FFD545062065}"/>
          </ac:grpSpMkLst>
        </pc:grpChg>
        <pc:grpChg chg="mod">
          <ac:chgData name="Syed M Irteza" userId="7562c524ca1b3497" providerId="LiveId" clId="{921A1671-E3E1-40FE-A31F-0C08C2683F61}" dt="2021-03-04T04:25:56.006" v="43" actId="1038"/>
          <ac:grpSpMkLst>
            <pc:docMk/>
            <pc:sldMk cId="0" sldId="373"/>
            <ac:grpSpMk id="9365" creationId="{2197BE89-BAB6-4F8D-ADBB-F538AC0BF888}"/>
          </ac:grpSpMkLst>
        </pc:grpChg>
        <pc:grpChg chg="mod">
          <ac:chgData name="Syed M Irteza" userId="7562c524ca1b3497" providerId="LiveId" clId="{921A1671-E3E1-40FE-A31F-0C08C2683F61}" dt="2021-03-04T04:25:56.006" v="43" actId="1038"/>
          <ac:grpSpMkLst>
            <pc:docMk/>
            <pc:sldMk cId="0" sldId="373"/>
            <ac:grpSpMk id="9369" creationId="{E17CC77F-D348-42E8-AE32-60ED93A2FDCC}"/>
          </ac:grpSpMkLst>
        </pc:grpChg>
        <pc:grpChg chg="mod">
          <ac:chgData name="Syed M Irteza" userId="7562c524ca1b3497" providerId="LiveId" clId="{921A1671-E3E1-40FE-A31F-0C08C2683F61}" dt="2021-03-04T04:25:56.006" v="43" actId="1038"/>
          <ac:grpSpMkLst>
            <pc:docMk/>
            <pc:sldMk cId="0" sldId="373"/>
            <ac:grpSpMk id="9373" creationId="{AE4FE14E-50D0-497A-A300-48C77F9EA74D}"/>
          </ac:grpSpMkLst>
        </pc:grpChg>
        <pc:grpChg chg="mod">
          <ac:chgData name="Syed M Irteza" userId="7562c524ca1b3497" providerId="LiveId" clId="{921A1671-E3E1-40FE-A31F-0C08C2683F61}" dt="2021-03-04T04:25:56.006" v="43" actId="1038"/>
          <ac:grpSpMkLst>
            <pc:docMk/>
            <pc:sldMk cId="0" sldId="373"/>
            <ac:grpSpMk id="9379" creationId="{6095F01F-5D08-4B1F-A57B-E992DDD17D3C}"/>
          </ac:grpSpMkLst>
        </pc:grpChg>
        <pc:grpChg chg="mod">
          <ac:chgData name="Syed M Irteza" userId="7562c524ca1b3497" providerId="LiveId" clId="{921A1671-E3E1-40FE-A31F-0C08C2683F61}" dt="2021-03-04T04:25:56.006" v="43" actId="1038"/>
          <ac:grpSpMkLst>
            <pc:docMk/>
            <pc:sldMk cId="0" sldId="373"/>
            <ac:grpSpMk id="9383" creationId="{FF17AE5C-1326-45E4-A5B8-567A6D8DE89B}"/>
          </ac:grpSpMkLst>
        </pc:grpChg>
        <pc:grpChg chg="mod">
          <ac:chgData name="Syed M Irteza" userId="7562c524ca1b3497" providerId="LiveId" clId="{921A1671-E3E1-40FE-A31F-0C08C2683F61}" dt="2021-03-04T04:25:56.006" v="43" actId="1038"/>
          <ac:grpSpMkLst>
            <pc:docMk/>
            <pc:sldMk cId="0" sldId="373"/>
            <ac:grpSpMk id="9387" creationId="{CFDB19AE-0A21-40E8-82B4-33C2953DB83F}"/>
          </ac:grpSpMkLst>
        </pc:grpChg>
        <pc:grpChg chg="mod">
          <ac:chgData name="Syed M Irteza" userId="7562c524ca1b3497" providerId="LiveId" clId="{921A1671-E3E1-40FE-A31F-0C08C2683F61}" dt="2021-03-04T04:25:56.006" v="43" actId="1038"/>
          <ac:grpSpMkLst>
            <pc:docMk/>
            <pc:sldMk cId="0" sldId="373"/>
            <ac:grpSpMk id="9393" creationId="{108B1892-4F63-4638-884E-533DE1F66B27}"/>
          </ac:grpSpMkLst>
        </pc:grpChg>
        <pc:grpChg chg="mod">
          <ac:chgData name="Syed M Irteza" userId="7562c524ca1b3497" providerId="LiveId" clId="{921A1671-E3E1-40FE-A31F-0C08C2683F61}" dt="2021-03-04T04:25:56.006" v="43" actId="1038"/>
          <ac:grpSpMkLst>
            <pc:docMk/>
            <pc:sldMk cId="0" sldId="373"/>
            <ac:grpSpMk id="9397" creationId="{11A81FC7-2FB7-4F8F-B078-7DA990566994}"/>
          </ac:grpSpMkLst>
        </pc:grpChg>
        <pc:grpChg chg="mod">
          <ac:chgData name="Syed M Irteza" userId="7562c524ca1b3497" providerId="LiveId" clId="{921A1671-E3E1-40FE-A31F-0C08C2683F61}" dt="2021-03-04T04:25:56.006" v="43" actId="1038"/>
          <ac:grpSpMkLst>
            <pc:docMk/>
            <pc:sldMk cId="0" sldId="373"/>
            <ac:grpSpMk id="9401" creationId="{2DEF27B2-5E03-4358-9AB4-5499BC197138}"/>
          </ac:grpSpMkLst>
        </pc:grpChg>
        <pc:grpChg chg="mod">
          <ac:chgData name="Syed M Irteza" userId="7562c524ca1b3497" providerId="LiveId" clId="{921A1671-E3E1-40FE-A31F-0C08C2683F61}" dt="2021-03-04T04:25:56.006" v="43" actId="1038"/>
          <ac:grpSpMkLst>
            <pc:docMk/>
            <pc:sldMk cId="0" sldId="373"/>
            <ac:grpSpMk id="9407" creationId="{D14AB729-4715-4AE6-81DE-B3897FEFB476}"/>
          </ac:grpSpMkLst>
        </pc:grpChg>
        <pc:grpChg chg="mod">
          <ac:chgData name="Syed M Irteza" userId="7562c524ca1b3497" providerId="LiveId" clId="{921A1671-E3E1-40FE-A31F-0C08C2683F61}" dt="2021-03-04T04:25:56.006" v="43" actId="1038"/>
          <ac:grpSpMkLst>
            <pc:docMk/>
            <pc:sldMk cId="0" sldId="373"/>
            <ac:grpSpMk id="9411" creationId="{80A6002B-8DDD-4E9A-A02B-AF967793F161}"/>
          </ac:grpSpMkLst>
        </pc:grpChg>
        <pc:grpChg chg="mod">
          <ac:chgData name="Syed M Irteza" userId="7562c524ca1b3497" providerId="LiveId" clId="{921A1671-E3E1-40FE-A31F-0C08C2683F61}" dt="2021-03-04T04:25:56.006" v="43" actId="1038"/>
          <ac:grpSpMkLst>
            <pc:docMk/>
            <pc:sldMk cId="0" sldId="373"/>
            <ac:grpSpMk id="9415" creationId="{1C294B58-D989-4909-9094-397A188B51E0}"/>
          </ac:grpSpMkLst>
        </pc:grpChg>
        <pc:grpChg chg="mod">
          <ac:chgData name="Syed M Irteza" userId="7562c524ca1b3497" providerId="LiveId" clId="{921A1671-E3E1-40FE-A31F-0C08C2683F61}" dt="2021-03-04T04:25:56.006" v="43" actId="1038"/>
          <ac:grpSpMkLst>
            <pc:docMk/>
            <pc:sldMk cId="0" sldId="373"/>
            <ac:grpSpMk id="9421" creationId="{4AC48C1A-1202-43CB-843B-F2E3ED975E0D}"/>
          </ac:grpSpMkLst>
        </pc:grpChg>
        <pc:grpChg chg="mod">
          <ac:chgData name="Syed M Irteza" userId="7562c524ca1b3497" providerId="LiveId" clId="{921A1671-E3E1-40FE-A31F-0C08C2683F61}" dt="2021-03-04T04:25:56.006" v="43" actId="1038"/>
          <ac:grpSpMkLst>
            <pc:docMk/>
            <pc:sldMk cId="0" sldId="373"/>
            <ac:grpSpMk id="9425" creationId="{F67E8606-1411-42C6-9E68-349CCEA33E07}"/>
          </ac:grpSpMkLst>
        </pc:grpChg>
        <pc:grpChg chg="mod">
          <ac:chgData name="Syed M Irteza" userId="7562c524ca1b3497" providerId="LiveId" clId="{921A1671-E3E1-40FE-A31F-0C08C2683F61}" dt="2021-03-04T04:25:56.006" v="43" actId="1038"/>
          <ac:grpSpMkLst>
            <pc:docMk/>
            <pc:sldMk cId="0" sldId="373"/>
            <ac:grpSpMk id="9429" creationId="{8264E515-E7DB-48D0-85ED-56446FB5E47A}"/>
          </ac:grpSpMkLst>
        </pc:grpChg>
        <pc:grpChg chg="mod">
          <ac:chgData name="Syed M Irteza" userId="7562c524ca1b3497" providerId="LiveId" clId="{921A1671-E3E1-40FE-A31F-0C08C2683F61}" dt="2021-03-04T04:25:56.006" v="43" actId="1038"/>
          <ac:grpSpMkLst>
            <pc:docMk/>
            <pc:sldMk cId="0" sldId="373"/>
            <ac:grpSpMk id="9435" creationId="{92D7EDC0-E6D6-4A5E-B714-EB7F71520EF8}"/>
          </ac:grpSpMkLst>
        </pc:grpChg>
        <pc:grpChg chg="mod">
          <ac:chgData name="Syed M Irteza" userId="7562c524ca1b3497" providerId="LiveId" clId="{921A1671-E3E1-40FE-A31F-0C08C2683F61}" dt="2021-03-04T04:25:56.006" v="43" actId="1038"/>
          <ac:grpSpMkLst>
            <pc:docMk/>
            <pc:sldMk cId="0" sldId="373"/>
            <ac:grpSpMk id="9439" creationId="{AA7119FC-B522-4224-84C6-F8F19C6EB2D2}"/>
          </ac:grpSpMkLst>
        </pc:grpChg>
        <pc:graphicFrameChg chg="mod">
          <ac:chgData name="Syed M Irteza" userId="7562c524ca1b3497" providerId="LiveId" clId="{921A1671-E3E1-40FE-A31F-0C08C2683F61}" dt="2021-03-04T04:25:56.006" v="43" actId="1038"/>
          <ac:graphicFrameMkLst>
            <pc:docMk/>
            <pc:sldMk cId="0" sldId="373"/>
            <ac:graphicFrameMk id="9228" creationId="{5DD1BD5F-9301-43D5-85A9-E11ECCB079AB}"/>
          </ac:graphicFrameMkLst>
        </pc:graphicFrameChg>
        <pc:graphicFrameChg chg="mod">
          <ac:chgData name="Syed M Irteza" userId="7562c524ca1b3497" providerId="LiveId" clId="{921A1671-E3E1-40FE-A31F-0C08C2683F61}" dt="2021-03-04T04:25:56.006" v="43" actId="1038"/>
          <ac:graphicFrameMkLst>
            <pc:docMk/>
            <pc:sldMk cId="0" sldId="373"/>
            <ac:graphicFrameMk id="9229" creationId="{D6A2D183-167F-4D83-8BA9-18155F79EA43}"/>
          </ac:graphicFrameMkLst>
        </pc:graphicFrameChg>
        <pc:graphicFrameChg chg="mod">
          <ac:chgData name="Syed M Irteza" userId="7562c524ca1b3497" providerId="LiveId" clId="{921A1671-E3E1-40FE-A31F-0C08C2683F61}" dt="2021-03-04T04:25:56.006" v="43" actId="1038"/>
          <ac:graphicFrameMkLst>
            <pc:docMk/>
            <pc:sldMk cId="0" sldId="373"/>
            <ac:graphicFrameMk id="9232" creationId="{A554AC9C-D368-4DD0-A672-4D66DCAEA6B0}"/>
          </ac:graphicFrameMkLst>
        </pc:graphicFrameChg>
        <pc:graphicFrameChg chg="mod">
          <ac:chgData name="Syed M Irteza" userId="7562c524ca1b3497" providerId="LiveId" clId="{921A1671-E3E1-40FE-A31F-0C08C2683F61}" dt="2021-03-04T04:25:56.006" v="43" actId="1038"/>
          <ac:graphicFrameMkLst>
            <pc:docMk/>
            <pc:sldMk cId="0" sldId="373"/>
            <ac:graphicFrameMk id="9233" creationId="{98D367E9-A53C-4717-B0CC-5A3F143BFDF9}"/>
          </ac:graphicFrameMkLst>
        </pc:graphicFrameChg>
        <pc:graphicFrameChg chg="mod">
          <ac:chgData name="Syed M Irteza" userId="7562c524ca1b3497" providerId="LiveId" clId="{921A1671-E3E1-40FE-A31F-0C08C2683F61}" dt="2021-03-04T04:25:56.006" v="43" actId="1038"/>
          <ac:graphicFrameMkLst>
            <pc:docMk/>
            <pc:sldMk cId="0" sldId="373"/>
            <ac:graphicFrameMk id="9268" creationId="{063D0A9E-81D5-4179-8575-46D0FB27B289}"/>
          </ac:graphicFrameMkLst>
        </pc:graphicFrameChg>
        <pc:graphicFrameChg chg="mod">
          <ac:chgData name="Syed M Irteza" userId="7562c524ca1b3497" providerId="LiveId" clId="{921A1671-E3E1-40FE-A31F-0C08C2683F61}" dt="2021-03-04T04:25:56.006" v="43" actId="1038"/>
          <ac:graphicFrameMkLst>
            <pc:docMk/>
            <pc:sldMk cId="0" sldId="373"/>
            <ac:graphicFrameMk id="9270" creationId="{332AD6DC-235C-4015-AC86-9BCE62C9A70B}"/>
          </ac:graphicFrameMkLst>
        </pc:graphicFrameChg>
        <pc:graphicFrameChg chg="mod">
          <ac:chgData name="Syed M Irteza" userId="7562c524ca1b3497" providerId="LiveId" clId="{921A1671-E3E1-40FE-A31F-0C08C2683F61}" dt="2021-03-04T04:25:56.006" v="43" actId="1038"/>
          <ac:graphicFrameMkLst>
            <pc:docMk/>
            <pc:sldMk cId="0" sldId="373"/>
            <ac:graphicFrameMk id="9277" creationId="{582054BA-FC91-49CE-8631-105B5016E5D8}"/>
          </ac:graphicFrameMkLst>
        </pc:graphicFrameChg>
        <pc:graphicFrameChg chg="mod">
          <ac:chgData name="Syed M Irteza" userId="7562c524ca1b3497" providerId="LiveId" clId="{921A1671-E3E1-40FE-A31F-0C08C2683F61}" dt="2021-03-04T04:25:56.006" v="43" actId="1038"/>
          <ac:graphicFrameMkLst>
            <pc:docMk/>
            <pc:sldMk cId="0" sldId="373"/>
            <ac:graphicFrameMk id="9278" creationId="{C603E5D3-B0C1-4764-A855-244B229ED731}"/>
          </ac:graphicFrameMkLst>
        </pc:graphicFrameChg>
        <pc:graphicFrameChg chg="mod">
          <ac:chgData name="Syed M Irteza" userId="7562c524ca1b3497" providerId="LiveId" clId="{921A1671-E3E1-40FE-A31F-0C08C2683F61}" dt="2021-03-04T04:25:56.006" v="43" actId="1038"/>
          <ac:graphicFrameMkLst>
            <pc:docMk/>
            <pc:sldMk cId="0" sldId="373"/>
            <ac:graphicFrameMk id="9288" creationId="{0945F644-BA94-4054-B675-BA126109AC84}"/>
          </ac:graphicFrameMkLst>
        </pc:graphicFrameChg>
        <pc:graphicFrameChg chg="mod">
          <ac:chgData name="Syed M Irteza" userId="7562c524ca1b3497" providerId="LiveId" clId="{921A1671-E3E1-40FE-A31F-0C08C2683F61}" dt="2021-03-04T04:25:56.006" v="43" actId="1038"/>
          <ac:graphicFrameMkLst>
            <pc:docMk/>
            <pc:sldMk cId="0" sldId="373"/>
            <ac:graphicFrameMk id="9289" creationId="{1A8C07D4-44CF-492B-A9DE-169CA840C426}"/>
          </ac:graphicFrameMkLst>
        </pc:graphicFrameChg>
        <pc:graphicFrameChg chg="mod">
          <ac:chgData name="Syed M Irteza" userId="7562c524ca1b3497" providerId="LiveId" clId="{921A1671-E3E1-40FE-A31F-0C08C2683F61}" dt="2021-03-04T04:25:56.006" v="43" actId="1038"/>
          <ac:graphicFrameMkLst>
            <pc:docMk/>
            <pc:sldMk cId="0" sldId="373"/>
            <ac:graphicFrameMk id="9292" creationId="{F2699AD1-01FA-4697-B625-6F13E2E32F72}"/>
          </ac:graphicFrameMkLst>
        </pc:graphicFrameChg>
        <pc:graphicFrameChg chg="mod">
          <ac:chgData name="Syed M Irteza" userId="7562c524ca1b3497" providerId="LiveId" clId="{921A1671-E3E1-40FE-A31F-0C08C2683F61}" dt="2021-03-04T04:25:56.006" v="43" actId="1038"/>
          <ac:graphicFrameMkLst>
            <pc:docMk/>
            <pc:sldMk cId="0" sldId="373"/>
            <ac:graphicFrameMk id="9293" creationId="{D15A3F64-8B35-4B73-A9C5-9EC086D72E04}"/>
          </ac:graphicFrameMkLst>
        </pc:graphicFrameChg>
        <pc:graphicFrameChg chg="mod">
          <ac:chgData name="Syed M Irteza" userId="7562c524ca1b3497" providerId="LiveId" clId="{921A1671-E3E1-40FE-A31F-0C08C2683F61}" dt="2021-03-04T04:25:56.006" v="43" actId="1038"/>
          <ac:graphicFrameMkLst>
            <pc:docMk/>
            <pc:sldMk cId="0" sldId="373"/>
            <ac:graphicFrameMk id="9295" creationId="{9847F0B8-C9F8-4B20-A7D6-3D6AB6FF9475}"/>
          </ac:graphicFrameMkLst>
        </pc:graphicFrameChg>
        <pc:graphicFrameChg chg="mod">
          <ac:chgData name="Syed M Irteza" userId="7562c524ca1b3497" providerId="LiveId" clId="{921A1671-E3E1-40FE-A31F-0C08C2683F61}" dt="2021-03-04T04:25:56.006" v="43" actId="1038"/>
          <ac:graphicFrameMkLst>
            <pc:docMk/>
            <pc:sldMk cId="0" sldId="373"/>
            <ac:graphicFrameMk id="9296" creationId="{F9772C5C-A9D2-4FDD-B1E2-ABC0351D8602}"/>
          </ac:graphicFrameMkLst>
        </pc:graphicFrameChg>
        <pc:graphicFrameChg chg="mod">
          <ac:chgData name="Syed M Irteza" userId="7562c524ca1b3497" providerId="LiveId" clId="{921A1671-E3E1-40FE-A31F-0C08C2683F61}" dt="2021-03-04T04:25:56.006" v="43" actId="1038"/>
          <ac:graphicFrameMkLst>
            <pc:docMk/>
            <pc:sldMk cId="0" sldId="373"/>
            <ac:graphicFrameMk id="9298" creationId="{DA69DFC1-F9E8-469D-89BD-B0B3AEAADB20}"/>
          </ac:graphicFrameMkLst>
        </pc:graphicFrameChg>
      </pc:sldChg>
      <pc:sldChg chg="modSp del mod">
        <pc:chgData name="Syed M Irteza" userId="7562c524ca1b3497" providerId="LiveId" clId="{921A1671-E3E1-40FE-A31F-0C08C2683F61}" dt="2021-03-04T07:18:57.301" v="56" actId="47"/>
        <pc:sldMkLst>
          <pc:docMk/>
          <pc:sldMk cId="0" sldId="374"/>
        </pc:sldMkLst>
        <pc:spChg chg="mod">
          <ac:chgData name="Syed M Irteza" userId="7562c524ca1b3497" providerId="LiveId" clId="{921A1671-E3E1-40FE-A31F-0C08C2683F61}" dt="2021-03-04T04:26:30.741" v="51" actId="14100"/>
          <ac:spMkLst>
            <pc:docMk/>
            <pc:sldMk cId="0" sldId="374"/>
            <ac:spMk id="132099" creationId="{A47D6E2B-670A-45B3-A96F-D3DB602B977E}"/>
          </ac:spMkLst>
        </pc:spChg>
      </pc:sldChg>
      <pc:sldChg chg="modSp del mod">
        <pc:chgData name="Syed M Irteza" userId="7562c524ca1b3497" providerId="LiveId" clId="{921A1671-E3E1-40FE-A31F-0C08C2683F61}" dt="2021-03-04T07:18:57.301" v="56" actId="47"/>
        <pc:sldMkLst>
          <pc:docMk/>
          <pc:sldMk cId="0" sldId="375"/>
        </pc:sldMkLst>
        <pc:spChg chg="mod">
          <ac:chgData name="Syed M Irteza" userId="7562c524ca1b3497" providerId="LiveId" clId="{921A1671-E3E1-40FE-A31F-0C08C2683F61}" dt="2021-03-04T04:26:42.042" v="53" actId="14100"/>
          <ac:spMkLst>
            <pc:docMk/>
            <pc:sldMk cId="0" sldId="375"/>
            <ac:spMk id="133123" creationId="{206A213F-9B85-4CD0-AC71-A1E574952B97}"/>
          </ac:spMkLst>
        </pc:spChg>
      </pc:sldChg>
      <pc:sldChg chg="del">
        <pc:chgData name="Syed M Irteza" userId="7562c524ca1b3497" providerId="LiveId" clId="{921A1671-E3E1-40FE-A31F-0C08C2683F61}" dt="2021-03-04T07:18:57.301" v="56" actId="47"/>
        <pc:sldMkLst>
          <pc:docMk/>
          <pc:sldMk cId="0" sldId="376"/>
        </pc:sldMkLst>
      </pc:sldChg>
      <pc:sldChg chg="del modAnim">
        <pc:chgData name="Syed M Irteza" userId="7562c524ca1b3497" providerId="LiveId" clId="{921A1671-E3E1-40FE-A31F-0C08C2683F61}" dt="2021-03-04T07:18:57.301" v="56" actId="47"/>
        <pc:sldMkLst>
          <pc:docMk/>
          <pc:sldMk cId="0" sldId="377"/>
        </pc:sldMkLst>
      </pc:sldChg>
      <pc:sldChg chg="del modAnim">
        <pc:chgData name="Syed M Irteza" userId="7562c524ca1b3497" providerId="LiveId" clId="{921A1671-E3E1-40FE-A31F-0C08C2683F61}" dt="2021-03-04T07:18:57.301" v="56" actId="47"/>
        <pc:sldMkLst>
          <pc:docMk/>
          <pc:sldMk cId="0" sldId="378"/>
        </pc:sldMkLst>
      </pc:sldChg>
      <pc:sldChg chg="del">
        <pc:chgData name="Syed M Irteza" userId="7562c524ca1b3497" providerId="LiveId" clId="{921A1671-E3E1-40FE-A31F-0C08C2683F61}" dt="2021-03-04T04:04:00.990" v="5" actId="47"/>
        <pc:sldMkLst>
          <pc:docMk/>
          <pc:sldMk cId="0" sldId="379"/>
        </pc:sldMkLst>
      </pc:sldChg>
      <pc:sldChg chg="add del">
        <pc:chgData name="Syed M Irteza" userId="7562c524ca1b3497" providerId="LiveId" clId="{921A1671-E3E1-40FE-A31F-0C08C2683F61}" dt="2021-03-04T07:18:57.301" v="56" actId="47"/>
        <pc:sldMkLst>
          <pc:docMk/>
          <pc:sldMk cId="0" sldId="380"/>
        </pc:sldMkLst>
      </pc:sldChg>
      <pc:sldChg chg="add del">
        <pc:chgData name="Syed M Irteza" userId="7562c524ca1b3497" providerId="LiveId" clId="{921A1671-E3E1-40FE-A31F-0C08C2683F61}" dt="2021-03-04T07:18:57.301" v="56" actId="47"/>
        <pc:sldMkLst>
          <pc:docMk/>
          <pc:sldMk cId="3358938255" sldId="382"/>
        </pc:sldMkLst>
      </pc:sldChg>
      <pc:sldChg chg="add del">
        <pc:chgData name="Syed M Irteza" userId="7562c524ca1b3497" providerId="LiveId" clId="{921A1671-E3E1-40FE-A31F-0C08C2683F61}" dt="2021-03-04T07:18:57.301" v="56" actId="47"/>
        <pc:sldMkLst>
          <pc:docMk/>
          <pc:sldMk cId="3384135429" sldId="383"/>
        </pc:sldMkLst>
      </pc:sldChg>
      <pc:sldChg chg="add del">
        <pc:chgData name="Syed M Irteza" userId="7562c524ca1b3497" providerId="LiveId" clId="{921A1671-E3E1-40FE-A31F-0C08C2683F61}" dt="2021-03-04T07:18:57.301" v="56" actId="47"/>
        <pc:sldMkLst>
          <pc:docMk/>
          <pc:sldMk cId="2535365500" sldId="384"/>
        </pc:sldMkLst>
      </pc:sldChg>
      <pc:sldChg chg="add del">
        <pc:chgData name="Syed M Irteza" userId="7562c524ca1b3497" providerId="LiveId" clId="{921A1671-E3E1-40FE-A31F-0C08C2683F61}" dt="2021-03-04T07:18:57.301" v="56" actId="47"/>
        <pc:sldMkLst>
          <pc:docMk/>
          <pc:sldMk cId="90840108" sldId="385"/>
        </pc:sldMkLst>
      </pc:sldChg>
    </pc:docChg>
  </pc:docChgLst>
  <pc:docChgLst>
    <pc:chgData name="Syed M" userId="7562c524ca1b3497" providerId="LiveId" clId="{AEAB1CD5-1D80-4512-924D-125FB7566BA5}"/>
    <pc:docChg chg="custSel addSld delSld modSld">
      <pc:chgData name="Syed M" userId="7562c524ca1b3497" providerId="LiveId" clId="{AEAB1CD5-1D80-4512-924D-125FB7566BA5}" dt="2023-08-24T03:08:00.336" v="48"/>
      <pc:docMkLst>
        <pc:docMk/>
      </pc:docMkLst>
      <pc:sldChg chg="modSp mod">
        <pc:chgData name="Syed M" userId="7562c524ca1b3497" providerId="LiveId" clId="{AEAB1CD5-1D80-4512-924D-125FB7566BA5}" dt="2023-08-22T05:03:37.297" v="17" actId="27636"/>
        <pc:sldMkLst>
          <pc:docMk/>
          <pc:sldMk cId="3864580253" sldId="256"/>
        </pc:sldMkLst>
        <pc:spChg chg="mod">
          <ac:chgData name="Syed M" userId="7562c524ca1b3497" providerId="LiveId" clId="{AEAB1CD5-1D80-4512-924D-125FB7566BA5}" dt="2023-08-22T05:03:37.297" v="17" actId="27636"/>
          <ac:spMkLst>
            <pc:docMk/>
            <pc:sldMk cId="3864580253" sldId="256"/>
            <ac:spMk id="2" creationId="{22C6B6C6-19C5-4814-8A23-E7A1FF5513E7}"/>
          </ac:spMkLst>
        </pc:spChg>
        <pc:spChg chg="mod">
          <ac:chgData name="Syed M" userId="7562c524ca1b3497" providerId="LiveId" clId="{AEAB1CD5-1D80-4512-924D-125FB7566BA5}" dt="2023-08-22T05:03:18.559" v="1" actId="6549"/>
          <ac:spMkLst>
            <pc:docMk/>
            <pc:sldMk cId="3864580253" sldId="256"/>
            <ac:spMk id="3" creationId="{C8646435-1434-4F65-8F85-5E785E9B8571}"/>
          </ac:spMkLst>
        </pc:spChg>
      </pc:sldChg>
      <pc:sldChg chg="del">
        <pc:chgData name="Syed M" userId="7562c524ca1b3497" providerId="LiveId" clId="{AEAB1CD5-1D80-4512-924D-125FB7566BA5}" dt="2023-08-22T05:04:02.106" v="23" actId="47"/>
        <pc:sldMkLst>
          <pc:docMk/>
          <pc:sldMk cId="285396630" sldId="260"/>
        </pc:sldMkLst>
      </pc:sldChg>
      <pc:sldChg chg="del">
        <pc:chgData name="Syed M" userId="7562c524ca1b3497" providerId="LiveId" clId="{AEAB1CD5-1D80-4512-924D-125FB7566BA5}" dt="2023-08-22T05:04:03.656" v="24" actId="47"/>
        <pc:sldMkLst>
          <pc:docMk/>
          <pc:sldMk cId="358296429" sldId="261"/>
        </pc:sldMkLst>
      </pc:sldChg>
      <pc:sldChg chg="del">
        <pc:chgData name="Syed M" userId="7562c524ca1b3497" providerId="LiveId" clId="{AEAB1CD5-1D80-4512-924D-125FB7566BA5}" dt="2023-08-22T05:04:04.685" v="26" actId="47"/>
        <pc:sldMkLst>
          <pc:docMk/>
          <pc:sldMk cId="1380736225" sldId="262"/>
        </pc:sldMkLst>
      </pc:sldChg>
      <pc:sldChg chg="del">
        <pc:chgData name="Syed M" userId="7562c524ca1b3497" providerId="LiveId" clId="{AEAB1CD5-1D80-4512-924D-125FB7566BA5}" dt="2023-08-22T05:04:05.100" v="27" actId="47"/>
        <pc:sldMkLst>
          <pc:docMk/>
          <pc:sldMk cId="1561441760" sldId="264"/>
        </pc:sldMkLst>
      </pc:sldChg>
      <pc:sldChg chg="del">
        <pc:chgData name="Syed M" userId="7562c524ca1b3497" providerId="LiveId" clId="{AEAB1CD5-1D80-4512-924D-125FB7566BA5}" dt="2023-08-22T05:04:05.481" v="28" actId="47"/>
        <pc:sldMkLst>
          <pc:docMk/>
          <pc:sldMk cId="3363066022" sldId="266"/>
        </pc:sldMkLst>
      </pc:sldChg>
      <pc:sldChg chg="del">
        <pc:chgData name="Syed M" userId="7562c524ca1b3497" providerId="LiveId" clId="{AEAB1CD5-1D80-4512-924D-125FB7566BA5}" dt="2023-08-22T05:04:04.254" v="25" actId="47"/>
        <pc:sldMkLst>
          <pc:docMk/>
          <pc:sldMk cId="3262480184" sldId="269"/>
        </pc:sldMkLst>
      </pc:sldChg>
      <pc:sldChg chg="del">
        <pc:chgData name="Syed M" userId="7562c524ca1b3497" providerId="LiveId" clId="{AEAB1CD5-1D80-4512-924D-125FB7566BA5}" dt="2023-08-22T05:04:05.622" v="29" actId="47"/>
        <pc:sldMkLst>
          <pc:docMk/>
          <pc:sldMk cId="3401313800" sldId="277"/>
        </pc:sldMkLst>
      </pc:sldChg>
      <pc:sldChg chg="del">
        <pc:chgData name="Syed M" userId="7562c524ca1b3497" providerId="LiveId" clId="{AEAB1CD5-1D80-4512-924D-125FB7566BA5}" dt="2023-08-22T05:04:00.164" v="21" actId="47"/>
        <pc:sldMkLst>
          <pc:docMk/>
          <pc:sldMk cId="2167721964" sldId="286"/>
        </pc:sldMkLst>
      </pc:sldChg>
      <pc:sldChg chg="del">
        <pc:chgData name="Syed M" userId="7562c524ca1b3497" providerId="LiveId" clId="{AEAB1CD5-1D80-4512-924D-125FB7566BA5}" dt="2023-08-22T05:04:01.176" v="22" actId="47"/>
        <pc:sldMkLst>
          <pc:docMk/>
          <pc:sldMk cId="549162193" sldId="287"/>
        </pc:sldMkLst>
      </pc:sldChg>
      <pc:sldChg chg="del">
        <pc:chgData name="Syed M" userId="7562c524ca1b3497" providerId="LiveId" clId="{AEAB1CD5-1D80-4512-924D-125FB7566BA5}" dt="2023-08-22T05:04:06.145" v="30" actId="47"/>
        <pc:sldMkLst>
          <pc:docMk/>
          <pc:sldMk cId="3348359867" sldId="300"/>
        </pc:sldMkLst>
      </pc:sldChg>
      <pc:sldChg chg="del">
        <pc:chgData name="Syed M" userId="7562c524ca1b3497" providerId="LiveId" clId="{AEAB1CD5-1D80-4512-924D-125FB7566BA5}" dt="2023-08-22T05:04:06.622" v="31" actId="47"/>
        <pc:sldMkLst>
          <pc:docMk/>
          <pc:sldMk cId="1367513428" sldId="301"/>
        </pc:sldMkLst>
      </pc:sldChg>
      <pc:sldChg chg="del">
        <pc:chgData name="Syed M" userId="7562c524ca1b3497" providerId="LiveId" clId="{AEAB1CD5-1D80-4512-924D-125FB7566BA5}" dt="2023-08-22T05:03:59.640" v="20" actId="47"/>
        <pc:sldMkLst>
          <pc:docMk/>
          <pc:sldMk cId="4034702785" sldId="381"/>
        </pc:sldMkLst>
      </pc:sldChg>
      <pc:sldChg chg="del">
        <pc:chgData name="Syed M" userId="7562c524ca1b3497" providerId="LiveId" clId="{AEAB1CD5-1D80-4512-924D-125FB7566BA5}" dt="2023-08-22T05:03:53.351" v="18" actId="47"/>
        <pc:sldMkLst>
          <pc:docMk/>
          <pc:sldMk cId="3358938255" sldId="382"/>
        </pc:sldMkLst>
      </pc:sldChg>
      <pc:sldChg chg="del">
        <pc:chgData name="Syed M" userId="7562c524ca1b3497" providerId="LiveId" clId="{AEAB1CD5-1D80-4512-924D-125FB7566BA5}" dt="2023-08-22T05:03:54.241" v="19" actId="47"/>
        <pc:sldMkLst>
          <pc:docMk/>
          <pc:sldMk cId="3384135429" sldId="383"/>
        </pc:sldMkLst>
      </pc:sldChg>
      <pc:sldChg chg="modSp mod">
        <pc:chgData name="Syed M" userId="7562c524ca1b3497" providerId="LiveId" clId="{AEAB1CD5-1D80-4512-924D-125FB7566BA5}" dt="2023-08-24T03:08:00.336" v="48"/>
        <pc:sldMkLst>
          <pc:docMk/>
          <pc:sldMk cId="2535365500" sldId="384"/>
        </pc:sldMkLst>
        <pc:spChg chg="mod">
          <ac:chgData name="Syed M" userId="7562c524ca1b3497" providerId="LiveId" clId="{AEAB1CD5-1D80-4512-924D-125FB7566BA5}" dt="2023-08-24T03:08:00.336" v="48"/>
          <ac:spMkLst>
            <pc:docMk/>
            <pc:sldMk cId="2535365500" sldId="384"/>
            <ac:spMk id="3" creationId="{64C07B6F-C4A8-4546-8FB4-A574E4CC5269}"/>
          </ac:spMkLst>
        </pc:spChg>
      </pc:sldChg>
      <pc:sldChg chg="del">
        <pc:chgData name="Syed M" userId="7562c524ca1b3497" providerId="LiveId" clId="{AEAB1CD5-1D80-4512-924D-125FB7566BA5}" dt="2023-08-22T05:04:07.082" v="32" actId="47"/>
        <pc:sldMkLst>
          <pc:docMk/>
          <pc:sldMk cId="90840108" sldId="385"/>
        </pc:sldMkLst>
      </pc:sldChg>
      <pc:sldChg chg="del">
        <pc:chgData name="Syed M" userId="7562c524ca1b3497" providerId="LiveId" clId="{AEAB1CD5-1D80-4512-924D-125FB7566BA5}" dt="2023-08-22T05:04:09.055" v="34" actId="47"/>
        <pc:sldMkLst>
          <pc:docMk/>
          <pc:sldMk cId="1772385081" sldId="956"/>
        </pc:sldMkLst>
      </pc:sldChg>
      <pc:sldChg chg="del">
        <pc:chgData name="Syed M" userId="7562c524ca1b3497" providerId="LiveId" clId="{AEAB1CD5-1D80-4512-924D-125FB7566BA5}" dt="2023-08-22T05:04:09.971" v="35" actId="47"/>
        <pc:sldMkLst>
          <pc:docMk/>
          <pc:sldMk cId="1598317466" sldId="957"/>
        </pc:sldMkLst>
      </pc:sldChg>
      <pc:sldChg chg="del">
        <pc:chgData name="Syed M" userId="7562c524ca1b3497" providerId="LiveId" clId="{AEAB1CD5-1D80-4512-924D-125FB7566BA5}" dt="2023-08-22T05:04:11.081" v="36" actId="47"/>
        <pc:sldMkLst>
          <pc:docMk/>
          <pc:sldMk cId="952643495" sldId="958"/>
        </pc:sldMkLst>
      </pc:sldChg>
      <pc:sldChg chg="del">
        <pc:chgData name="Syed M" userId="7562c524ca1b3497" providerId="LiveId" clId="{AEAB1CD5-1D80-4512-924D-125FB7566BA5}" dt="2023-08-22T05:04:13.495" v="37" actId="47"/>
        <pc:sldMkLst>
          <pc:docMk/>
          <pc:sldMk cId="1744555962" sldId="959"/>
        </pc:sldMkLst>
      </pc:sldChg>
      <pc:sldChg chg="del">
        <pc:chgData name="Syed M" userId="7562c524ca1b3497" providerId="LiveId" clId="{AEAB1CD5-1D80-4512-924D-125FB7566BA5}" dt="2023-08-22T05:04:07.730" v="33" actId="47"/>
        <pc:sldMkLst>
          <pc:docMk/>
          <pc:sldMk cId="2314825519" sldId="960"/>
        </pc:sldMkLst>
      </pc:sldChg>
      <pc:sldChg chg="del">
        <pc:chgData name="Syed M" userId="7562c524ca1b3497" providerId="LiveId" clId="{AEAB1CD5-1D80-4512-924D-125FB7566BA5}" dt="2023-08-22T05:04:16.293" v="38" actId="47"/>
        <pc:sldMkLst>
          <pc:docMk/>
          <pc:sldMk cId="2264044002" sldId="961"/>
        </pc:sldMkLst>
      </pc:sldChg>
      <pc:sldChg chg="del">
        <pc:chgData name="Syed M" userId="7562c524ca1b3497" providerId="LiveId" clId="{AEAB1CD5-1D80-4512-924D-125FB7566BA5}" dt="2023-08-22T05:04:18.065" v="39" actId="47"/>
        <pc:sldMkLst>
          <pc:docMk/>
          <pc:sldMk cId="436782282" sldId="962"/>
        </pc:sldMkLst>
      </pc:sldChg>
      <pc:sldChg chg="modSp add">
        <pc:chgData name="Syed M" userId="7562c524ca1b3497" providerId="LiveId" clId="{AEAB1CD5-1D80-4512-924D-125FB7566BA5}" dt="2023-08-22T05:05:46.238" v="40"/>
        <pc:sldMkLst>
          <pc:docMk/>
          <pc:sldMk cId="3315313515" sldId="986"/>
        </pc:sldMkLst>
        <pc:spChg chg="mod">
          <ac:chgData name="Syed M" userId="7562c524ca1b3497" providerId="LiveId" clId="{AEAB1CD5-1D80-4512-924D-125FB7566BA5}" dt="2023-08-22T05:05:46.238" v="40"/>
          <ac:spMkLst>
            <pc:docMk/>
            <pc:sldMk cId="3315313515" sldId="986"/>
            <ac:spMk id="78" creationId="{E94B8DB8-C7EF-7A40-8154-BF28A6185E5B}"/>
          </ac:spMkLst>
        </pc:spChg>
      </pc:sldChg>
      <pc:sldChg chg="modSp add">
        <pc:chgData name="Syed M" userId="7562c524ca1b3497" providerId="LiveId" clId="{AEAB1CD5-1D80-4512-924D-125FB7566BA5}" dt="2023-08-22T05:05:46.238" v="40"/>
        <pc:sldMkLst>
          <pc:docMk/>
          <pc:sldMk cId="2294703521" sldId="987"/>
        </pc:sldMkLst>
        <pc:spChg chg="mod">
          <ac:chgData name="Syed M" userId="7562c524ca1b3497" providerId="LiveId" clId="{AEAB1CD5-1D80-4512-924D-125FB7566BA5}" dt="2023-08-22T05:05:46.238" v="40"/>
          <ac:spMkLst>
            <pc:docMk/>
            <pc:sldMk cId="2294703521" sldId="987"/>
            <ac:spMk id="179" creationId="{5BCB8937-73EA-A241-A38D-79BCD8BA1031}"/>
          </ac:spMkLst>
        </pc:spChg>
      </pc:sldChg>
      <pc:sldChg chg="modSp add">
        <pc:chgData name="Syed M" userId="7562c524ca1b3497" providerId="LiveId" clId="{AEAB1CD5-1D80-4512-924D-125FB7566BA5}" dt="2023-08-22T05:05:46.238" v="40"/>
        <pc:sldMkLst>
          <pc:docMk/>
          <pc:sldMk cId="3848209818" sldId="988"/>
        </pc:sldMkLst>
        <pc:spChg chg="mod">
          <ac:chgData name="Syed M" userId="7562c524ca1b3497" providerId="LiveId" clId="{AEAB1CD5-1D80-4512-924D-125FB7566BA5}" dt="2023-08-22T05:05:46.238" v="40"/>
          <ac:spMkLst>
            <pc:docMk/>
            <pc:sldMk cId="3848209818" sldId="988"/>
            <ac:spMk id="35" creationId="{541D33C7-A4DC-934F-8A9A-8D848D2D5A3C}"/>
          </ac:spMkLst>
        </pc:spChg>
      </pc:sldChg>
      <pc:sldChg chg="modSp add">
        <pc:chgData name="Syed M" userId="7562c524ca1b3497" providerId="LiveId" clId="{AEAB1CD5-1D80-4512-924D-125FB7566BA5}" dt="2023-08-22T05:05:46.238" v="40"/>
        <pc:sldMkLst>
          <pc:docMk/>
          <pc:sldMk cId="3177476577" sldId="989"/>
        </pc:sldMkLst>
        <pc:spChg chg="mod">
          <ac:chgData name="Syed M" userId="7562c524ca1b3497" providerId="LiveId" clId="{AEAB1CD5-1D80-4512-924D-125FB7566BA5}" dt="2023-08-22T05:05:46.238" v="40"/>
          <ac:spMkLst>
            <pc:docMk/>
            <pc:sldMk cId="3177476577" sldId="989"/>
            <ac:spMk id="6" creationId="{B17F353E-52FE-E046-AFD1-30F25FFD37CD}"/>
          </ac:spMkLst>
        </pc:spChg>
      </pc:sldChg>
      <pc:sldChg chg="add">
        <pc:chgData name="Syed M" userId="7562c524ca1b3497" providerId="LiveId" clId="{AEAB1CD5-1D80-4512-924D-125FB7566BA5}" dt="2023-08-22T05:05:46.238" v="40"/>
        <pc:sldMkLst>
          <pc:docMk/>
          <pc:sldMk cId="1388578315" sldId="991"/>
        </pc:sldMkLst>
      </pc:sldChg>
      <pc:sldChg chg="modSp add">
        <pc:chgData name="Syed M" userId="7562c524ca1b3497" providerId="LiveId" clId="{AEAB1CD5-1D80-4512-924D-125FB7566BA5}" dt="2023-08-22T05:05:46.238" v="40"/>
        <pc:sldMkLst>
          <pc:docMk/>
          <pc:sldMk cId="2841272283" sldId="992"/>
        </pc:sldMkLst>
        <pc:spChg chg="mod">
          <ac:chgData name="Syed M" userId="7562c524ca1b3497" providerId="LiveId" clId="{AEAB1CD5-1D80-4512-924D-125FB7566BA5}" dt="2023-08-22T05:05:46.238" v="40"/>
          <ac:spMkLst>
            <pc:docMk/>
            <pc:sldMk cId="2841272283" sldId="992"/>
            <ac:spMk id="63" creationId="{0D9FF767-60E9-2540-B227-5916082CDAFE}"/>
          </ac:spMkLst>
        </pc:spChg>
      </pc:sldChg>
      <pc:sldChg chg="modSp add">
        <pc:chgData name="Syed M" userId="7562c524ca1b3497" providerId="LiveId" clId="{AEAB1CD5-1D80-4512-924D-125FB7566BA5}" dt="2023-08-22T05:05:46.238" v="40"/>
        <pc:sldMkLst>
          <pc:docMk/>
          <pc:sldMk cId="3884457846" sldId="994"/>
        </pc:sldMkLst>
        <pc:spChg chg="mod">
          <ac:chgData name="Syed M" userId="7562c524ca1b3497" providerId="LiveId" clId="{AEAB1CD5-1D80-4512-924D-125FB7566BA5}" dt="2023-08-22T05:05:46.238" v="40"/>
          <ac:spMkLst>
            <pc:docMk/>
            <pc:sldMk cId="3884457846" sldId="994"/>
            <ac:spMk id="151" creationId="{DBCFF5DE-5066-9B4F-A753-70AC2CEF8F0F}"/>
          </ac:spMkLst>
        </pc:spChg>
      </pc:sldChg>
      <pc:sldChg chg="modSp add">
        <pc:chgData name="Syed M" userId="7562c524ca1b3497" providerId="LiveId" clId="{AEAB1CD5-1D80-4512-924D-125FB7566BA5}" dt="2023-08-22T05:05:46.238" v="40"/>
        <pc:sldMkLst>
          <pc:docMk/>
          <pc:sldMk cId="3313034558" sldId="995"/>
        </pc:sldMkLst>
        <pc:spChg chg="mod">
          <ac:chgData name="Syed M" userId="7562c524ca1b3497" providerId="LiveId" clId="{AEAB1CD5-1D80-4512-924D-125FB7566BA5}" dt="2023-08-22T05:05:46.238" v="40"/>
          <ac:spMkLst>
            <pc:docMk/>
            <pc:sldMk cId="3313034558" sldId="995"/>
            <ac:spMk id="117" creationId="{8E4677A6-A54B-954B-B7DF-3BC7B84FAE26}"/>
          </ac:spMkLst>
        </pc:spChg>
      </pc:sldChg>
      <pc:sldChg chg="modSp add">
        <pc:chgData name="Syed M" userId="7562c524ca1b3497" providerId="LiveId" clId="{AEAB1CD5-1D80-4512-924D-125FB7566BA5}" dt="2023-08-22T05:05:46.238" v="40"/>
        <pc:sldMkLst>
          <pc:docMk/>
          <pc:sldMk cId="1866003598" sldId="996"/>
        </pc:sldMkLst>
        <pc:spChg chg="mod">
          <ac:chgData name="Syed M" userId="7562c524ca1b3497" providerId="LiveId" clId="{AEAB1CD5-1D80-4512-924D-125FB7566BA5}" dt="2023-08-22T05:05:46.238" v="40"/>
          <ac:spMkLst>
            <pc:docMk/>
            <pc:sldMk cId="1866003598" sldId="996"/>
            <ac:spMk id="300" creationId="{50D1D034-7E8B-0C45-AB5E-88F706E9D76B}"/>
          </ac:spMkLst>
        </pc:spChg>
      </pc:sldChg>
      <pc:sldChg chg="modSp add">
        <pc:chgData name="Syed M" userId="7562c524ca1b3497" providerId="LiveId" clId="{AEAB1CD5-1D80-4512-924D-125FB7566BA5}" dt="2023-08-22T05:05:46.238" v="40"/>
        <pc:sldMkLst>
          <pc:docMk/>
          <pc:sldMk cId="132434024" sldId="997"/>
        </pc:sldMkLst>
        <pc:spChg chg="mod">
          <ac:chgData name="Syed M" userId="7562c524ca1b3497" providerId="LiveId" clId="{AEAB1CD5-1D80-4512-924D-125FB7566BA5}" dt="2023-08-22T05:05:46.238" v="40"/>
          <ac:spMkLst>
            <pc:docMk/>
            <pc:sldMk cId="132434024" sldId="997"/>
            <ac:spMk id="325" creationId="{7815FD10-7E25-5045-8089-070133927D57}"/>
          </ac:spMkLst>
        </pc:spChg>
      </pc:sldChg>
      <pc:sldChg chg="modSp add">
        <pc:chgData name="Syed M" userId="7562c524ca1b3497" providerId="LiveId" clId="{AEAB1CD5-1D80-4512-924D-125FB7566BA5}" dt="2023-08-22T05:05:46.238" v="40"/>
        <pc:sldMkLst>
          <pc:docMk/>
          <pc:sldMk cId="1161665240" sldId="998"/>
        </pc:sldMkLst>
        <pc:spChg chg="mod">
          <ac:chgData name="Syed M" userId="7562c524ca1b3497" providerId="LiveId" clId="{AEAB1CD5-1D80-4512-924D-125FB7566BA5}" dt="2023-08-22T05:05:46.238" v="40"/>
          <ac:spMkLst>
            <pc:docMk/>
            <pc:sldMk cId="1161665240" sldId="998"/>
            <ac:spMk id="328" creationId="{7BDE0A7B-94CE-FC4F-BFEA-CC6E8E15F53F}"/>
          </ac:spMkLst>
        </pc:spChg>
      </pc:sldChg>
      <pc:sldChg chg="modSp add">
        <pc:chgData name="Syed M" userId="7562c524ca1b3497" providerId="LiveId" clId="{AEAB1CD5-1D80-4512-924D-125FB7566BA5}" dt="2023-08-22T05:05:46.238" v="40"/>
        <pc:sldMkLst>
          <pc:docMk/>
          <pc:sldMk cId="869259509" sldId="999"/>
        </pc:sldMkLst>
        <pc:spChg chg="mod">
          <ac:chgData name="Syed M" userId="7562c524ca1b3497" providerId="LiveId" clId="{AEAB1CD5-1D80-4512-924D-125FB7566BA5}" dt="2023-08-22T05:05:46.238" v="40"/>
          <ac:spMkLst>
            <pc:docMk/>
            <pc:sldMk cId="869259509" sldId="999"/>
            <ac:spMk id="388" creationId="{737993C4-51C6-4243-98ED-E7F21DA8022C}"/>
          </ac:spMkLst>
        </pc:spChg>
      </pc:sldChg>
      <pc:sldChg chg="modSp add">
        <pc:chgData name="Syed M" userId="7562c524ca1b3497" providerId="LiveId" clId="{AEAB1CD5-1D80-4512-924D-125FB7566BA5}" dt="2023-08-22T05:05:46.238" v="40"/>
        <pc:sldMkLst>
          <pc:docMk/>
          <pc:sldMk cId="940861056" sldId="1000"/>
        </pc:sldMkLst>
        <pc:spChg chg="mod">
          <ac:chgData name="Syed M" userId="7562c524ca1b3497" providerId="LiveId" clId="{AEAB1CD5-1D80-4512-924D-125FB7566BA5}" dt="2023-08-22T05:05:46.238" v="40"/>
          <ac:spMkLst>
            <pc:docMk/>
            <pc:sldMk cId="940861056" sldId="1000"/>
            <ac:spMk id="61" creationId="{71F9ABD3-3387-D74E-AF76-C145E413610F}"/>
          </ac:spMkLst>
        </pc:spChg>
      </pc:sldChg>
      <pc:sldChg chg="modSp add">
        <pc:chgData name="Syed M" userId="7562c524ca1b3497" providerId="LiveId" clId="{AEAB1CD5-1D80-4512-924D-125FB7566BA5}" dt="2023-08-22T05:05:46.238" v="40"/>
        <pc:sldMkLst>
          <pc:docMk/>
          <pc:sldMk cId="1470786342" sldId="1002"/>
        </pc:sldMkLst>
        <pc:spChg chg="mod">
          <ac:chgData name="Syed M" userId="7562c524ca1b3497" providerId="LiveId" clId="{AEAB1CD5-1D80-4512-924D-125FB7566BA5}" dt="2023-08-22T05:05:46.238" v="40"/>
          <ac:spMkLst>
            <pc:docMk/>
            <pc:sldMk cId="1470786342" sldId="1002"/>
            <ac:spMk id="6" creationId="{5C89035B-463A-1E40-A130-AE9AA3E37667}"/>
          </ac:spMkLst>
        </pc:spChg>
      </pc:sldChg>
      <pc:sldChg chg="modSp add">
        <pc:chgData name="Syed M" userId="7562c524ca1b3497" providerId="LiveId" clId="{AEAB1CD5-1D80-4512-924D-125FB7566BA5}" dt="2023-08-22T05:05:46.238" v="40"/>
        <pc:sldMkLst>
          <pc:docMk/>
          <pc:sldMk cId="2282070173" sldId="1003"/>
        </pc:sldMkLst>
        <pc:spChg chg="mod">
          <ac:chgData name="Syed M" userId="7562c524ca1b3497" providerId="LiveId" clId="{AEAB1CD5-1D80-4512-924D-125FB7566BA5}" dt="2023-08-22T05:05:46.238" v="40"/>
          <ac:spMkLst>
            <pc:docMk/>
            <pc:sldMk cId="2282070173" sldId="1003"/>
            <ac:spMk id="58" creationId="{45CC7D59-8063-2F4C-A4F4-9B16811F4310}"/>
          </ac:spMkLst>
        </pc:spChg>
      </pc:sldChg>
      <pc:sldChg chg="modSp add">
        <pc:chgData name="Syed M" userId="7562c524ca1b3497" providerId="LiveId" clId="{AEAB1CD5-1D80-4512-924D-125FB7566BA5}" dt="2023-08-22T05:05:46.238" v="40"/>
        <pc:sldMkLst>
          <pc:docMk/>
          <pc:sldMk cId="453457216" sldId="1004"/>
        </pc:sldMkLst>
        <pc:spChg chg="mod">
          <ac:chgData name="Syed M" userId="7562c524ca1b3497" providerId="LiveId" clId="{AEAB1CD5-1D80-4512-924D-125FB7566BA5}" dt="2023-08-22T05:05:46.238" v="40"/>
          <ac:spMkLst>
            <pc:docMk/>
            <pc:sldMk cId="453457216" sldId="1004"/>
            <ac:spMk id="51" creationId="{B70D46B2-DA48-BC41-88EB-9A7ADF18AE56}"/>
          </ac:spMkLst>
        </pc:spChg>
      </pc:sldChg>
      <pc:sldChg chg="modSp add">
        <pc:chgData name="Syed M" userId="7562c524ca1b3497" providerId="LiveId" clId="{AEAB1CD5-1D80-4512-924D-125FB7566BA5}" dt="2023-08-22T05:05:46.238" v="40"/>
        <pc:sldMkLst>
          <pc:docMk/>
          <pc:sldMk cId="58051385" sldId="1005"/>
        </pc:sldMkLst>
        <pc:spChg chg="mod">
          <ac:chgData name="Syed M" userId="7562c524ca1b3497" providerId="LiveId" clId="{AEAB1CD5-1D80-4512-924D-125FB7566BA5}" dt="2023-08-22T05:05:46.238" v="40"/>
          <ac:spMkLst>
            <pc:docMk/>
            <pc:sldMk cId="58051385" sldId="1005"/>
            <ac:spMk id="57" creationId="{520C29B2-BF21-FD46-BEE5-C6688F240217}"/>
          </ac:spMkLst>
        </pc:spChg>
      </pc:sldChg>
      <pc:sldChg chg="modSp add">
        <pc:chgData name="Syed M" userId="7562c524ca1b3497" providerId="LiveId" clId="{AEAB1CD5-1D80-4512-924D-125FB7566BA5}" dt="2023-08-22T05:05:46.238" v="40"/>
        <pc:sldMkLst>
          <pc:docMk/>
          <pc:sldMk cId="1683255681" sldId="1006"/>
        </pc:sldMkLst>
        <pc:spChg chg="mod">
          <ac:chgData name="Syed M" userId="7562c524ca1b3497" providerId="LiveId" clId="{AEAB1CD5-1D80-4512-924D-125FB7566BA5}" dt="2023-08-22T05:05:46.238" v="40"/>
          <ac:spMkLst>
            <pc:docMk/>
            <pc:sldMk cId="1683255681" sldId="1006"/>
            <ac:spMk id="62" creationId="{CF89E173-FF75-8A40-9D32-9F66CEC7EEEA}"/>
          </ac:spMkLst>
        </pc:spChg>
      </pc:sldChg>
      <pc:sldChg chg="modSp add">
        <pc:chgData name="Syed M" userId="7562c524ca1b3497" providerId="LiveId" clId="{AEAB1CD5-1D80-4512-924D-125FB7566BA5}" dt="2023-08-22T05:05:46.238" v="40"/>
        <pc:sldMkLst>
          <pc:docMk/>
          <pc:sldMk cId="676598006" sldId="1007"/>
        </pc:sldMkLst>
        <pc:spChg chg="mod">
          <ac:chgData name="Syed M" userId="7562c524ca1b3497" providerId="LiveId" clId="{AEAB1CD5-1D80-4512-924D-125FB7566BA5}" dt="2023-08-22T05:05:46.238" v="40"/>
          <ac:spMkLst>
            <pc:docMk/>
            <pc:sldMk cId="676598006" sldId="1007"/>
            <ac:spMk id="31" creationId="{7CC7459C-C116-164E-B088-1D243F2DD5A0}"/>
          </ac:spMkLst>
        </pc:spChg>
      </pc:sldChg>
      <pc:sldChg chg="modSp add">
        <pc:chgData name="Syed M" userId="7562c524ca1b3497" providerId="LiveId" clId="{AEAB1CD5-1D80-4512-924D-125FB7566BA5}" dt="2023-08-22T05:05:46.238" v="40"/>
        <pc:sldMkLst>
          <pc:docMk/>
          <pc:sldMk cId="3081701120" sldId="1008"/>
        </pc:sldMkLst>
        <pc:spChg chg="mod">
          <ac:chgData name="Syed M" userId="7562c524ca1b3497" providerId="LiveId" clId="{AEAB1CD5-1D80-4512-924D-125FB7566BA5}" dt="2023-08-22T05:05:46.238" v="40"/>
          <ac:spMkLst>
            <pc:docMk/>
            <pc:sldMk cId="3081701120" sldId="1008"/>
            <ac:spMk id="32" creationId="{0FDC591A-D31D-2A45-AA1E-B568041AA95C}"/>
          </ac:spMkLst>
        </pc:spChg>
      </pc:sldChg>
      <pc:sldChg chg="modSp add">
        <pc:chgData name="Syed M" userId="7562c524ca1b3497" providerId="LiveId" clId="{AEAB1CD5-1D80-4512-924D-125FB7566BA5}" dt="2023-08-22T05:05:46.238" v="40"/>
        <pc:sldMkLst>
          <pc:docMk/>
          <pc:sldMk cId="243383833" sldId="1009"/>
        </pc:sldMkLst>
        <pc:spChg chg="mod">
          <ac:chgData name="Syed M" userId="7562c524ca1b3497" providerId="LiveId" clId="{AEAB1CD5-1D80-4512-924D-125FB7566BA5}" dt="2023-08-22T05:05:46.238" v="40"/>
          <ac:spMkLst>
            <pc:docMk/>
            <pc:sldMk cId="243383833" sldId="1009"/>
            <ac:spMk id="61" creationId="{B25BBF9C-F6B7-D74C-8D2F-80041D2036F7}"/>
          </ac:spMkLst>
        </pc:spChg>
      </pc:sldChg>
      <pc:sldChg chg="modSp add">
        <pc:chgData name="Syed M" userId="7562c524ca1b3497" providerId="LiveId" clId="{AEAB1CD5-1D80-4512-924D-125FB7566BA5}" dt="2023-08-22T05:05:46.238" v="40"/>
        <pc:sldMkLst>
          <pc:docMk/>
          <pc:sldMk cId="234981406" sldId="1010"/>
        </pc:sldMkLst>
        <pc:spChg chg="mod">
          <ac:chgData name="Syed M" userId="7562c524ca1b3497" providerId="LiveId" clId="{AEAB1CD5-1D80-4512-924D-125FB7566BA5}" dt="2023-08-22T05:05:46.238" v="40"/>
          <ac:spMkLst>
            <pc:docMk/>
            <pc:sldMk cId="234981406" sldId="1010"/>
            <ac:spMk id="35" creationId="{55A976FD-BCA0-3B40-B7FA-0498D9E5EF65}"/>
          </ac:spMkLst>
        </pc:spChg>
      </pc:sldChg>
      <pc:sldChg chg="modSp add">
        <pc:chgData name="Syed M" userId="7562c524ca1b3497" providerId="LiveId" clId="{AEAB1CD5-1D80-4512-924D-125FB7566BA5}" dt="2023-08-22T05:05:46.238" v="40"/>
        <pc:sldMkLst>
          <pc:docMk/>
          <pc:sldMk cId="2226632230" sldId="1011"/>
        </pc:sldMkLst>
        <pc:spChg chg="mod">
          <ac:chgData name="Syed M" userId="7562c524ca1b3497" providerId="LiveId" clId="{AEAB1CD5-1D80-4512-924D-125FB7566BA5}" dt="2023-08-22T05:05:46.238" v="40"/>
          <ac:spMkLst>
            <pc:docMk/>
            <pc:sldMk cId="2226632230" sldId="1011"/>
            <ac:spMk id="45" creationId="{589565F1-CC81-D148-8C2B-5587C47130D9}"/>
          </ac:spMkLst>
        </pc:spChg>
      </pc:sldChg>
      <pc:sldChg chg="modSp add">
        <pc:chgData name="Syed M" userId="7562c524ca1b3497" providerId="LiveId" clId="{AEAB1CD5-1D80-4512-924D-125FB7566BA5}" dt="2023-08-22T05:05:46.238" v="40"/>
        <pc:sldMkLst>
          <pc:docMk/>
          <pc:sldMk cId="1703818739" sldId="1012"/>
        </pc:sldMkLst>
        <pc:spChg chg="mod">
          <ac:chgData name="Syed M" userId="7562c524ca1b3497" providerId="LiveId" clId="{AEAB1CD5-1D80-4512-924D-125FB7566BA5}" dt="2023-08-22T05:05:46.238" v="40"/>
          <ac:spMkLst>
            <pc:docMk/>
            <pc:sldMk cId="1703818739" sldId="1012"/>
            <ac:spMk id="74" creationId="{4DCC6A02-3817-1E4F-92DD-D0AA6AC8445A}"/>
          </ac:spMkLst>
        </pc:spChg>
      </pc:sldChg>
      <pc:sldChg chg="modSp add">
        <pc:chgData name="Syed M" userId="7562c524ca1b3497" providerId="LiveId" clId="{AEAB1CD5-1D80-4512-924D-125FB7566BA5}" dt="2023-08-22T05:05:46.238" v="40"/>
        <pc:sldMkLst>
          <pc:docMk/>
          <pc:sldMk cId="4201790252" sldId="1013"/>
        </pc:sldMkLst>
        <pc:spChg chg="mod">
          <ac:chgData name="Syed M" userId="7562c524ca1b3497" providerId="LiveId" clId="{AEAB1CD5-1D80-4512-924D-125FB7566BA5}" dt="2023-08-22T05:05:46.238" v="40"/>
          <ac:spMkLst>
            <pc:docMk/>
            <pc:sldMk cId="4201790252" sldId="1013"/>
            <ac:spMk id="146" creationId="{FB6AE8FF-6EB2-C544-80BC-6FF3FA7A6285}"/>
          </ac:spMkLst>
        </pc:spChg>
      </pc:sldChg>
      <pc:sldChg chg="modSp add">
        <pc:chgData name="Syed M" userId="7562c524ca1b3497" providerId="LiveId" clId="{AEAB1CD5-1D80-4512-924D-125FB7566BA5}" dt="2023-08-22T05:05:46.238" v="40"/>
        <pc:sldMkLst>
          <pc:docMk/>
          <pc:sldMk cId="4212891699" sldId="1014"/>
        </pc:sldMkLst>
        <pc:spChg chg="mod">
          <ac:chgData name="Syed M" userId="7562c524ca1b3497" providerId="LiveId" clId="{AEAB1CD5-1D80-4512-924D-125FB7566BA5}" dt="2023-08-22T05:05:46.238" v="40"/>
          <ac:spMkLst>
            <pc:docMk/>
            <pc:sldMk cId="4212891699" sldId="1014"/>
            <ac:spMk id="161" creationId="{B3D70443-F3EE-CE47-AEBC-12DE161B9412}"/>
          </ac:spMkLst>
        </pc:spChg>
      </pc:sldChg>
      <pc:sldChg chg="modSp add">
        <pc:chgData name="Syed M" userId="7562c524ca1b3497" providerId="LiveId" clId="{AEAB1CD5-1D80-4512-924D-125FB7566BA5}" dt="2023-08-22T05:05:46.238" v="40"/>
        <pc:sldMkLst>
          <pc:docMk/>
          <pc:sldMk cId="3102436567" sldId="1015"/>
        </pc:sldMkLst>
        <pc:spChg chg="mod">
          <ac:chgData name="Syed M" userId="7562c524ca1b3497" providerId="LiveId" clId="{AEAB1CD5-1D80-4512-924D-125FB7566BA5}" dt="2023-08-22T05:05:46.238" v="40"/>
          <ac:spMkLst>
            <pc:docMk/>
            <pc:sldMk cId="3102436567" sldId="1015"/>
            <ac:spMk id="6" creationId="{5C89035B-463A-1E40-A130-AE9AA3E37667}"/>
          </ac:spMkLst>
        </pc:spChg>
      </pc:sldChg>
      <pc:sldChg chg="modSp add">
        <pc:chgData name="Syed M" userId="7562c524ca1b3497" providerId="LiveId" clId="{AEAB1CD5-1D80-4512-924D-125FB7566BA5}" dt="2023-08-22T05:05:46.238" v="40"/>
        <pc:sldMkLst>
          <pc:docMk/>
          <pc:sldMk cId="122004853" sldId="1017"/>
        </pc:sldMkLst>
        <pc:spChg chg="mod">
          <ac:chgData name="Syed M" userId="7562c524ca1b3497" providerId="LiveId" clId="{AEAB1CD5-1D80-4512-924D-125FB7566BA5}" dt="2023-08-22T05:05:46.238" v="40"/>
          <ac:spMkLst>
            <pc:docMk/>
            <pc:sldMk cId="122004853" sldId="1017"/>
            <ac:spMk id="4" creationId="{7AA05694-B336-D046-8E80-E33E16DD0456}"/>
          </ac:spMkLst>
        </pc:spChg>
      </pc:sldChg>
      <pc:sldChg chg="modSp add">
        <pc:chgData name="Syed M" userId="7562c524ca1b3497" providerId="LiveId" clId="{AEAB1CD5-1D80-4512-924D-125FB7566BA5}" dt="2023-08-22T05:05:46.238" v="40"/>
        <pc:sldMkLst>
          <pc:docMk/>
          <pc:sldMk cId="1717233500" sldId="1020"/>
        </pc:sldMkLst>
        <pc:spChg chg="mod">
          <ac:chgData name="Syed M" userId="7562c524ca1b3497" providerId="LiveId" clId="{AEAB1CD5-1D80-4512-924D-125FB7566BA5}" dt="2023-08-22T05:05:46.238" v="40"/>
          <ac:spMkLst>
            <pc:docMk/>
            <pc:sldMk cId="1717233500" sldId="1020"/>
            <ac:spMk id="107" creationId="{CEA3DD75-9DAB-5E4A-B3E0-855D2D494AC8}"/>
          </ac:spMkLst>
        </pc:spChg>
      </pc:sldChg>
      <pc:sldChg chg="modSp add">
        <pc:chgData name="Syed M" userId="7562c524ca1b3497" providerId="LiveId" clId="{AEAB1CD5-1D80-4512-924D-125FB7566BA5}" dt="2023-08-22T05:05:46.238" v="40"/>
        <pc:sldMkLst>
          <pc:docMk/>
          <pc:sldMk cId="736197137" sldId="1021"/>
        </pc:sldMkLst>
        <pc:spChg chg="mod">
          <ac:chgData name="Syed M" userId="7562c524ca1b3497" providerId="LiveId" clId="{AEAB1CD5-1D80-4512-924D-125FB7566BA5}" dt="2023-08-22T05:05:46.238" v="40"/>
          <ac:spMkLst>
            <pc:docMk/>
            <pc:sldMk cId="736197137" sldId="1021"/>
            <ac:spMk id="71" creationId="{EEA5F1B4-B3C4-1642-BE57-21C93FEB2C51}"/>
          </ac:spMkLst>
        </pc:spChg>
      </pc:sldChg>
      <pc:sldChg chg="modSp add">
        <pc:chgData name="Syed M" userId="7562c524ca1b3497" providerId="LiveId" clId="{AEAB1CD5-1D80-4512-924D-125FB7566BA5}" dt="2023-08-22T05:05:46.238" v="40"/>
        <pc:sldMkLst>
          <pc:docMk/>
          <pc:sldMk cId="3795679529" sldId="1022"/>
        </pc:sldMkLst>
        <pc:spChg chg="mod">
          <ac:chgData name="Syed M" userId="7562c524ca1b3497" providerId="LiveId" clId="{AEAB1CD5-1D80-4512-924D-125FB7566BA5}" dt="2023-08-22T05:05:46.238" v="40"/>
          <ac:spMkLst>
            <pc:docMk/>
            <pc:sldMk cId="3795679529" sldId="1022"/>
            <ac:spMk id="67" creationId="{2255C84A-9C2E-5440-8C7B-2EFA237CD122}"/>
          </ac:spMkLst>
        </pc:spChg>
      </pc:sldChg>
      <pc:sldChg chg="modSp add">
        <pc:chgData name="Syed M" userId="7562c524ca1b3497" providerId="LiveId" clId="{AEAB1CD5-1D80-4512-924D-125FB7566BA5}" dt="2023-08-22T05:05:46.238" v="40"/>
        <pc:sldMkLst>
          <pc:docMk/>
          <pc:sldMk cId="2464781136" sldId="1023"/>
        </pc:sldMkLst>
        <pc:spChg chg="mod">
          <ac:chgData name="Syed M" userId="7562c524ca1b3497" providerId="LiveId" clId="{AEAB1CD5-1D80-4512-924D-125FB7566BA5}" dt="2023-08-22T05:05:46.238" v="40"/>
          <ac:spMkLst>
            <pc:docMk/>
            <pc:sldMk cId="2464781136" sldId="1023"/>
            <ac:spMk id="6" creationId="{5C89035B-463A-1E40-A130-AE9AA3E37667}"/>
          </ac:spMkLst>
        </pc:spChg>
      </pc:sldChg>
      <pc:sldChg chg="modSp add">
        <pc:chgData name="Syed M" userId="7562c524ca1b3497" providerId="LiveId" clId="{AEAB1CD5-1D80-4512-924D-125FB7566BA5}" dt="2023-08-22T05:05:46.238" v="40"/>
        <pc:sldMkLst>
          <pc:docMk/>
          <pc:sldMk cId="4061570300" sldId="1025"/>
        </pc:sldMkLst>
        <pc:spChg chg="mod">
          <ac:chgData name="Syed M" userId="7562c524ca1b3497" providerId="LiveId" clId="{AEAB1CD5-1D80-4512-924D-125FB7566BA5}" dt="2023-08-22T05:05:46.238" v="40"/>
          <ac:spMkLst>
            <pc:docMk/>
            <pc:sldMk cId="4061570300" sldId="1025"/>
            <ac:spMk id="5" creationId="{6A309F33-D0A0-8D42-AC5B-CD3063143204}"/>
          </ac:spMkLst>
        </pc:spChg>
      </pc:sldChg>
      <pc:sldChg chg="modSp add">
        <pc:chgData name="Syed M" userId="7562c524ca1b3497" providerId="LiveId" clId="{AEAB1CD5-1D80-4512-924D-125FB7566BA5}" dt="2023-08-22T05:05:46.238" v="40"/>
        <pc:sldMkLst>
          <pc:docMk/>
          <pc:sldMk cId="1521347174" sldId="1026"/>
        </pc:sldMkLst>
        <pc:spChg chg="mod">
          <ac:chgData name="Syed M" userId="7562c524ca1b3497" providerId="LiveId" clId="{AEAB1CD5-1D80-4512-924D-125FB7566BA5}" dt="2023-08-22T05:05:46.238" v="40"/>
          <ac:spMkLst>
            <pc:docMk/>
            <pc:sldMk cId="1521347174" sldId="1026"/>
            <ac:spMk id="17" creationId="{EC03A291-3ABD-5A48-BE94-CDE7BE41DBA1}"/>
          </ac:spMkLst>
        </pc:spChg>
      </pc:sldChg>
      <pc:sldChg chg="modSp add">
        <pc:chgData name="Syed M" userId="7562c524ca1b3497" providerId="LiveId" clId="{AEAB1CD5-1D80-4512-924D-125FB7566BA5}" dt="2023-08-22T05:05:46.238" v="40"/>
        <pc:sldMkLst>
          <pc:docMk/>
          <pc:sldMk cId="1861257897" sldId="1027"/>
        </pc:sldMkLst>
        <pc:spChg chg="mod">
          <ac:chgData name="Syed M" userId="7562c524ca1b3497" providerId="LiveId" clId="{AEAB1CD5-1D80-4512-924D-125FB7566BA5}" dt="2023-08-22T05:05:46.238" v="40"/>
          <ac:spMkLst>
            <pc:docMk/>
            <pc:sldMk cId="1861257897" sldId="1027"/>
            <ac:spMk id="33" creationId="{44756CF3-22F7-2F4D-8F3B-F8371F6A8045}"/>
          </ac:spMkLst>
        </pc:spChg>
      </pc:sldChg>
      <pc:sldChg chg="modSp add">
        <pc:chgData name="Syed M" userId="7562c524ca1b3497" providerId="LiveId" clId="{AEAB1CD5-1D80-4512-924D-125FB7566BA5}" dt="2023-08-22T05:05:46.238" v="40"/>
        <pc:sldMkLst>
          <pc:docMk/>
          <pc:sldMk cId="585817310" sldId="1028"/>
        </pc:sldMkLst>
        <pc:spChg chg="mod">
          <ac:chgData name="Syed M" userId="7562c524ca1b3497" providerId="LiveId" clId="{AEAB1CD5-1D80-4512-924D-125FB7566BA5}" dt="2023-08-22T05:05:46.238" v="40"/>
          <ac:spMkLst>
            <pc:docMk/>
            <pc:sldMk cId="585817310" sldId="1028"/>
            <ac:spMk id="6" creationId="{C7863566-BF3F-7A41-A14A-C94625DA7630}"/>
          </ac:spMkLst>
        </pc:spChg>
      </pc:sldChg>
      <pc:sldChg chg="modSp add">
        <pc:chgData name="Syed M" userId="7562c524ca1b3497" providerId="LiveId" clId="{AEAB1CD5-1D80-4512-924D-125FB7566BA5}" dt="2023-08-22T05:05:46.238" v="40"/>
        <pc:sldMkLst>
          <pc:docMk/>
          <pc:sldMk cId="2387245488" sldId="1029"/>
        </pc:sldMkLst>
        <pc:spChg chg="mod">
          <ac:chgData name="Syed M" userId="7562c524ca1b3497" providerId="LiveId" clId="{AEAB1CD5-1D80-4512-924D-125FB7566BA5}" dt="2023-08-22T05:05:46.238" v="40"/>
          <ac:spMkLst>
            <pc:docMk/>
            <pc:sldMk cId="2387245488" sldId="1029"/>
            <ac:spMk id="32" creationId="{BD8DF8F4-5414-EF4A-839E-C45585257CE0}"/>
          </ac:spMkLst>
        </pc:spChg>
      </pc:sldChg>
      <pc:sldChg chg="modSp add">
        <pc:chgData name="Syed M" userId="7562c524ca1b3497" providerId="LiveId" clId="{AEAB1CD5-1D80-4512-924D-125FB7566BA5}" dt="2023-08-22T05:05:46.238" v="40"/>
        <pc:sldMkLst>
          <pc:docMk/>
          <pc:sldMk cId="827783366" sldId="1030"/>
        </pc:sldMkLst>
        <pc:spChg chg="mod">
          <ac:chgData name="Syed M" userId="7562c524ca1b3497" providerId="LiveId" clId="{AEAB1CD5-1D80-4512-924D-125FB7566BA5}" dt="2023-08-22T05:05:46.238" v="40"/>
          <ac:spMkLst>
            <pc:docMk/>
            <pc:sldMk cId="827783366" sldId="1030"/>
            <ac:spMk id="137" creationId="{E70AE3D5-912C-A246-BEFD-E695C530DB2E}"/>
          </ac:spMkLst>
        </pc:spChg>
      </pc:sldChg>
      <pc:sldChg chg="modSp add">
        <pc:chgData name="Syed M" userId="7562c524ca1b3497" providerId="LiveId" clId="{AEAB1CD5-1D80-4512-924D-125FB7566BA5}" dt="2023-08-22T05:05:46.238" v="40"/>
        <pc:sldMkLst>
          <pc:docMk/>
          <pc:sldMk cId="2256639151" sldId="1206"/>
        </pc:sldMkLst>
        <pc:spChg chg="mod">
          <ac:chgData name="Syed M" userId="7562c524ca1b3497" providerId="LiveId" clId="{AEAB1CD5-1D80-4512-924D-125FB7566BA5}" dt="2023-08-22T05:05:46.238" v="40"/>
          <ac:spMkLst>
            <pc:docMk/>
            <pc:sldMk cId="2256639151" sldId="1206"/>
            <ac:spMk id="5" creationId="{CA9EEA19-549B-C742-97A6-691F12A256B4}"/>
          </ac:spMkLst>
        </pc:spChg>
      </pc:sldChg>
      <pc:sldChg chg="modSp add">
        <pc:chgData name="Syed M" userId="7562c524ca1b3497" providerId="LiveId" clId="{AEAB1CD5-1D80-4512-924D-125FB7566BA5}" dt="2023-08-22T05:05:46.238" v="40"/>
        <pc:sldMkLst>
          <pc:docMk/>
          <pc:sldMk cId="4266706966" sldId="1208"/>
        </pc:sldMkLst>
        <pc:spChg chg="mod">
          <ac:chgData name="Syed M" userId="7562c524ca1b3497" providerId="LiveId" clId="{AEAB1CD5-1D80-4512-924D-125FB7566BA5}" dt="2023-08-22T05:05:46.238" v="40"/>
          <ac:spMkLst>
            <pc:docMk/>
            <pc:sldMk cId="4266706966" sldId="1208"/>
            <ac:spMk id="88" creationId="{19C48C77-97C9-E641-9E95-A18076BB0488}"/>
          </ac:spMkLst>
        </pc:spChg>
      </pc:sldChg>
      <pc:sldChg chg="modSp add">
        <pc:chgData name="Syed M" userId="7562c524ca1b3497" providerId="LiveId" clId="{AEAB1CD5-1D80-4512-924D-125FB7566BA5}" dt="2023-08-22T05:05:46.238" v="40"/>
        <pc:sldMkLst>
          <pc:docMk/>
          <pc:sldMk cId="995770178" sldId="1209"/>
        </pc:sldMkLst>
        <pc:spChg chg="mod">
          <ac:chgData name="Syed M" userId="7562c524ca1b3497" providerId="LiveId" clId="{AEAB1CD5-1D80-4512-924D-125FB7566BA5}" dt="2023-08-22T05:05:46.238" v="40"/>
          <ac:spMkLst>
            <pc:docMk/>
            <pc:sldMk cId="995770178" sldId="1209"/>
            <ac:spMk id="86" creationId="{FCF8662E-6C10-1246-A632-4EAD39DCFA18}"/>
          </ac:spMkLst>
        </pc:spChg>
      </pc:sldChg>
      <pc:sldChg chg="modSp add">
        <pc:chgData name="Syed M" userId="7562c524ca1b3497" providerId="LiveId" clId="{AEAB1CD5-1D80-4512-924D-125FB7566BA5}" dt="2023-08-22T05:05:46.238" v="40"/>
        <pc:sldMkLst>
          <pc:docMk/>
          <pc:sldMk cId="2264086061" sldId="1216"/>
        </pc:sldMkLst>
        <pc:spChg chg="mod">
          <ac:chgData name="Syed M" userId="7562c524ca1b3497" providerId="LiveId" clId="{AEAB1CD5-1D80-4512-924D-125FB7566BA5}" dt="2023-08-22T05:05:46.238" v="40"/>
          <ac:spMkLst>
            <pc:docMk/>
            <pc:sldMk cId="2264086061" sldId="1216"/>
            <ac:spMk id="109" creationId="{99BA57FE-A308-1E41-B606-A1B8A22BF1A6}"/>
          </ac:spMkLst>
        </pc:spChg>
      </pc:sldChg>
      <pc:sldChg chg="modSp add">
        <pc:chgData name="Syed M" userId="7562c524ca1b3497" providerId="LiveId" clId="{AEAB1CD5-1D80-4512-924D-125FB7566BA5}" dt="2023-08-22T05:05:46.238" v="40"/>
        <pc:sldMkLst>
          <pc:docMk/>
          <pc:sldMk cId="3628723615" sldId="1217"/>
        </pc:sldMkLst>
        <pc:spChg chg="mod">
          <ac:chgData name="Syed M" userId="7562c524ca1b3497" providerId="LiveId" clId="{AEAB1CD5-1D80-4512-924D-125FB7566BA5}" dt="2023-08-22T05:05:46.238" v="40"/>
          <ac:spMkLst>
            <pc:docMk/>
            <pc:sldMk cId="3628723615" sldId="1217"/>
            <ac:spMk id="4" creationId="{09B4D160-850D-7046-9248-6D0533F70855}"/>
          </ac:spMkLst>
        </pc:spChg>
      </pc:sldChg>
      <pc:sldChg chg="modSp add">
        <pc:chgData name="Syed M" userId="7562c524ca1b3497" providerId="LiveId" clId="{AEAB1CD5-1D80-4512-924D-125FB7566BA5}" dt="2023-08-22T05:05:46.238" v="40"/>
        <pc:sldMkLst>
          <pc:docMk/>
          <pc:sldMk cId="2507683785" sldId="1228"/>
        </pc:sldMkLst>
        <pc:spChg chg="mod">
          <ac:chgData name="Syed M" userId="7562c524ca1b3497" providerId="LiveId" clId="{AEAB1CD5-1D80-4512-924D-125FB7566BA5}" dt="2023-08-22T05:05:46.238" v="40"/>
          <ac:spMkLst>
            <pc:docMk/>
            <pc:sldMk cId="2507683785" sldId="1228"/>
            <ac:spMk id="5" creationId="{944F92B3-9996-B455-D98A-6E4215C63AB8}"/>
          </ac:spMkLst>
        </pc:spChg>
      </pc:sldChg>
      <pc:sldChg chg="modSp add">
        <pc:chgData name="Syed M" userId="7562c524ca1b3497" providerId="LiveId" clId="{AEAB1CD5-1D80-4512-924D-125FB7566BA5}" dt="2023-08-22T05:05:46.238" v="40"/>
        <pc:sldMkLst>
          <pc:docMk/>
          <pc:sldMk cId="3548095989" sldId="1252"/>
        </pc:sldMkLst>
        <pc:spChg chg="mod">
          <ac:chgData name="Syed M" userId="7562c524ca1b3497" providerId="LiveId" clId="{AEAB1CD5-1D80-4512-924D-125FB7566BA5}" dt="2023-08-22T05:05:46.238" v="40"/>
          <ac:spMkLst>
            <pc:docMk/>
            <pc:sldMk cId="3548095989" sldId="1252"/>
            <ac:spMk id="127" creationId="{60581BF3-DA2A-CA4C-99A4-DD38B8148367}"/>
          </ac:spMkLst>
        </pc:spChg>
      </pc:sldChg>
    </pc:docChg>
  </pc:docChgLst>
  <pc:docChgLst>
    <pc:chgData name="Syed M" userId="7562c524ca1b3497" providerId="LiveId" clId="{8F8B8F12-F3B6-402D-A994-47BAC7C8DE4B}"/>
    <pc:docChg chg="delSld modSld">
      <pc:chgData name="Syed M" userId="7562c524ca1b3497" providerId="LiveId" clId="{8F8B8F12-F3B6-402D-A994-47BAC7C8DE4B}" dt="2023-08-31T03:17:01.277" v="21"/>
      <pc:docMkLst>
        <pc:docMk/>
      </pc:docMkLst>
      <pc:sldChg chg="modSp mod">
        <pc:chgData name="Syed M" userId="7562c524ca1b3497" providerId="LiveId" clId="{8F8B8F12-F3B6-402D-A994-47BAC7C8DE4B}" dt="2023-08-29T05:23:40.687" v="2" actId="20577"/>
        <pc:sldMkLst>
          <pc:docMk/>
          <pc:sldMk cId="3864580253" sldId="256"/>
        </pc:sldMkLst>
        <pc:spChg chg="mod">
          <ac:chgData name="Syed M" userId="7562c524ca1b3497" providerId="LiveId" clId="{8F8B8F12-F3B6-402D-A994-47BAC7C8DE4B}" dt="2023-08-29T05:23:37.510" v="0" actId="20577"/>
          <ac:spMkLst>
            <pc:docMk/>
            <pc:sldMk cId="3864580253" sldId="256"/>
            <ac:spMk id="2" creationId="{22C6B6C6-19C5-4814-8A23-E7A1FF5513E7}"/>
          </ac:spMkLst>
        </pc:spChg>
        <pc:spChg chg="mod">
          <ac:chgData name="Syed M" userId="7562c524ca1b3497" providerId="LiveId" clId="{8F8B8F12-F3B6-402D-A994-47BAC7C8DE4B}" dt="2023-08-29T05:23:40.687" v="2" actId="20577"/>
          <ac:spMkLst>
            <pc:docMk/>
            <pc:sldMk cId="3864580253" sldId="256"/>
            <ac:spMk id="3" creationId="{C8646435-1434-4F65-8F85-5E785E9B8571}"/>
          </ac:spMkLst>
        </pc:spChg>
      </pc:sldChg>
      <pc:sldChg chg="del">
        <pc:chgData name="Syed M" userId="7562c524ca1b3497" providerId="LiveId" clId="{8F8B8F12-F3B6-402D-A994-47BAC7C8DE4B}" dt="2023-08-29T05:23:56.104" v="5" actId="47"/>
        <pc:sldMkLst>
          <pc:docMk/>
          <pc:sldMk cId="3536710061" sldId="983"/>
        </pc:sldMkLst>
      </pc:sldChg>
      <pc:sldChg chg="del">
        <pc:chgData name="Syed M" userId="7562c524ca1b3497" providerId="LiveId" clId="{8F8B8F12-F3B6-402D-A994-47BAC7C8DE4B}" dt="2023-08-29T05:23:56.667" v="8" actId="47"/>
        <pc:sldMkLst>
          <pc:docMk/>
          <pc:sldMk cId="3315313515" sldId="986"/>
        </pc:sldMkLst>
      </pc:sldChg>
      <pc:sldChg chg="del">
        <pc:chgData name="Syed M" userId="7562c524ca1b3497" providerId="LiveId" clId="{8F8B8F12-F3B6-402D-A994-47BAC7C8DE4B}" dt="2023-08-29T05:23:56.883" v="9" actId="47"/>
        <pc:sldMkLst>
          <pc:docMk/>
          <pc:sldMk cId="2294703521" sldId="987"/>
        </pc:sldMkLst>
      </pc:sldChg>
      <pc:sldChg chg="del">
        <pc:chgData name="Syed M" userId="7562c524ca1b3497" providerId="LiveId" clId="{8F8B8F12-F3B6-402D-A994-47BAC7C8DE4B}" dt="2023-08-29T05:23:57.167" v="10" actId="47"/>
        <pc:sldMkLst>
          <pc:docMk/>
          <pc:sldMk cId="3848209818" sldId="988"/>
        </pc:sldMkLst>
      </pc:sldChg>
      <pc:sldChg chg="del">
        <pc:chgData name="Syed M" userId="7562c524ca1b3497" providerId="LiveId" clId="{8F8B8F12-F3B6-402D-A994-47BAC7C8DE4B}" dt="2023-08-29T05:23:57.468" v="11" actId="47"/>
        <pc:sldMkLst>
          <pc:docMk/>
          <pc:sldMk cId="3177476577" sldId="989"/>
        </pc:sldMkLst>
      </pc:sldChg>
      <pc:sldChg chg="del">
        <pc:chgData name="Syed M" userId="7562c524ca1b3497" providerId="LiveId" clId="{8F8B8F12-F3B6-402D-A994-47BAC7C8DE4B}" dt="2023-08-29T05:23:57.753" v="12" actId="47"/>
        <pc:sldMkLst>
          <pc:docMk/>
          <pc:sldMk cId="1388578315" sldId="991"/>
        </pc:sldMkLst>
      </pc:sldChg>
      <pc:sldChg chg="del">
        <pc:chgData name="Syed M" userId="7562c524ca1b3497" providerId="LiveId" clId="{8F8B8F12-F3B6-402D-A994-47BAC7C8DE4B}" dt="2023-08-29T05:23:57.938" v="13" actId="47"/>
        <pc:sldMkLst>
          <pc:docMk/>
          <pc:sldMk cId="2841272283" sldId="992"/>
        </pc:sldMkLst>
      </pc:sldChg>
      <pc:sldChg chg="del">
        <pc:chgData name="Syed M" userId="7562c524ca1b3497" providerId="LiveId" clId="{8F8B8F12-F3B6-402D-A994-47BAC7C8DE4B}" dt="2023-08-29T05:23:58.624" v="15" actId="47"/>
        <pc:sldMkLst>
          <pc:docMk/>
          <pc:sldMk cId="3884457846" sldId="994"/>
        </pc:sldMkLst>
      </pc:sldChg>
      <pc:sldChg chg="del">
        <pc:chgData name="Syed M" userId="7562c524ca1b3497" providerId="LiveId" clId="{8F8B8F12-F3B6-402D-A994-47BAC7C8DE4B}" dt="2023-08-29T05:23:58.170" v="14" actId="47"/>
        <pc:sldMkLst>
          <pc:docMk/>
          <pc:sldMk cId="3313034558" sldId="995"/>
        </pc:sldMkLst>
      </pc:sldChg>
      <pc:sldChg chg="del">
        <pc:chgData name="Syed M" userId="7562c524ca1b3497" providerId="LiveId" clId="{8F8B8F12-F3B6-402D-A994-47BAC7C8DE4B}" dt="2023-08-29T05:23:59.272" v="16" actId="47"/>
        <pc:sldMkLst>
          <pc:docMk/>
          <pc:sldMk cId="1866003598" sldId="996"/>
        </pc:sldMkLst>
      </pc:sldChg>
      <pc:sldChg chg="del">
        <pc:chgData name="Syed M" userId="7562c524ca1b3497" providerId="LiveId" clId="{8F8B8F12-F3B6-402D-A994-47BAC7C8DE4B}" dt="2023-08-29T05:23:59.572" v="17" actId="47"/>
        <pc:sldMkLst>
          <pc:docMk/>
          <pc:sldMk cId="132434024" sldId="997"/>
        </pc:sldMkLst>
      </pc:sldChg>
      <pc:sldChg chg="del">
        <pc:chgData name="Syed M" userId="7562c524ca1b3497" providerId="LiveId" clId="{8F8B8F12-F3B6-402D-A994-47BAC7C8DE4B}" dt="2023-08-29T05:23:59.989" v="18" actId="47"/>
        <pc:sldMkLst>
          <pc:docMk/>
          <pc:sldMk cId="1161665240" sldId="998"/>
        </pc:sldMkLst>
      </pc:sldChg>
      <pc:sldChg chg="del">
        <pc:chgData name="Syed M" userId="7562c524ca1b3497" providerId="LiveId" clId="{8F8B8F12-F3B6-402D-A994-47BAC7C8DE4B}" dt="2023-08-29T05:24:00.829" v="19" actId="47"/>
        <pc:sldMkLst>
          <pc:docMk/>
          <pc:sldMk cId="869259509" sldId="999"/>
        </pc:sldMkLst>
      </pc:sldChg>
      <pc:sldChg chg="del">
        <pc:chgData name="Syed M" userId="7562c524ca1b3497" providerId="LiveId" clId="{8F8B8F12-F3B6-402D-A994-47BAC7C8DE4B}" dt="2023-08-29T05:24:01.503" v="20" actId="47"/>
        <pc:sldMkLst>
          <pc:docMk/>
          <pc:sldMk cId="940861056" sldId="1000"/>
        </pc:sldMkLst>
      </pc:sldChg>
      <pc:sldChg chg="modAnim">
        <pc:chgData name="Syed M" userId="7562c524ca1b3497" providerId="LiveId" clId="{8F8B8F12-F3B6-402D-A994-47BAC7C8DE4B}" dt="2023-08-31T03:17:01.277" v="21"/>
        <pc:sldMkLst>
          <pc:docMk/>
          <pc:sldMk cId="676598006" sldId="1007"/>
        </pc:sldMkLst>
      </pc:sldChg>
      <pc:sldChg chg="del">
        <pc:chgData name="Syed M" userId="7562c524ca1b3497" providerId="LiveId" clId="{8F8B8F12-F3B6-402D-A994-47BAC7C8DE4B}" dt="2023-08-29T05:23:56.320" v="6" actId="47"/>
        <pc:sldMkLst>
          <pc:docMk/>
          <pc:sldMk cId="2226687385" sldId="1193"/>
        </pc:sldMkLst>
      </pc:sldChg>
      <pc:sldChg chg="del">
        <pc:chgData name="Syed M" userId="7562c524ca1b3497" providerId="LiveId" clId="{8F8B8F12-F3B6-402D-A994-47BAC7C8DE4B}" dt="2023-08-29T05:23:56.504" v="7" actId="47"/>
        <pc:sldMkLst>
          <pc:docMk/>
          <pc:sldMk cId="1115663565" sldId="1194"/>
        </pc:sldMkLst>
      </pc:sldChg>
      <pc:sldChg chg="del">
        <pc:chgData name="Syed M" userId="7562c524ca1b3497" providerId="LiveId" clId="{8F8B8F12-F3B6-402D-A994-47BAC7C8DE4B}" dt="2023-08-29T05:23:55.634" v="3" actId="47"/>
        <pc:sldMkLst>
          <pc:docMk/>
          <pc:sldMk cId="1750114850" sldId="1201"/>
        </pc:sldMkLst>
      </pc:sldChg>
      <pc:sldChg chg="del">
        <pc:chgData name="Syed M" userId="7562c524ca1b3497" providerId="LiveId" clId="{8F8B8F12-F3B6-402D-A994-47BAC7C8DE4B}" dt="2023-08-29T05:23:55.950" v="4" actId="47"/>
        <pc:sldMkLst>
          <pc:docMk/>
          <pc:sldMk cId="1479916914" sldId="1202"/>
        </pc:sldMkLst>
      </pc:sldChg>
    </pc:docChg>
  </pc:docChgLst>
  <pc:docChgLst>
    <pc:chgData name="Syed M" userId="7562c524ca1b3497" providerId="LiveId" clId="{7AB9AA9E-7FCB-4B11-BE8F-DBE671A20491}"/>
    <pc:docChg chg="delSld modSld">
      <pc:chgData name="Syed M" userId="7562c524ca1b3497" providerId="LiveId" clId="{7AB9AA9E-7FCB-4B11-BE8F-DBE671A20491}" dt="2023-09-12T04:29:04.175" v="5"/>
      <pc:docMkLst>
        <pc:docMk/>
      </pc:docMkLst>
      <pc:sldChg chg="modSp mod">
        <pc:chgData name="Syed M" userId="7562c524ca1b3497" providerId="LiveId" clId="{7AB9AA9E-7FCB-4B11-BE8F-DBE671A20491}" dt="2023-09-07T05:09:01.845" v="2" actId="20577"/>
        <pc:sldMkLst>
          <pc:docMk/>
          <pc:sldMk cId="3864580253" sldId="256"/>
        </pc:sldMkLst>
        <pc:spChg chg="mod">
          <ac:chgData name="Syed M" userId="7562c524ca1b3497" providerId="LiveId" clId="{7AB9AA9E-7FCB-4B11-BE8F-DBE671A20491}" dt="2023-09-07T05:08:59.090" v="0" actId="20577"/>
          <ac:spMkLst>
            <pc:docMk/>
            <pc:sldMk cId="3864580253" sldId="256"/>
            <ac:spMk id="2" creationId="{22C6B6C6-19C5-4814-8A23-E7A1FF5513E7}"/>
          </ac:spMkLst>
        </pc:spChg>
        <pc:spChg chg="mod">
          <ac:chgData name="Syed M" userId="7562c524ca1b3497" providerId="LiveId" clId="{7AB9AA9E-7FCB-4B11-BE8F-DBE671A20491}" dt="2023-09-07T05:09:01.845" v="2" actId="20577"/>
          <ac:spMkLst>
            <pc:docMk/>
            <pc:sldMk cId="3864580253" sldId="256"/>
            <ac:spMk id="3" creationId="{C8646435-1434-4F65-8F85-5E785E9B8571}"/>
          </ac:spMkLst>
        </pc:spChg>
      </pc:sldChg>
      <pc:sldChg chg="del">
        <pc:chgData name="Syed M" userId="7562c524ca1b3497" providerId="LiveId" clId="{7AB9AA9E-7FCB-4B11-BE8F-DBE671A20491}" dt="2023-09-07T05:09:20.399" v="4" actId="47"/>
        <pc:sldMkLst>
          <pc:docMk/>
          <pc:sldMk cId="2314825519" sldId="960"/>
        </pc:sldMkLst>
      </pc:sldChg>
      <pc:sldChg chg="del">
        <pc:chgData name="Syed M" userId="7562c524ca1b3497" providerId="LiveId" clId="{7AB9AA9E-7FCB-4B11-BE8F-DBE671A20491}" dt="2023-09-07T05:09:20.399" v="4" actId="47"/>
        <pc:sldMkLst>
          <pc:docMk/>
          <pc:sldMk cId="2995221447" sldId="1041"/>
        </pc:sldMkLst>
      </pc:sldChg>
      <pc:sldChg chg="addSp">
        <pc:chgData name="Syed M" userId="7562c524ca1b3497" providerId="LiveId" clId="{7AB9AA9E-7FCB-4B11-BE8F-DBE671A20491}" dt="2023-09-12T04:29:04.175" v="5"/>
        <pc:sldMkLst>
          <pc:docMk/>
          <pc:sldMk cId="2874712059" sldId="1075"/>
        </pc:sldMkLst>
        <pc:inkChg chg="add">
          <ac:chgData name="Syed M" userId="7562c524ca1b3497" providerId="LiveId" clId="{7AB9AA9E-7FCB-4B11-BE8F-DBE671A20491}" dt="2023-09-12T04:29:04.175" v="5"/>
          <ac:inkMkLst>
            <pc:docMk/>
            <pc:sldMk cId="2874712059" sldId="1075"/>
            <ac:inkMk id="3" creationId="{6B9735D4-87C7-B268-FFE3-26FA77936764}"/>
          </ac:inkMkLst>
        </pc:inkChg>
        <pc:inkChg chg="add">
          <ac:chgData name="Syed M" userId="7562c524ca1b3497" providerId="LiveId" clId="{7AB9AA9E-7FCB-4B11-BE8F-DBE671A20491}" dt="2023-09-12T04:29:04.175" v="5"/>
          <ac:inkMkLst>
            <pc:docMk/>
            <pc:sldMk cId="2874712059" sldId="1075"/>
            <ac:inkMk id="5" creationId="{2F419C3D-7543-B102-7694-A1C8F0BE78F3}"/>
          </ac:inkMkLst>
        </pc:inkChg>
        <pc:inkChg chg="add">
          <ac:chgData name="Syed M" userId="7562c524ca1b3497" providerId="LiveId" clId="{7AB9AA9E-7FCB-4B11-BE8F-DBE671A20491}" dt="2023-09-12T04:29:04.175" v="5"/>
          <ac:inkMkLst>
            <pc:docMk/>
            <pc:sldMk cId="2874712059" sldId="1075"/>
            <ac:inkMk id="6" creationId="{E2167888-F6FD-DE5E-8B56-903F38782A27}"/>
          </ac:inkMkLst>
        </pc:inkChg>
        <pc:inkChg chg="add">
          <ac:chgData name="Syed M" userId="7562c524ca1b3497" providerId="LiveId" clId="{7AB9AA9E-7FCB-4B11-BE8F-DBE671A20491}" dt="2023-09-12T04:29:04.175" v="5"/>
          <ac:inkMkLst>
            <pc:docMk/>
            <pc:sldMk cId="2874712059" sldId="1075"/>
            <ac:inkMk id="7" creationId="{D2B610BF-8CA8-D8FA-C4A7-4B98252750B7}"/>
          </ac:inkMkLst>
        </pc:inkChg>
        <pc:inkChg chg="add">
          <ac:chgData name="Syed M" userId="7562c524ca1b3497" providerId="LiveId" clId="{7AB9AA9E-7FCB-4B11-BE8F-DBE671A20491}" dt="2023-09-12T04:29:04.175" v="5"/>
          <ac:inkMkLst>
            <pc:docMk/>
            <pc:sldMk cId="2874712059" sldId="1075"/>
            <ac:inkMk id="8" creationId="{CB6E7412-BCC2-7901-9597-3A3C653700B1}"/>
          </ac:inkMkLst>
        </pc:inkChg>
        <pc:inkChg chg="add">
          <ac:chgData name="Syed M" userId="7562c524ca1b3497" providerId="LiveId" clId="{7AB9AA9E-7FCB-4B11-BE8F-DBE671A20491}" dt="2023-09-12T04:29:04.175" v="5"/>
          <ac:inkMkLst>
            <pc:docMk/>
            <pc:sldMk cId="2874712059" sldId="1075"/>
            <ac:inkMk id="10" creationId="{DD24ED63-3D3B-3EED-6375-F03AAEDD4269}"/>
          </ac:inkMkLst>
        </pc:inkChg>
        <pc:inkChg chg="add">
          <ac:chgData name="Syed M" userId="7562c524ca1b3497" providerId="LiveId" clId="{7AB9AA9E-7FCB-4B11-BE8F-DBE671A20491}" dt="2023-09-12T04:29:04.175" v="5"/>
          <ac:inkMkLst>
            <pc:docMk/>
            <pc:sldMk cId="2874712059" sldId="1075"/>
            <ac:inkMk id="11" creationId="{5F6F07EB-6795-D3B7-A7DF-3F232A3EF861}"/>
          </ac:inkMkLst>
        </pc:inkChg>
        <pc:inkChg chg="add">
          <ac:chgData name="Syed M" userId="7562c524ca1b3497" providerId="LiveId" clId="{7AB9AA9E-7FCB-4B11-BE8F-DBE671A20491}" dt="2023-09-12T04:29:04.175" v="5"/>
          <ac:inkMkLst>
            <pc:docMk/>
            <pc:sldMk cId="2874712059" sldId="1075"/>
            <ac:inkMk id="12" creationId="{2E7C60B1-A292-1E4F-C9D6-BA27339215D3}"/>
          </ac:inkMkLst>
        </pc:inkChg>
        <pc:inkChg chg="add">
          <ac:chgData name="Syed M" userId="7562c524ca1b3497" providerId="LiveId" clId="{7AB9AA9E-7FCB-4B11-BE8F-DBE671A20491}" dt="2023-09-12T04:29:04.175" v="5"/>
          <ac:inkMkLst>
            <pc:docMk/>
            <pc:sldMk cId="2874712059" sldId="1075"/>
            <ac:inkMk id="13" creationId="{A39857D2-4639-8828-5A49-A4E24E01CDEF}"/>
          </ac:inkMkLst>
        </pc:inkChg>
        <pc:inkChg chg="add">
          <ac:chgData name="Syed M" userId="7562c524ca1b3497" providerId="LiveId" clId="{7AB9AA9E-7FCB-4B11-BE8F-DBE671A20491}" dt="2023-09-12T04:29:04.175" v="5"/>
          <ac:inkMkLst>
            <pc:docMk/>
            <pc:sldMk cId="2874712059" sldId="1075"/>
            <ac:inkMk id="14" creationId="{68B917CC-25F3-A477-70DF-A7E4779D1562}"/>
          </ac:inkMkLst>
        </pc:inkChg>
        <pc:inkChg chg="add">
          <ac:chgData name="Syed M" userId="7562c524ca1b3497" providerId="LiveId" clId="{7AB9AA9E-7FCB-4B11-BE8F-DBE671A20491}" dt="2023-09-12T04:29:04.175" v="5"/>
          <ac:inkMkLst>
            <pc:docMk/>
            <pc:sldMk cId="2874712059" sldId="1075"/>
            <ac:inkMk id="15" creationId="{91C3E0B3-667A-97AE-85F2-6557AC503A97}"/>
          </ac:inkMkLst>
        </pc:inkChg>
        <pc:inkChg chg="add">
          <ac:chgData name="Syed M" userId="7562c524ca1b3497" providerId="LiveId" clId="{7AB9AA9E-7FCB-4B11-BE8F-DBE671A20491}" dt="2023-09-12T04:29:04.175" v="5"/>
          <ac:inkMkLst>
            <pc:docMk/>
            <pc:sldMk cId="2874712059" sldId="1075"/>
            <ac:inkMk id="16" creationId="{B25F243D-9FAB-C310-0D31-533B3EC27D05}"/>
          </ac:inkMkLst>
        </pc:inkChg>
        <pc:inkChg chg="add">
          <ac:chgData name="Syed M" userId="7562c524ca1b3497" providerId="LiveId" clId="{7AB9AA9E-7FCB-4B11-BE8F-DBE671A20491}" dt="2023-09-12T04:29:04.175" v="5"/>
          <ac:inkMkLst>
            <pc:docMk/>
            <pc:sldMk cId="2874712059" sldId="1075"/>
            <ac:inkMk id="17" creationId="{38191FEA-A346-ADE6-7571-9F70B7A4B735}"/>
          </ac:inkMkLst>
        </pc:inkChg>
      </pc:sldChg>
      <pc:sldChg chg="del">
        <pc:chgData name="Syed M" userId="7562c524ca1b3497" providerId="LiveId" clId="{7AB9AA9E-7FCB-4B11-BE8F-DBE671A20491}" dt="2023-09-07T05:09:20.399" v="4" actId="47"/>
        <pc:sldMkLst>
          <pc:docMk/>
          <pc:sldMk cId="3328518594" sldId="1162"/>
        </pc:sldMkLst>
      </pc:sldChg>
      <pc:sldChg chg="del">
        <pc:chgData name="Syed M" userId="7562c524ca1b3497" providerId="LiveId" clId="{7AB9AA9E-7FCB-4B11-BE8F-DBE671A20491}" dt="2023-09-07T05:09:20.399" v="4" actId="47"/>
        <pc:sldMkLst>
          <pc:docMk/>
          <pc:sldMk cId="3081174506" sldId="1163"/>
        </pc:sldMkLst>
      </pc:sldChg>
      <pc:sldChg chg="del">
        <pc:chgData name="Syed M" userId="7562c524ca1b3497" providerId="LiveId" clId="{7AB9AA9E-7FCB-4B11-BE8F-DBE671A20491}" dt="2023-09-07T05:09:20.399" v="4" actId="47"/>
        <pc:sldMkLst>
          <pc:docMk/>
          <pc:sldMk cId="3055900667" sldId="1164"/>
        </pc:sldMkLst>
      </pc:sldChg>
      <pc:sldChg chg="del">
        <pc:chgData name="Syed M" userId="7562c524ca1b3497" providerId="LiveId" clId="{7AB9AA9E-7FCB-4B11-BE8F-DBE671A20491}" dt="2023-09-07T05:09:20.399" v="4" actId="47"/>
        <pc:sldMkLst>
          <pc:docMk/>
          <pc:sldMk cId="1821891346" sldId="1165"/>
        </pc:sldMkLst>
      </pc:sldChg>
      <pc:sldChg chg="del">
        <pc:chgData name="Syed M" userId="7562c524ca1b3497" providerId="LiveId" clId="{7AB9AA9E-7FCB-4B11-BE8F-DBE671A20491}" dt="2023-09-07T05:09:20.399" v="4" actId="47"/>
        <pc:sldMkLst>
          <pc:docMk/>
          <pc:sldMk cId="1692208329" sldId="1166"/>
        </pc:sldMkLst>
      </pc:sldChg>
      <pc:sldChg chg="del">
        <pc:chgData name="Syed M" userId="7562c524ca1b3497" providerId="LiveId" clId="{7AB9AA9E-7FCB-4B11-BE8F-DBE671A20491}" dt="2023-09-07T05:09:20.399" v="4" actId="47"/>
        <pc:sldMkLst>
          <pc:docMk/>
          <pc:sldMk cId="397073794" sldId="1167"/>
        </pc:sldMkLst>
      </pc:sldChg>
      <pc:sldChg chg="del">
        <pc:chgData name="Syed M" userId="7562c524ca1b3497" providerId="LiveId" clId="{7AB9AA9E-7FCB-4B11-BE8F-DBE671A20491}" dt="2023-09-07T05:09:20.399" v="4" actId="47"/>
        <pc:sldMkLst>
          <pc:docMk/>
          <pc:sldMk cId="2306501715" sldId="1168"/>
        </pc:sldMkLst>
      </pc:sldChg>
      <pc:sldChg chg="del">
        <pc:chgData name="Syed M" userId="7562c524ca1b3497" providerId="LiveId" clId="{7AB9AA9E-7FCB-4B11-BE8F-DBE671A20491}" dt="2023-09-07T05:09:20.399" v="4" actId="47"/>
        <pc:sldMkLst>
          <pc:docMk/>
          <pc:sldMk cId="811476487" sldId="1169"/>
        </pc:sldMkLst>
      </pc:sldChg>
      <pc:sldChg chg="del">
        <pc:chgData name="Syed M" userId="7562c524ca1b3497" providerId="LiveId" clId="{7AB9AA9E-7FCB-4B11-BE8F-DBE671A20491}" dt="2023-09-07T05:09:20.399" v="4" actId="47"/>
        <pc:sldMkLst>
          <pc:docMk/>
          <pc:sldMk cId="511336183" sldId="1170"/>
        </pc:sldMkLst>
      </pc:sldChg>
      <pc:sldChg chg="del">
        <pc:chgData name="Syed M" userId="7562c524ca1b3497" providerId="LiveId" clId="{7AB9AA9E-7FCB-4B11-BE8F-DBE671A20491}" dt="2023-09-07T05:09:20.399" v="4" actId="47"/>
        <pc:sldMkLst>
          <pc:docMk/>
          <pc:sldMk cId="3814211440" sldId="1171"/>
        </pc:sldMkLst>
      </pc:sldChg>
      <pc:sldChg chg="del">
        <pc:chgData name="Syed M" userId="7562c524ca1b3497" providerId="LiveId" clId="{7AB9AA9E-7FCB-4B11-BE8F-DBE671A20491}" dt="2023-09-07T05:09:20.399" v="4" actId="47"/>
        <pc:sldMkLst>
          <pc:docMk/>
          <pc:sldMk cId="2885702084" sldId="1172"/>
        </pc:sldMkLst>
      </pc:sldChg>
      <pc:sldChg chg="del">
        <pc:chgData name="Syed M" userId="7562c524ca1b3497" providerId="LiveId" clId="{7AB9AA9E-7FCB-4B11-BE8F-DBE671A20491}" dt="2023-09-07T05:09:20.399" v="4" actId="47"/>
        <pc:sldMkLst>
          <pc:docMk/>
          <pc:sldMk cId="1781887903" sldId="1173"/>
        </pc:sldMkLst>
      </pc:sldChg>
      <pc:sldChg chg="del">
        <pc:chgData name="Syed M" userId="7562c524ca1b3497" providerId="LiveId" clId="{7AB9AA9E-7FCB-4B11-BE8F-DBE671A20491}" dt="2023-09-07T05:09:20.399" v="4" actId="47"/>
        <pc:sldMkLst>
          <pc:docMk/>
          <pc:sldMk cId="4256102619" sldId="1176"/>
        </pc:sldMkLst>
      </pc:sldChg>
      <pc:sldChg chg="del">
        <pc:chgData name="Syed M" userId="7562c524ca1b3497" providerId="LiveId" clId="{7AB9AA9E-7FCB-4B11-BE8F-DBE671A20491}" dt="2023-09-07T05:09:13.908" v="3" actId="47"/>
        <pc:sldMkLst>
          <pc:docMk/>
          <pc:sldMk cId="3627773943" sldId="1177"/>
        </pc:sldMkLst>
      </pc:sldChg>
    </pc:docChg>
  </pc:docChgLst>
  <pc:docChgLst>
    <pc:chgData name="Syed M" userId="7562c524ca1b3497" providerId="LiveId" clId="{4A6AF0FB-B1AE-4202-A581-82548E3E7B03}"/>
    <pc:docChg chg="custSel addSld delSld modSld">
      <pc:chgData name="Syed M" userId="7562c524ca1b3497" providerId="LiveId" clId="{4A6AF0FB-B1AE-4202-A581-82548E3E7B03}" dt="2023-08-21T05:04:13.283" v="407" actId="47"/>
      <pc:docMkLst>
        <pc:docMk/>
      </pc:docMkLst>
      <pc:sldChg chg="modSp mod">
        <pc:chgData name="Syed M" userId="7562c524ca1b3497" providerId="LiveId" clId="{4A6AF0FB-B1AE-4202-A581-82548E3E7B03}" dt="2023-08-20T15:22:52.631" v="5" actId="20577"/>
        <pc:sldMkLst>
          <pc:docMk/>
          <pc:sldMk cId="3864580253" sldId="256"/>
        </pc:sldMkLst>
        <pc:spChg chg="mod">
          <ac:chgData name="Syed M" userId="7562c524ca1b3497" providerId="LiveId" clId="{4A6AF0FB-B1AE-4202-A581-82548E3E7B03}" dt="2023-08-20T15:22:41.333" v="3" actId="20577"/>
          <ac:spMkLst>
            <pc:docMk/>
            <pc:sldMk cId="3864580253" sldId="256"/>
            <ac:spMk id="2" creationId="{22C6B6C6-19C5-4814-8A23-E7A1FF5513E7}"/>
          </ac:spMkLst>
        </pc:spChg>
        <pc:spChg chg="mod">
          <ac:chgData name="Syed M" userId="7562c524ca1b3497" providerId="LiveId" clId="{4A6AF0FB-B1AE-4202-A581-82548E3E7B03}" dt="2023-08-20T15:22:52.631" v="5" actId="20577"/>
          <ac:spMkLst>
            <pc:docMk/>
            <pc:sldMk cId="3864580253" sldId="256"/>
            <ac:spMk id="3" creationId="{C8646435-1434-4F65-8F85-5E785E9B8571}"/>
          </ac:spMkLst>
        </pc:spChg>
      </pc:sldChg>
      <pc:sldChg chg="del">
        <pc:chgData name="Syed M" userId="7562c524ca1b3497" providerId="LiveId" clId="{4A6AF0FB-B1AE-4202-A581-82548E3E7B03}" dt="2023-08-21T03:10:19.132" v="181" actId="47"/>
        <pc:sldMkLst>
          <pc:docMk/>
          <pc:sldMk cId="0" sldId="258"/>
        </pc:sldMkLst>
      </pc:sldChg>
      <pc:sldChg chg="modSp mod">
        <pc:chgData name="Syed M" userId="7562c524ca1b3497" providerId="LiveId" clId="{4A6AF0FB-B1AE-4202-A581-82548E3E7B03}" dt="2023-08-20T15:25:01.465" v="34" actId="113"/>
        <pc:sldMkLst>
          <pc:docMk/>
          <pc:sldMk cId="285396630" sldId="260"/>
        </pc:sldMkLst>
        <pc:spChg chg="mod">
          <ac:chgData name="Syed M" userId="7562c524ca1b3497" providerId="LiveId" clId="{4A6AF0FB-B1AE-4202-A581-82548E3E7B03}" dt="2023-08-20T15:25:01.465" v="34" actId="113"/>
          <ac:spMkLst>
            <pc:docMk/>
            <pc:sldMk cId="285396630" sldId="260"/>
            <ac:spMk id="3" creationId="{2CA49FE0-BC8D-4C01-A47E-14293A2C17CF}"/>
          </ac:spMkLst>
        </pc:spChg>
      </pc:sldChg>
      <pc:sldChg chg="modSp mod">
        <pc:chgData name="Syed M" userId="7562c524ca1b3497" providerId="LiveId" clId="{4A6AF0FB-B1AE-4202-A581-82548E3E7B03}" dt="2023-08-21T03:08:04.043" v="180" actId="20577"/>
        <pc:sldMkLst>
          <pc:docMk/>
          <pc:sldMk cId="3262480184" sldId="269"/>
        </pc:sldMkLst>
        <pc:spChg chg="mod">
          <ac:chgData name="Syed M" userId="7562c524ca1b3497" providerId="LiveId" clId="{4A6AF0FB-B1AE-4202-A581-82548E3E7B03}" dt="2023-08-21T03:08:04.043" v="180" actId="20577"/>
          <ac:spMkLst>
            <pc:docMk/>
            <pc:sldMk cId="3262480184" sldId="269"/>
            <ac:spMk id="3" creationId="{005D23AE-29CE-42C4-923B-F0BC445940F6}"/>
          </ac:spMkLst>
        </pc:spChg>
      </pc:sldChg>
      <pc:sldChg chg="modSp mod">
        <pc:chgData name="Syed M" userId="7562c524ca1b3497" providerId="LiveId" clId="{4A6AF0FB-B1AE-4202-A581-82548E3E7B03}" dt="2023-08-21T03:14:47.282" v="350" actId="20577"/>
        <pc:sldMkLst>
          <pc:docMk/>
          <pc:sldMk cId="2167721964" sldId="286"/>
        </pc:sldMkLst>
        <pc:spChg chg="mod">
          <ac:chgData name="Syed M" userId="7562c524ca1b3497" providerId="LiveId" clId="{4A6AF0FB-B1AE-4202-A581-82548E3E7B03}" dt="2023-08-21T03:14:47.282" v="350" actId="20577"/>
          <ac:spMkLst>
            <pc:docMk/>
            <pc:sldMk cId="2167721964" sldId="286"/>
            <ac:spMk id="3" creationId="{FEE6B0D8-B62C-4612-8D48-2E953354BECB}"/>
          </ac:spMkLst>
        </pc:spChg>
      </pc:sldChg>
      <pc:sldChg chg="modSp mod">
        <pc:chgData name="Syed M" userId="7562c524ca1b3497" providerId="LiveId" clId="{4A6AF0FB-B1AE-4202-A581-82548E3E7B03}" dt="2023-08-21T03:14:13.681" v="280" actId="20577"/>
        <pc:sldMkLst>
          <pc:docMk/>
          <pc:sldMk cId="549162193" sldId="287"/>
        </pc:sldMkLst>
        <pc:spChg chg="mod">
          <ac:chgData name="Syed M" userId="7562c524ca1b3497" providerId="LiveId" clId="{4A6AF0FB-B1AE-4202-A581-82548E3E7B03}" dt="2023-08-21T03:14:13.681" v="280" actId="20577"/>
          <ac:spMkLst>
            <pc:docMk/>
            <pc:sldMk cId="549162193" sldId="287"/>
            <ac:spMk id="3" creationId="{EE2EAC06-88E7-46AA-AEEA-62BE40E1F72A}"/>
          </ac:spMkLst>
        </pc:spChg>
      </pc:sldChg>
      <pc:sldChg chg="del">
        <pc:chgData name="Syed M" userId="7562c524ca1b3497" providerId="LiveId" clId="{4A6AF0FB-B1AE-4202-A581-82548E3E7B03}" dt="2023-08-21T03:10:19.132" v="181" actId="47"/>
        <pc:sldMkLst>
          <pc:docMk/>
          <pc:sldMk cId="0" sldId="357"/>
        </pc:sldMkLst>
      </pc:sldChg>
      <pc:sldChg chg="del">
        <pc:chgData name="Syed M" userId="7562c524ca1b3497" providerId="LiveId" clId="{4A6AF0FB-B1AE-4202-A581-82548E3E7B03}" dt="2023-08-21T03:10:19.132" v="181" actId="47"/>
        <pc:sldMkLst>
          <pc:docMk/>
          <pc:sldMk cId="0" sldId="358"/>
        </pc:sldMkLst>
      </pc:sldChg>
      <pc:sldChg chg="del">
        <pc:chgData name="Syed M" userId="7562c524ca1b3497" providerId="LiveId" clId="{4A6AF0FB-B1AE-4202-A581-82548E3E7B03}" dt="2023-08-21T03:10:19.132" v="181" actId="47"/>
        <pc:sldMkLst>
          <pc:docMk/>
          <pc:sldMk cId="0" sldId="368"/>
        </pc:sldMkLst>
      </pc:sldChg>
      <pc:sldChg chg="del">
        <pc:chgData name="Syed M" userId="7562c524ca1b3497" providerId="LiveId" clId="{4A6AF0FB-B1AE-4202-A581-82548E3E7B03}" dt="2023-08-21T03:10:19.132" v="181" actId="47"/>
        <pc:sldMkLst>
          <pc:docMk/>
          <pc:sldMk cId="0" sldId="369"/>
        </pc:sldMkLst>
      </pc:sldChg>
      <pc:sldChg chg="del">
        <pc:chgData name="Syed M" userId="7562c524ca1b3497" providerId="LiveId" clId="{4A6AF0FB-B1AE-4202-A581-82548E3E7B03}" dt="2023-08-21T03:10:19.132" v="181" actId="47"/>
        <pc:sldMkLst>
          <pc:docMk/>
          <pc:sldMk cId="0" sldId="370"/>
        </pc:sldMkLst>
      </pc:sldChg>
      <pc:sldChg chg="modSp mod">
        <pc:chgData name="Syed M" userId="7562c524ca1b3497" providerId="LiveId" clId="{4A6AF0FB-B1AE-4202-A581-82548E3E7B03}" dt="2023-08-21T03:21:14.820" v="406" actId="20577"/>
        <pc:sldMkLst>
          <pc:docMk/>
          <pc:sldMk cId="3358938255" sldId="382"/>
        </pc:sldMkLst>
        <pc:spChg chg="mod">
          <ac:chgData name="Syed M" userId="7562c524ca1b3497" providerId="LiveId" clId="{4A6AF0FB-B1AE-4202-A581-82548E3E7B03}" dt="2023-08-21T03:21:14.820" v="406" actId="20577"/>
          <ac:spMkLst>
            <pc:docMk/>
            <pc:sldMk cId="3358938255" sldId="382"/>
            <ac:spMk id="3" creationId="{64C07B6F-C4A8-4546-8FB4-A574E4CC5269}"/>
          </ac:spMkLst>
        </pc:spChg>
      </pc:sldChg>
      <pc:sldChg chg="modSp mod">
        <pc:chgData name="Syed M" userId="7562c524ca1b3497" providerId="LiveId" clId="{4A6AF0FB-B1AE-4202-A581-82548E3E7B03}" dt="2023-08-20T15:23:35.661" v="12" actId="6549"/>
        <pc:sldMkLst>
          <pc:docMk/>
          <pc:sldMk cId="3384135429" sldId="383"/>
        </pc:sldMkLst>
        <pc:spChg chg="mod">
          <ac:chgData name="Syed M" userId="7562c524ca1b3497" providerId="LiveId" clId="{4A6AF0FB-B1AE-4202-A581-82548E3E7B03}" dt="2023-08-20T15:23:35.661" v="12" actId="6549"/>
          <ac:spMkLst>
            <pc:docMk/>
            <pc:sldMk cId="3384135429" sldId="383"/>
            <ac:spMk id="3" creationId="{9EC4B89C-1CC2-43B1-9E33-E57796004F6B}"/>
          </ac:spMkLst>
        </pc:spChg>
      </pc:sldChg>
      <pc:sldChg chg="modSp mod">
        <pc:chgData name="Syed M" userId="7562c524ca1b3497" providerId="LiveId" clId="{4A6AF0FB-B1AE-4202-A581-82548E3E7B03}" dt="2023-08-20T15:24:26.451" v="32" actId="20577"/>
        <pc:sldMkLst>
          <pc:docMk/>
          <pc:sldMk cId="2535365500" sldId="384"/>
        </pc:sldMkLst>
        <pc:spChg chg="mod">
          <ac:chgData name="Syed M" userId="7562c524ca1b3497" providerId="LiveId" clId="{4A6AF0FB-B1AE-4202-A581-82548E3E7B03}" dt="2023-08-20T15:24:26.451" v="32" actId="20577"/>
          <ac:spMkLst>
            <pc:docMk/>
            <pc:sldMk cId="2535365500" sldId="384"/>
            <ac:spMk id="3" creationId="{64C07B6F-C4A8-4546-8FB4-A574E4CC5269}"/>
          </ac:spMkLst>
        </pc:spChg>
      </pc:sldChg>
      <pc:sldChg chg="del">
        <pc:chgData name="Syed M" userId="7562c524ca1b3497" providerId="LiveId" clId="{4A6AF0FB-B1AE-4202-A581-82548E3E7B03}" dt="2023-08-21T05:04:13.283" v="407" actId="47"/>
        <pc:sldMkLst>
          <pc:docMk/>
          <pc:sldMk cId="3640606079" sldId="386"/>
        </pc:sldMkLst>
      </pc:sldChg>
      <pc:sldChg chg="modSp add">
        <pc:chgData name="Syed M" userId="7562c524ca1b3497" providerId="LiveId" clId="{4A6AF0FB-B1AE-4202-A581-82548E3E7B03}" dt="2023-08-21T03:12:16.498" v="219"/>
        <pc:sldMkLst>
          <pc:docMk/>
          <pc:sldMk cId="1772385081" sldId="956"/>
        </pc:sldMkLst>
        <pc:spChg chg="mod">
          <ac:chgData name="Syed M" userId="7562c524ca1b3497" providerId="LiveId" clId="{4A6AF0FB-B1AE-4202-A581-82548E3E7B03}" dt="2023-08-21T03:11:18.456" v="182"/>
          <ac:spMkLst>
            <pc:docMk/>
            <pc:sldMk cId="1772385081" sldId="956"/>
            <ac:spMk id="6" creationId="{46543528-0B87-1143-B8BF-CC1D9BA430A8}"/>
          </ac:spMkLst>
        </pc:spChg>
        <pc:spChg chg="mod">
          <ac:chgData name="Syed M" userId="7562c524ca1b3497" providerId="LiveId" clId="{4A6AF0FB-B1AE-4202-A581-82548E3E7B03}" dt="2023-08-21T03:12:16.498" v="219"/>
          <ac:spMkLst>
            <pc:docMk/>
            <pc:sldMk cId="1772385081" sldId="956"/>
            <ac:spMk id="9" creationId="{55AB9D8D-7F05-094B-8DA6-3095A7A7A096}"/>
          </ac:spMkLst>
        </pc:spChg>
      </pc:sldChg>
      <pc:sldChg chg="modSp add">
        <pc:chgData name="Syed M" userId="7562c524ca1b3497" providerId="LiveId" clId="{4A6AF0FB-B1AE-4202-A581-82548E3E7B03}" dt="2023-08-21T03:11:18.456" v="182"/>
        <pc:sldMkLst>
          <pc:docMk/>
          <pc:sldMk cId="1598317466" sldId="957"/>
        </pc:sldMkLst>
        <pc:spChg chg="mod">
          <ac:chgData name="Syed M" userId="7562c524ca1b3497" providerId="LiveId" clId="{4A6AF0FB-B1AE-4202-A581-82548E3E7B03}" dt="2023-08-21T03:11:18.456" v="182"/>
          <ac:spMkLst>
            <pc:docMk/>
            <pc:sldMk cId="1598317466" sldId="957"/>
            <ac:spMk id="609" creationId="{38380A22-97B4-C742-A3BB-4B30F64E0EA5}"/>
          </ac:spMkLst>
        </pc:spChg>
      </pc:sldChg>
      <pc:sldChg chg="modSp add">
        <pc:chgData name="Syed M" userId="7562c524ca1b3497" providerId="LiveId" clId="{4A6AF0FB-B1AE-4202-A581-82548E3E7B03}" dt="2023-08-21T03:11:18.456" v="182"/>
        <pc:sldMkLst>
          <pc:docMk/>
          <pc:sldMk cId="952643495" sldId="958"/>
        </pc:sldMkLst>
        <pc:spChg chg="mod">
          <ac:chgData name="Syed M" userId="7562c524ca1b3497" providerId="LiveId" clId="{4A6AF0FB-B1AE-4202-A581-82548E3E7B03}" dt="2023-08-21T03:11:18.456" v="182"/>
          <ac:spMkLst>
            <pc:docMk/>
            <pc:sldMk cId="952643495" sldId="958"/>
            <ac:spMk id="58" creationId="{4AAF1060-1214-6049-9C20-106E76839BCE}"/>
          </ac:spMkLst>
        </pc:spChg>
      </pc:sldChg>
      <pc:sldChg chg="modSp add">
        <pc:chgData name="Syed M" userId="7562c524ca1b3497" providerId="LiveId" clId="{4A6AF0FB-B1AE-4202-A581-82548E3E7B03}" dt="2023-08-21T03:11:18.456" v="182"/>
        <pc:sldMkLst>
          <pc:docMk/>
          <pc:sldMk cId="1744555962" sldId="959"/>
        </pc:sldMkLst>
        <pc:spChg chg="mod">
          <ac:chgData name="Syed M" userId="7562c524ca1b3497" providerId="LiveId" clId="{4A6AF0FB-B1AE-4202-A581-82548E3E7B03}" dt="2023-08-21T03:11:18.456" v="182"/>
          <ac:spMkLst>
            <pc:docMk/>
            <pc:sldMk cId="1744555962" sldId="959"/>
            <ac:spMk id="571" creationId="{D700D0DA-FF82-8C47-B06E-D85C6A43B72B}"/>
          </ac:spMkLst>
        </pc:spChg>
      </pc:sldChg>
      <pc:sldChg chg="modSp add">
        <pc:chgData name="Syed M" userId="7562c524ca1b3497" providerId="LiveId" clId="{4A6AF0FB-B1AE-4202-A581-82548E3E7B03}" dt="2023-08-21T03:11:18.456" v="182"/>
        <pc:sldMkLst>
          <pc:docMk/>
          <pc:sldMk cId="2314825519" sldId="960"/>
        </pc:sldMkLst>
        <pc:spChg chg="mod">
          <ac:chgData name="Syed M" userId="7562c524ca1b3497" providerId="LiveId" clId="{4A6AF0FB-B1AE-4202-A581-82548E3E7B03}" dt="2023-08-21T03:11:18.456" v="182"/>
          <ac:spMkLst>
            <pc:docMk/>
            <pc:sldMk cId="2314825519" sldId="960"/>
            <ac:spMk id="3" creationId="{CCC80C3A-FA40-BD44-901E-27B4E4B22B51}"/>
          </ac:spMkLst>
        </pc:spChg>
      </pc:sldChg>
      <pc:sldChg chg="modSp add">
        <pc:chgData name="Syed M" userId="7562c524ca1b3497" providerId="LiveId" clId="{4A6AF0FB-B1AE-4202-A581-82548E3E7B03}" dt="2023-08-21T03:11:18.456" v="182"/>
        <pc:sldMkLst>
          <pc:docMk/>
          <pc:sldMk cId="2264044002" sldId="961"/>
        </pc:sldMkLst>
        <pc:spChg chg="mod">
          <ac:chgData name="Syed M" userId="7562c524ca1b3497" providerId="LiveId" clId="{4A6AF0FB-B1AE-4202-A581-82548E3E7B03}" dt="2023-08-21T03:11:18.456" v="182"/>
          <ac:spMkLst>
            <pc:docMk/>
            <pc:sldMk cId="2264044002" sldId="961"/>
            <ac:spMk id="610" creationId="{E60E8B63-DADE-E844-901A-5111527B4F8E}"/>
          </ac:spMkLst>
        </pc:spChg>
      </pc:sldChg>
      <pc:sldChg chg="modSp add del">
        <pc:chgData name="Syed M" userId="7562c524ca1b3497" providerId="LiveId" clId="{4A6AF0FB-B1AE-4202-A581-82548E3E7B03}" dt="2023-08-21T05:04:13.283" v="407" actId="47"/>
        <pc:sldMkLst>
          <pc:docMk/>
          <pc:sldMk cId="730174317" sldId="962"/>
        </pc:sldMkLst>
        <pc:spChg chg="mod">
          <ac:chgData name="Syed M" userId="7562c524ca1b3497" providerId="LiveId" clId="{4A6AF0FB-B1AE-4202-A581-82548E3E7B03}" dt="2023-08-21T03:11:18.456" v="182"/>
          <ac:spMkLst>
            <pc:docMk/>
            <pc:sldMk cId="730174317" sldId="962"/>
            <ac:spMk id="10" creationId="{AE2BFFF5-C0D1-DE46-8808-B7F7F61640ED}"/>
          </ac:spMkLst>
        </pc:spChg>
      </pc:sldChg>
      <pc:sldChg chg="modSp add del">
        <pc:chgData name="Syed M" userId="7562c524ca1b3497" providerId="LiveId" clId="{4A6AF0FB-B1AE-4202-A581-82548E3E7B03}" dt="2023-08-21T05:04:13.283" v="407" actId="47"/>
        <pc:sldMkLst>
          <pc:docMk/>
          <pc:sldMk cId="3673921307" sldId="963"/>
        </pc:sldMkLst>
        <pc:spChg chg="mod">
          <ac:chgData name="Syed M" userId="7562c524ca1b3497" providerId="LiveId" clId="{4A6AF0FB-B1AE-4202-A581-82548E3E7B03}" dt="2023-08-21T03:11:18.456" v="182"/>
          <ac:spMkLst>
            <pc:docMk/>
            <pc:sldMk cId="3673921307" sldId="963"/>
            <ac:spMk id="86" creationId="{A02DAD4C-5683-1744-A5AB-F5881D3D36AA}"/>
          </ac:spMkLst>
        </pc:spChg>
      </pc:sldChg>
      <pc:sldChg chg="modSp add del mod">
        <pc:chgData name="Syed M" userId="7562c524ca1b3497" providerId="LiveId" clId="{4A6AF0FB-B1AE-4202-A581-82548E3E7B03}" dt="2023-08-21T05:04:13.283" v="407" actId="47"/>
        <pc:sldMkLst>
          <pc:docMk/>
          <pc:sldMk cId="2933442144" sldId="964"/>
        </pc:sldMkLst>
        <pc:spChg chg="mod">
          <ac:chgData name="Syed M" userId="7562c524ca1b3497" providerId="LiveId" clId="{4A6AF0FB-B1AE-4202-A581-82548E3E7B03}" dt="2023-08-21T03:11:18.456" v="182"/>
          <ac:spMkLst>
            <pc:docMk/>
            <pc:sldMk cId="2933442144" sldId="964"/>
            <ac:spMk id="6" creationId="{5C89035B-463A-1E40-A130-AE9AA3E37667}"/>
          </ac:spMkLst>
        </pc:spChg>
        <pc:spChg chg="mod">
          <ac:chgData name="Syed M" userId="7562c524ca1b3497" providerId="LiveId" clId="{4A6AF0FB-B1AE-4202-A581-82548E3E7B03}" dt="2023-08-21T03:12:35.333" v="223"/>
          <ac:spMkLst>
            <pc:docMk/>
            <pc:sldMk cId="2933442144" sldId="964"/>
            <ac:spMk id="9" creationId="{55AB9D8D-7F05-094B-8DA6-3095A7A7A096}"/>
          </ac:spMkLst>
        </pc:spChg>
      </pc:sldChg>
      <pc:sldChg chg="modSp add del">
        <pc:chgData name="Syed M" userId="7562c524ca1b3497" providerId="LiveId" clId="{4A6AF0FB-B1AE-4202-A581-82548E3E7B03}" dt="2023-08-21T05:04:13.283" v="407" actId="47"/>
        <pc:sldMkLst>
          <pc:docMk/>
          <pc:sldMk cId="3991590088" sldId="965"/>
        </pc:sldMkLst>
        <pc:spChg chg="mod">
          <ac:chgData name="Syed M" userId="7562c524ca1b3497" providerId="LiveId" clId="{4A6AF0FB-B1AE-4202-A581-82548E3E7B03}" dt="2023-08-21T03:11:18.456" v="182"/>
          <ac:spMkLst>
            <pc:docMk/>
            <pc:sldMk cId="3991590088" sldId="965"/>
            <ac:spMk id="571" creationId="{708DEF7C-B0F7-A64F-8A70-6995BEA8D4E5}"/>
          </ac:spMkLst>
        </pc:spChg>
      </pc:sldChg>
      <pc:sldChg chg="modSp add del">
        <pc:chgData name="Syed M" userId="7562c524ca1b3497" providerId="LiveId" clId="{4A6AF0FB-B1AE-4202-A581-82548E3E7B03}" dt="2023-08-21T05:04:13.283" v="407" actId="47"/>
        <pc:sldMkLst>
          <pc:docMk/>
          <pc:sldMk cId="974050777" sldId="966"/>
        </pc:sldMkLst>
        <pc:spChg chg="mod">
          <ac:chgData name="Syed M" userId="7562c524ca1b3497" providerId="LiveId" clId="{4A6AF0FB-B1AE-4202-A581-82548E3E7B03}" dt="2023-08-21T03:11:18.456" v="182"/>
          <ac:spMkLst>
            <pc:docMk/>
            <pc:sldMk cId="974050777" sldId="966"/>
            <ac:spMk id="496" creationId="{A788B1F4-B4B8-854F-BF10-4760630704CA}"/>
          </ac:spMkLst>
        </pc:spChg>
      </pc:sldChg>
      <pc:sldChg chg="modSp add del mod">
        <pc:chgData name="Syed M" userId="7562c524ca1b3497" providerId="LiveId" clId="{4A6AF0FB-B1AE-4202-A581-82548E3E7B03}" dt="2023-08-21T05:04:13.283" v="407" actId="47"/>
        <pc:sldMkLst>
          <pc:docMk/>
          <pc:sldMk cId="4208593796" sldId="967"/>
        </pc:sldMkLst>
        <pc:spChg chg="mod">
          <ac:chgData name="Syed M" userId="7562c524ca1b3497" providerId="LiveId" clId="{4A6AF0FB-B1AE-4202-A581-82548E3E7B03}" dt="2023-08-21T03:11:18.676" v="183" actId="27636"/>
          <ac:spMkLst>
            <pc:docMk/>
            <pc:sldMk cId="4208593796" sldId="967"/>
            <ac:spMk id="2" creationId="{3B8CD900-19EC-824C-BF74-AADFBF5A172E}"/>
          </ac:spMkLst>
        </pc:spChg>
        <pc:spChg chg="mod">
          <ac:chgData name="Syed M" userId="7562c524ca1b3497" providerId="LiveId" clId="{4A6AF0FB-B1AE-4202-A581-82548E3E7B03}" dt="2023-08-21T03:11:18.456" v="182"/>
          <ac:spMkLst>
            <pc:docMk/>
            <pc:sldMk cId="4208593796" sldId="967"/>
            <ac:spMk id="444" creationId="{9DD86218-2819-DB49-BA50-5AE1BB15CB08}"/>
          </ac:spMkLst>
        </pc:spChg>
      </pc:sldChg>
      <pc:sldChg chg="modSp add del mod">
        <pc:chgData name="Syed M" userId="7562c524ca1b3497" providerId="LiveId" clId="{4A6AF0FB-B1AE-4202-A581-82548E3E7B03}" dt="2023-08-21T05:04:13.283" v="407" actId="47"/>
        <pc:sldMkLst>
          <pc:docMk/>
          <pc:sldMk cId="1251227092" sldId="968"/>
        </pc:sldMkLst>
        <pc:spChg chg="mod">
          <ac:chgData name="Syed M" userId="7562c524ca1b3497" providerId="LiveId" clId="{4A6AF0FB-B1AE-4202-A581-82548E3E7B03}" dt="2023-08-21T03:11:18.456" v="182"/>
          <ac:spMkLst>
            <pc:docMk/>
            <pc:sldMk cId="1251227092" sldId="968"/>
            <ac:spMk id="6" creationId="{5C89035B-463A-1E40-A130-AE9AA3E37667}"/>
          </ac:spMkLst>
        </pc:spChg>
        <pc:spChg chg="mod">
          <ac:chgData name="Syed M" userId="7562c524ca1b3497" providerId="LiveId" clId="{4A6AF0FB-B1AE-4202-A581-82548E3E7B03}" dt="2023-08-21T03:12:53.623" v="227"/>
          <ac:spMkLst>
            <pc:docMk/>
            <pc:sldMk cId="1251227092" sldId="968"/>
            <ac:spMk id="9" creationId="{55AB9D8D-7F05-094B-8DA6-3095A7A7A096}"/>
          </ac:spMkLst>
        </pc:spChg>
      </pc:sldChg>
      <pc:sldChg chg="modSp add del">
        <pc:chgData name="Syed M" userId="7562c524ca1b3497" providerId="LiveId" clId="{4A6AF0FB-B1AE-4202-A581-82548E3E7B03}" dt="2023-08-21T05:04:13.283" v="407" actId="47"/>
        <pc:sldMkLst>
          <pc:docMk/>
          <pc:sldMk cId="1959218370" sldId="969"/>
        </pc:sldMkLst>
        <pc:spChg chg="mod">
          <ac:chgData name="Syed M" userId="7562c524ca1b3497" providerId="LiveId" clId="{4A6AF0FB-B1AE-4202-A581-82548E3E7B03}" dt="2023-08-21T03:11:18.456" v="182"/>
          <ac:spMkLst>
            <pc:docMk/>
            <pc:sldMk cId="1959218370" sldId="969"/>
            <ac:spMk id="496" creationId="{07CB61A5-B745-9B48-98E1-9AC8048F5A4A}"/>
          </ac:spMkLst>
        </pc:spChg>
      </pc:sldChg>
      <pc:sldChg chg="modSp add del">
        <pc:chgData name="Syed M" userId="7562c524ca1b3497" providerId="LiveId" clId="{4A6AF0FB-B1AE-4202-A581-82548E3E7B03}" dt="2023-08-21T05:04:13.283" v="407" actId="47"/>
        <pc:sldMkLst>
          <pc:docMk/>
          <pc:sldMk cId="2505513475" sldId="970"/>
        </pc:sldMkLst>
        <pc:spChg chg="mod">
          <ac:chgData name="Syed M" userId="7562c524ca1b3497" providerId="LiveId" clId="{4A6AF0FB-B1AE-4202-A581-82548E3E7B03}" dt="2023-08-21T03:11:18.456" v="182"/>
          <ac:spMkLst>
            <pc:docMk/>
            <pc:sldMk cId="2505513475" sldId="970"/>
            <ac:spMk id="167" creationId="{0A83B500-DD61-DB49-8165-53644769A46A}"/>
          </ac:spMkLst>
        </pc:spChg>
      </pc:sldChg>
      <pc:sldChg chg="modSp add del">
        <pc:chgData name="Syed M" userId="7562c524ca1b3497" providerId="LiveId" clId="{4A6AF0FB-B1AE-4202-A581-82548E3E7B03}" dt="2023-08-21T05:04:13.283" v="407" actId="47"/>
        <pc:sldMkLst>
          <pc:docMk/>
          <pc:sldMk cId="557112075" sldId="973"/>
        </pc:sldMkLst>
        <pc:spChg chg="mod">
          <ac:chgData name="Syed M" userId="7562c524ca1b3497" providerId="LiveId" clId="{4A6AF0FB-B1AE-4202-A581-82548E3E7B03}" dt="2023-08-21T03:11:18.456" v="182"/>
          <ac:spMkLst>
            <pc:docMk/>
            <pc:sldMk cId="557112075" sldId="973"/>
            <ac:spMk id="145" creationId="{C1DD55C4-45D3-C345-BFAA-DE78A84DF0F3}"/>
          </ac:spMkLst>
        </pc:spChg>
      </pc:sldChg>
      <pc:sldChg chg="modSp add del">
        <pc:chgData name="Syed M" userId="7562c524ca1b3497" providerId="LiveId" clId="{4A6AF0FB-B1AE-4202-A581-82548E3E7B03}" dt="2023-08-21T05:04:13.283" v="407" actId="47"/>
        <pc:sldMkLst>
          <pc:docMk/>
          <pc:sldMk cId="3869873746" sldId="974"/>
        </pc:sldMkLst>
        <pc:spChg chg="mod">
          <ac:chgData name="Syed M" userId="7562c524ca1b3497" providerId="LiveId" clId="{4A6AF0FB-B1AE-4202-A581-82548E3E7B03}" dt="2023-08-21T03:11:18.456" v="182"/>
          <ac:spMkLst>
            <pc:docMk/>
            <pc:sldMk cId="3869873746" sldId="974"/>
            <ac:spMk id="175" creationId="{8AB4FB91-7996-6644-8110-7C90425FAA0C}"/>
          </ac:spMkLst>
        </pc:spChg>
      </pc:sldChg>
      <pc:sldChg chg="modSp add del">
        <pc:chgData name="Syed M" userId="7562c524ca1b3497" providerId="LiveId" clId="{4A6AF0FB-B1AE-4202-A581-82548E3E7B03}" dt="2023-08-21T05:04:13.283" v="407" actId="47"/>
        <pc:sldMkLst>
          <pc:docMk/>
          <pc:sldMk cId="950178135" sldId="975"/>
        </pc:sldMkLst>
        <pc:spChg chg="mod">
          <ac:chgData name="Syed M" userId="7562c524ca1b3497" providerId="LiveId" clId="{4A6AF0FB-B1AE-4202-A581-82548E3E7B03}" dt="2023-08-21T03:11:18.456" v="182"/>
          <ac:spMkLst>
            <pc:docMk/>
            <pc:sldMk cId="950178135" sldId="975"/>
            <ac:spMk id="274" creationId="{C2C0494D-1C09-C34C-B630-93286BA7C3E8}"/>
          </ac:spMkLst>
        </pc:spChg>
      </pc:sldChg>
      <pc:sldChg chg="modSp add del">
        <pc:chgData name="Syed M" userId="7562c524ca1b3497" providerId="LiveId" clId="{4A6AF0FB-B1AE-4202-A581-82548E3E7B03}" dt="2023-08-21T05:04:13.283" v="407" actId="47"/>
        <pc:sldMkLst>
          <pc:docMk/>
          <pc:sldMk cId="237818030" sldId="976"/>
        </pc:sldMkLst>
        <pc:spChg chg="mod">
          <ac:chgData name="Syed M" userId="7562c524ca1b3497" providerId="LiveId" clId="{4A6AF0FB-B1AE-4202-A581-82548E3E7B03}" dt="2023-08-21T03:11:18.456" v="182"/>
          <ac:spMkLst>
            <pc:docMk/>
            <pc:sldMk cId="237818030" sldId="976"/>
            <ac:spMk id="111" creationId="{699FA64F-871E-F74D-9176-12428F2FA452}"/>
          </ac:spMkLst>
        </pc:spChg>
      </pc:sldChg>
      <pc:sldChg chg="modSp add del">
        <pc:chgData name="Syed M" userId="7562c524ca1b3497" providerId="LiveId" clId="{4A6AF0FB-B1AE-4202-A581-82548E3E7B03}" dt="2023-08-21T05:04:13.283" v="407" actId="47"/>
        <pc:sldMkLst>
          <pc:docMk/>
          <pc:sldMk cId="2257441542" sldId="977"/>
        </pc:sldMkLst>
        <pc:spChg chg="mod">
          <ac:chgData name="Syed M" userId="7562c524ca1b3497" providerId="LiveId" clId="{4A6AF0FB-B1AE-4202-A581-82548E3E7B03}" dt="2023-08-21T03:11:18.456" v="182"/>
          <ac:spMkLst>
            <pc:docMk/>
            <pc:sldMk cId="2257441542" sldId="977"/>
            <ac:spMk id="42" creationId="{B251BB5B-B793-A244-AD35-80C025284C84}"/>
          </ac:spMkLst>
        </pc:spChg>
      </pc:sldChg>
      <pc:sldChg chg="modSp add del">
        <pc:chgData name="Syed M" userId="7562c524ca1b3497" providerId="LiveId" clId="{4A6AF0FB-B1AE-4202-A581-82548E3E7B03}" dt="2023-08-21T05:04:13.283" v="407" actId="47"/>
        <pc:sldMkLst>
          <pc:docMk/>
          <pc:sldMk cId="3765222549" sldId="978"/>
        </pc:sldMkLst>
        <pc:spChg chg="mod">
          <ac:chgData name="Syed M" userId="7562c524ca1b3497" providerId="LiveId" clId="{4A6AF0FB-B1AE-4202-A581-82548E3E7B03}" dt="2023-08-21T03:11:18.456" v="182"/>
          <ac:spMkLst>
            <pc:docMk/>
            <pc:sldMk cId="3765222549" sldId="978"/>
            <ac:spMk id="8" creationId="{A3A14225-DCBF-BB44-B1DF-EA9373578A1D}"/>
          </ac:spMkLst>
        </pc:spChg>
      </pc:sldChg>
      <pc:sldChg chg="modSp add del">
        <pc:chgData name="Syed M" userId="7562c524ca1b3497" providerId="LiveId" clId="{4A6AF0FB-B1AE-4202-A581-82548E3E7B03}" dt="2023-08-21T05:04:13.283" v="407" actId="47"/>
        <pc:sldMkLst>
          <pc:docMk/>
          <pc:sldMk cId="3951356287" sldId="979"/>
        </pc:sldMkLst>
        <pc:spChg chg="mod">
          <ac:chgData name="Syed M" userId="7562c524ca1b3497" providerId="LiveId" clId="{4A6AF0FB-B1AE-4202-A581-82548E3E7B03}" dt="2023-08-21T03:11:18.456" v="182"/>
          <ac:spMkLst>
            <pc:docMk/>
            <pc:sldMk cId="3951356287" sldId="979"/>
            <ac:spMk id="8" creationId="{655E0361-C998-CE4A-A872-E67F1A517547}"/>
          </ac:spMkLst>
        </pc:spChg>
      </pc:sldChg>
      <pc:sldChg chg="modSp add del">
        <pc:chgData name="Syed M" userId="7562c524ca1b3497" providerId="LiveId" clId="{4A6AF0FB-B1AE-4202-A581-82548E3E7B03}" dt="2023-08-21T05:04:13.283" v="407" actId="47"/>
        <pc:sldMkLst>
          <pc:docMk/>
          <pc:sldMk cId="3151293116" sldId="980"/>
        </pc:sldMkLst>
        <pc:spChg chg="mod">
          <ac:chgData name="Syed M" userId="7562c524ca1b3497" providerId="LiveId" clId="{4A6AF0FB-B1AE-4202-A581-82548E3E7B03}" dt="2023-08-21T03:11:18.456" v="182"/>
          <ac:spMkLst>
            <pc:docMk/>
            <pc:sldMk cId="3151293116" sldId="980"/>
            <ac:spMk id="5" creationId="{58205DD8-018E-E64A-86F3-58BAA2CE7588}"/>
          </ac:spMkLst>
        </pc:spChg>
      </pc:sldChg>
      <pc:sldChg chg="modSp add del">
        <pc:chgData name="Syed M" userId="7562c524ca1b3497" providerId="LiveId" clId="{4A6AF0FB-B1AE-4202-A581-82548E3E7B03}" dt="2023-08-21T05:04:13.283" v="407" actId="47"/>
        <pc:sldMkLst>
          <pc:docMk/>
          <pc:sldMk cId="972422156" sldId="981"/>
        </pc:sldMkLst>
        <pc:spChg chg="mod">
          <ac:chgData name="Syed M" userId="7562c524ca1b3497" providerId="LiveId" clId="{4A6AF0FB-B1AE-4202-A581-82548E3E7B03}" dt="2023-08-21T03:11:18.456" v="182"/>
          <ac:spMkLst>
            <pc:docMk/>
            <pc:sldMk cId="972422156" sldId="981"/>
            <ac:spMk id="83" creationId="{9949E408-613C-0D4F-9EA9-41A0BFE4E599}"/>
          </ac:spMkLst>
        </pc:spChg>
      </pc:sldChg>
      <pc:sldChg chg="modSp add del">
        <pc:chgData name="Syed M" userId="7562c524ca1b3497" providerId="LiveId" clId="{4A6AF0FB-B1AE-4202-A581-82548E3E7B03}" dt="2023-08-21T05:04:13.283" v="407" actId="47"/>
        <pc:sldMkLst>
          <pc:docMk/>
          <pc:sldMk cId="3910082520" sldId="982"/>
        </pc:sldMkLst>
        <pc:spChg chg="mod">
          <ac:chgData name="Syed M" userId="7562c524ca1b3497" providerId="LiveId" clId="{4A6AF0FB-B1AE-4202-A581-82548E3E7B03}" dt="2023-08-21T03:11:18.456" v="182"/>
          <ac:spMkLst>
            <pc:docMk/>
            <pc:sldMk cId="3910082520" sldId="982"/>
            <ac:spMk id="443" creationId="{6B82EE67-B3B1-B14B-8E9B-DB1ABF01A2D5}"/>
          </ac:spMkLst>
        </pc:spChg>
      </pc:sldChg>
      <pc:sldChg chg="modSp add del">
        <pc:chgData name="Syed M" userId="7562c524ca1b3497" providerId="LiveId" clId="{4A6AF0FB-B1AE-4202-A581-82548E3E7B03}" dt="2023-08-21T05:04:13.283" v="407" actId="47"/>
        <pc:sldMkLst>
          <pc:docMk/>
          <pc:sldMk cId="3536710061" sldId="983"/>
        </pc:sldMkLst>
        <pc:spChg chg="mod">
          <ac:chgData name="Syed M" userId="7562c524ca1b3497" providerId="LiveId" clId="{4A6AF0FB-B1AE-4202-A581-82548E3E7B03}" dt="2023-08-21T03:11:18.456" v="182"/>
          <ac:spMkLst>
            <pc:docMk/>
            <pc:sldMk cId="3536710061" sldId="983"/>
            <ac:spMk id="68" creationId="{ED4AD52E-5F96-E84D-BA0F-63436360A23C}"/>
          </ac:spMkLst>
        </pc:spChg>
      </pc:sldChg>
      <pc:sldChg chg="modSp add del">
        <pc:chgData name="Syed M" userId="7562c524ca1b3497" providerId="LiveId" clId="{4A6AF0FB-B1AE-4202-A581-82548E3E7B03}" dt="2023-08-21T05:04:13.283" v="407" actId="47"/>
        <pc:sldMkLst>
          <pc:docMk/>
          <pc:sldMk cId="3295021282" sldId="985"/>
        </pc:sldMkLst>
        <pc:spChg chg="mod">
          <ac:chgData name="Syed M" userId="7562c524ca1b3497" providerId="LiveId" clId="{4A6AF0FB-B1AE-4202-A581-82548E3E7B03}" dt="2023-08-21T03:11:18.456" v="182"/>
          <ac:spMkLst>
            <pc:docMk/>
            <pc:sldMk cId="3295021282" sldId="985"/>
            <ac:spMk id="167" creationId="{46C04000-6460-9645-A637-B7F87E9F2D0F}"/>
          </ac:spMkLst>
        </pc:spChg>
      </pc:sldChg>
      <pc:sldChg chg="modSp add del">
        <pc:chgData name="Syed M" userId="7562c524ca1b3497" providerId="LiveId" clId="{4A6AF0FB-B1AE-4202-A581-82548E3E7B03}" dt="2023-08-21T05:04:13.283" v="407" actId="47"/>
        <pc:sldMkLst>
          <pc:docMk/>
          <pc:sldMk cId="2226687385" sldId="1193"/>
        </pc:sldMkLst>
        <pc:spChg chg="mod">
          <ac:chgData name="Syed M" userId="7562c524ca1b3497" providerId="LiveId" clId="{4A6AF0FB-B1AE-4202-A581-82548E3E7B03}" dt="2023-08-21T03:11:18.456" v="182"/>
          <ac:spMkLst>
            <pc:docMk/>
            <pc:sldMk cId="2226687385" sldId="1193"/>
            <ac:spMk id="83" creationId="{0032936D-70F5-0749-B579-2F32AE0C12E6}"/>
          </ac:spMkLst>
        </pc:spChg>
      </pc:sldChg>
      <pc:sldChg chg="modSp add del">
        <pc:chgData name="Syed M" userId="7562c524ca1b3497" providerId="LiveId" clId="{4A6AF0FB-B1AE-4202-A581-82548E3E7B03}" dt="2023-08-21T05:04:13.283" v="407" actId="47"/>
        <pc:sldMkLst>
          <pc:docMk/>
          <pc:sldMk cId="1115663565" sldId="1194"/>
        </pc:sldMkLst>
        <pc:spChg chg="mod">
          <ac:chgData name="Syed M" userId="7562c524ca1b3497" providerId="LiveId" clId="{4A6AF0FB-B1AE-4202-A581-82548E3E7B03}" dt="2023-08-21T03:11:18.456" v="182"/>
          <ac:spMkLst>
            <pc:docMk/>
            <pc:sldMk cId="1115663565" sldId="1194"/>
            <ac:spMk id="79" creationId="{1F3C5694-B3D1-9147-BB4D-3DE769EDB292}"/>
          </ac:spMkLst>
        </pc:spChg>
      </pc:sldChg>
      <pc:sldChg chg="modSp add del">
        <pc:chgData name="Syed M" userId="7562c524ca1b3497" providerId="LiveId" clId="{4A6AF0FB-B1AE-4202-A581-82548E3E7B03}" dt="2023-08-21T05:04:13.283" v="407" actId="47"/>
        <pc:sldMkLst>
          <pc:docMk/>
          <pc:sldMk cId="171363083" sldId="1195"/>
        </pc:sldMkLst>
        <pc:spChg chg="mod">
          <ac:chgData name="Syed M" userId="7562c524ca1b3497" providerId="LiveId" clId="{4A6AF0FB-B1AE-4202-A581-82548E3E7B03}" dt="2023-08-21T03:11:18.456" v="182"/>
          <ac:spMkLst>
            <pc:docMk/>
            <pc:sldMk cId="171363083" sldId="1195"/>
            <ac:spMk id="692" creationId="{9C32830B-92C7-374B-922E-8C93D9E43ED8}"/>
          </ac:spMkLst>
        </pc:spChg>
      </pc:sldChg>
      <pc:sldChg chg="modSp add del">
        <pc:chgData name="Syed M" userId="7562c524ca1b3497" providerId="LiveId" clId="{4A6AF0FB-B1AE-4202-A581-82548E3E7B03}" dt="2023-08-21T05:04:13.283" v="407" actId="47"/>
        <pc:sldMkLst>
          <pc:docMk/>
          <pc:sldMk cId="1750114850" sldId="1201"/>
        </pc:sldMkLst>
        <pc:spChg chg="mod">
          <ac:chgData name="Syed M" userId="7562c524ca1b3497" providerId="LiveId" clId="{4A6AF0FB-B1AE-4202-A581-82548E3E7B03}" dt="2023-08-21T03:11:18.456" v="182"/>
          <ac:spMkLst>
            <pc:docMk/>
            <pc:sldMk cId="1750114850" sldId="1201"/>
            <ac:spMk id="5" creationId="{CBC4212C-7400-2A4D-BB5A-DA87D58FA49A}"/>
          </ac:spMkLst>
        </pc:spChg>
      </pc:sldChg>
      <pc:sldChg chg="modSp add del">
        <pc:chgData name="Syed M" userId="7562c524ca1b3497" providerId="LiveId" clId="{4A6AF0FB-B1AE-4202-A581-82548E3E7B03}" dt="2023-08-21T05:04:13.283" v="407" actId="47"/>
        <pc:sldMkLst>
          <pc:docMk/>
          <pc:sldMk cId="1479916914" sldId="1202"/>
        </pc:sldMkLst>
        <pc:spChg chg="mod">
          <ac:chgData name="Syed M" userId="7562c524ca1b3497" providerId="LiveId" clId="{4A6AF0FB-B1AE-4202-A581-82548E3E7B03}" dt="2023-08-21T03:11:18.456" v="182"/>
          <ac:spMkLst>
            <pc:docMk/>
            <pc:sldMk cId="1479916914" sldId="1202"/>
            <ac:spMk id="15" creationId="{FFD888C3-5DDB-2F45-9577-B93B1F25C7E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24AD0A-897B-4819-8CB6-1ED13EB5B1FD}" type="datetimeFigureOut">
              <a:rPr lang="en-US" smtClean="0"/>
              <a:t>21-Sep-23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6371E-F04A-4255-B052-79D39513D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9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why minutes (recall earlier delay versus arrival rate curve from Chapter 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6513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1475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547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46172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26391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0184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09587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57152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81163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0029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2220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44964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786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26978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35963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82638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2565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1536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242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676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6513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4072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0844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shortest job first: decreased average delay!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895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9178B-B3D9-4ACF-820D-7E5BE57DC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541A21-E5B8-4347-A211-EA05FCC36B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A0622-1E3B-419E-90E7-223B527EE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1A9EE-644D-43EF-9C30-8E92374C8993}" type="datetime1">
              <a:rPr lang="en-US" smtClean="0"/>
              <a:t>21-Sep-23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8AE72-3FF1-463F-9202-A6223DDBE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FCC64-CBD1-45D4-B245-5B5164387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42C35-A2A9-49A1-A2DC-D85B75716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00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9D10E-0584-4779-8B0D-82904685D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3A744D-888F-4EB9-9F85-DBC742E21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9C240-DD3A-49DD-8276-1C6B1CCC3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284D2-0F3C-4360-B513-AB46B58EAD20}" type="datetime1">
              <a:rPr lang="en-US" smtClean="0"/>
              <a:t>21-Sep-23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E4A0B-4507-4B75-A180-AFD23BA21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87370-7284-49F3-92E0-4E3E30C4E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42C35-A2A9-49A1-A2DC-D85B75716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88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528246-A280-4461-9776-87779E8B8B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EF29AA-C130-4928-9489-C0BD14B07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FF299-D9D4-49B7-95CD-41309EE8A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0926-5A69-40FA-9AAB-1C8D7009FA5F}" type="datetime1">
              <a:rPr lang="en-US" smtClean="0"/>
              <a:t>21-Sep-23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BBA20-0F84-47FB-962D-0F11EE389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7462C-AEB4-43A1-835C-263B18FD1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42C35-A2A9-49A1-A2DC-D85B75716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8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57AF3-7A65-4D26-A8B1-87BE3B443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AE0D4-CBCB-4F3C-AC5F-FBE22B4E4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C9CC-7C2D-413D-82BC-5D0149664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CF21-1315-4390-9564-2D9386A62D22}" type="datetime1">
              <a:rPr lang="en-US" smtClean="0"/>
              <a:t>21-Sep-23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1F1A2-69DD-411C-9F05-13BAF4BD3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9356-D295-416E-9762-CCB64BD12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42C35-A2A9-49A1-A2DC-D85B75716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4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8BA5C-4594-4070-AAEB-3C2C29BF2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C8D47-DA67-4F7E-B245-8EE73A8F6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EB831-E67F-464B-ACE3-221C06961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9267C-CEF0-47D7-9F3F-9F0676A8108A}" type="datetime1">
              <a:rPr lang="en-US" smtClean="0"/>
              <a:t>21-Sep-23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F3771-2D28-4F5E-AC45-B7AB7D810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90CC6-FB25-4760-853A-4ABF693CC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42C35-A2A9-49A1-A2DC-D85B75716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14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43B89-2090-447B-98DE-63F454040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991C3-59EA-4E2E-B170-69F1D0153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D6BAA-FDC1-4436-A614-9F4807A17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FCF90-7F24-49AC-8E04-03186071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1CF5-85C5-4BA2-8FD0-295FF06734EB}" type="datetime1">
              <a:rPr lang="en-US" smtClean="0"/>
              <a:t>21-Sep-23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3D0BA-F847-41C6-8CAA-917D92332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6D069-8E4B-4BC3-BE8E-59BE259D5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42C35-A2A9-49A1-A2DC-D85B75716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68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48106-3368-40F6-BFA3-A22AC443A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B3113-D160-4996-B0E1-6651CA49C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5022E-0BBA-4EB2-AE81-D88EA6AC9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FEE535-B3A5-4113-8A6C-F88E178E98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20ACA2-AD1C-44E0-BCFF-3F6B7CA3F5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32D9E1-D042-4596-B23E-3C69F94B9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D652-2344-47C8-9808-A12C854D2464}" type="datetime1">
              <a:rPr lang="en-US" smtClean="0"/>
              <a:t>21-Sep-23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826ADF-25FC-4485-946E-0784A887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3B81D9-2173-48BA-A867-06A8BC76E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42C35-A2A9-49A1-A2DC-D85B75716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12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A3954-833D-4F35-B871-1BA2FCF64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B8B5D7-C902-480B-9517-E9FD0BFB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0CBE-30F3-44EC-90B0-E373ED8765D1}" type="datetime1">
              <a:rPr lang="en-US" smtClean="0"/>
              <a:t>21-Sep-23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7DEF5-BE9C-4AE5-8922-F716EF85C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56317A-A218-41E8-B6E9-73CBDB457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42C35-A2A9-49A1-A2DC-D85B75716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27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AD47CE-FEDB-46C1-A402-404D78DF8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6D16-31D6-4819-9ED1-18D2338EC7D5}" type="datetime1">
              <a:rPr lang="en-US" smtClean="0"/>
              <a:t>21-Sep-23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32A076-5560-4F9D-8A16-61F73BF8F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DD1D5-6284-4B6B-A3E7-3F337AE4A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42C35-A2A9-49A1-A2DC-D85B75716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76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15620-1AF7-4B40-B0D4-836F231E1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8F77D-DBFC-452C-92CB-AFA37876A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07EC3B-C64D-42D4-B8E9-AFB9A6B36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9FC1A-325E-4D1D-A56E-61FD7879F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A289D-AA86-4F58-ADCD-F68D22EAF56B}" type="datetime1">
              <a:rPr lang="en-US" smtClean="0"/>
              <a:t>21-Sep-23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E6394-AD1E-44F0-8726-2F7B699D2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F5752-CEF3-4B36-ACF5-4E14C973A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42C35-A2A9-49A1-A2DC-D85B75716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85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17B68-0410-4641-A06A-840D7E61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F8A3EE-F5B4-4B5A-8D5A-40AC843345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F3982-B32D-4094-BB80-377170D90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668A3-8B78-4814-A00B-1BDC73797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A2F29-FC79-4479-9BB8-6776CB4BF983}" type="datetime1">
              <a:rPr lang="en-US" smtClean="0"/>
              <a:t>21-Sep-23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D084C-CF0E-47AA-B70B-B188541CD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DC70B-4FA4-4862-9C27-92318EB58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42C35-A2A9-49A1-A2DC-D85B75716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1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C45067-DA2A-4B38-865F-D67EF7C81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F645C-407A-4065-8EA0-549986DDA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3D5A3-779C-480B-A6AA-D264AB4A6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DD141-360F-4A70-BCC9-AE8EE3D4E1F0}" type="datetime1">
              <a:rPr lang="en-US" smtClean="0"/>
              <a:t>21-Sep-23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4E416-8197-4780-BCD3-2991CAC041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EA6EB-E6D8-4248-AAC4-A3F8CE9C71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42C35-A2A9-49A1-A2DC-D85B75716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61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6B6C6-19C5-4814-8A23-E7A1FF551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513" y="286603"/>
            <a:ext cx="10645253" cy="3548418"/>
          </a:xfrm>
        </p:spPr>
        <p:txBody>
          <a:bodyPr>
            <a:normAutofit/>
          </a:bodyPr>
          <a:lstStyle/>
          <a:p>
            <a:r>
              <a:rPr lang="en-US" dirty="0"/>
              <a:t>Computer Networks</a:t>
            </a:r>
            <a:br>
              <a:rPr lang="en-US" dirty="0"/>
            </a:br>
            <a:r>
              <a:rPr lang="en-US" dirty="0"/>
              <a:t>CS3001</a:t>
            </a:r>
            <a:br>
              <a:rPr lang="en-US" dirty="0"/>
            </a:br>
            <a:r>
              <a:rPr lang="en-US" dirty="0"/>
              <a:t>(Section BDS-7A)</a:t>
            </a:r>
            <a:br>
              <a:rPr lang="en-US" dirty="0"/>
            </a:br>
            <a:r>
              <a:rPr lang="en-US" dirty="0"/>
              <a:t>Lecture 09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646435-1434-4F65-8F85-5E785E9B8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6970"/>
            <a:ext cx="9144000" cy="1655762"/>
          </a:xfrm>
        </p:spPr>
        <p:txBody>
          <a:bodyPr/>
          <a:lstStyle/>
          <a:p>
            <a:r>
              <a:rPr lang="en-US" dirty="0"/>
              <a:t>Instructor: Dr. Syed Mohammad Irteza</a:t>
            </a:r>
          </a:p>
          <a:p>
            <a:r>
              <a:rPr lang="en-US" dirty="0"/>
              <a:t>Assistant Professor, Department of Computer Science</a:t>
            </a:r>
          </a:p>
          <a:p>
            <a:r>
              <a:rPr lang="en-US" dirty="0"/>
              <a:t>21 </a:t>
            </a:r>
            <a:r>
              <a:rPr lang="en-US" strike="sngStrike" dirty="0"/>
              <a:t>19</a:t>
            </a:r>
            <a:r>
              <a:rPr lang="en-US" dirty="0"/>
              <a:t> September, 2023</a:t>
            </a:r>
          </a:p>
        </p:txBody>
      </p:sp>
    </p:spTree>
    <p:extLst>
      <p:ext uri="{BB962C8B-B14F-4D97-AF65-F5344CB8AC3E}">
        <p14:creationId xmlns:p14="http://schemas.microsoft.com/office/powerpoint/2010/main" val="3864580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379879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HTTP/2: mitigating HOL blocking</a:t>
            </a:r>
            <a:endParaRPr lang="en-US" sz="4400" dirty="0"/>
          </a:p>
        </p:txBody>
      </p:sp>
      <p:sp>
        <p:nvSpPr>
          <p:cNvPr id="272" name="Rectangle 3">
            <a:extLst>
              <a:ext uri="{FF2B5EF4-FFF2-40B4-BE49-F238E27FC236}">
                <a16:creationId xmlns:a16="http://schemas.microsoft.com/office/drawing/2014/main" id="{8CBA4EFF-1AC8-A245-B998-4DDACE8C36D2}"/>
              </a:ext>
            </a:extLst>
          </p:cNvPr>
          <p:cNvSpPr txBox="1">
            <a:spLocks noChangeArrowheads="1"/>
          </p:cNvSpPr>
          <p:nvPr/>
        </p:nvSpPr>
        <p:spPr>
          <a:xfrm>
            <a:off x="798691" y="1274501"/>
            <a:ext cx="11117107" cy="503308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HTTP/2: objects divided into frames, frame transmission interleaved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9C81A400-509D-8B49-94F6-4A247623F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0584" y="2902508"/>
            <a:ext cx="777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client</a:t>
            </a: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1C4A8696-15E9-F34E-9D6B-A386450B2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972" y="1892257"/>
            <a:ext cx="8369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server</a:t>
            </a:r>
          </a:p>
        </p:txBody>
      </p:sp>
      <p:grpSp>
        <p:nvGrpSpPr>
          <p:cNvPr id="13" name="Group 34">
            <a:extLst>
              <a:ext uri="{FF2B5EF4-FFF2-40B4-BE49-F238E27FC236}">
                <a16:creationId xmlns:a16="http://schemas.microsoft.com/office/drawing/2014/main" id="{3F9049F0-AD0D-BB4A-9A38-AE6CD2DEE44B}"/>
              </a:ext>
            </a:extLst>
          </p:cNvPr>
          <p:cNvGrpSpPr>
            <a:grpSpLocks/>
          </p:cNvGrpSpPr>
          <p:nvPr/>
        </p:nvGrpSpPr>
        <p:grpSpPr bwMode="auto">
          <a:xfrm>
            <a:off x="7234967" y="2262203"/>
            <a:ext cx="422275" cy="685800"/>
            <a:chOff x="4140" y="429"/>
            <a:chExt cx="1425" cy="2396"/>
          </a:xfrm>
        </p:grpSpPr>
        <p:sp>
          <p:nvSpPr>
            <p:cNvPr id="14" name="Freeform 35">
              <a:extLst>
                <a:ext uri="{FF2B5EF4-FFF2-40B4-BE49-F238E27FC236}">
                  <a16:creationId xmlns:a16="http://schemas.microsoft.com/office/drawing/2014/main" id="{803C6B5A-D9D1-EB4A-A391-52C6BC681D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Rectangle 36">
              <a:extLst>
                <a:ext uri="{FF2B5EF4-FFF2-40B4-BE49-F238E27FC236}">
                  <a16:creationId xmlns:a16="http://schemas.microsoft.com/office/drawing/2014/main" id="{743E8922-0B4F-124B-8E08-EAFC48A26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50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" name="Freeform 37">
              <a:extLst>
                <a:ext uri="{FF2B5EF4-FFF2-40B4-BE49-F238E27FC236}">
                  <a16:creationId xmlns:a16="http://schemas.microsoft.com/office/drawing/2014/main" id="{B8099CED-B66E-A64F-9D64-36008CA17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Freeform 38">
              <a:extLst>
                <a:ext uri="{FF2B5EF4-FFF2-40B4-BE49-F238E27FC236}">
                  <a16:creationId xmlns:a16="http://schemas.microsoft.com/office/drawing/2014/main" id="{8E10A1E3-E714-724B-9A56-653D39FCCD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ectangle 39">
              <a:extLst>
                <a:ext uri="{FF2B5EF4-FFF2-40B4-BE49-F238E27FC236}">
                  <a16:creationId xmlns:a16="http://schemas.microsoft.com/office/drawing/2014/main" id="{51B7511E-9F4A-634B-B78E-ADF6D024C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5"/>
              <a:ext cx="600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9" name="Group 40">
              <a:extLst>
                <a:ext uri="{FF2B5EF4-FFF2-40B4-BE49-F238E27FC236}">
                  <a16:creationId xmlns:a16="http://schemas.microsoft.com/office/drawing/2014/main" id="{5B0CC43F-BAC2-3140-B5A3-62B0B2DB20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4" name="AutoShape 41">
                <a:extLst>
                  <a:ext uri="{FF2B5EF4-FFF2-40B4-BE49-F238E27FC236}">
                    <a16:creationId xmlns:a16="http://schemas.microsoft.com/office/drawing/2014/main" id="{15BC3053-32F0-D74D-89AF-8B97E27A3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5" name="AutoShape 42">
                <a:extLst>
                  <a:ext uri="{FF2B5EF4-FFF2-40B4-BE49-F238E27FC236}">
                    <a16:creationId xmlns:a16="http://schemas.microsoft.com/office/drawing/2014/main" id="{20995AA6-2DCD-3745-B56B-D4A2BD016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0" name="Rectangle 43">
              <a:extLst>
                <a:ext uri="{FF2B5EF4-FFF2-40B4-BE49-F238E27FC236}">
                  <a16:creationId xmlns:a16="http://schemas.microsoft.com/office/drawing/2014/main" id="{A0AB9F72-54CB-1348-80D1-B314D48A0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017"/>
              <a:ext cx="595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1" name="Group 44">
              <a:extLst>
                <a:ext uri="{FF2B5EF4-FFF2-40B4-BE49-F238E27FC236}">
                  <a16:creationId xmlns:a16="http://schemas.microsoft.com/office/drawing/2014/main" id="{9E4659C2-4E42-B443-84EF-9148F9288B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2" name="AutoShape 45">
                <a:extLst>
                  <a:ext uri="{FF2B5EF4-FFF2-40B4-BE49-F238E27FC236}">
                    <a16:creationId xmlns:a16="http://schemas.microsoft.com/office/drawing/2014/main" id="{D8903B39-8265-544A-9AFB-566D599B94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3" name="AutoShape 46">
                <a:extLst>
                  <a:ext uri="{FF2B5EF4-FFF2-40B4-BE49-F238E27FC236}">
                    <a16:creationId xmlns:a16="http://schemas.microsoft.com/office/drawing/2014/main" id="{FD67A903-00AF-8F4D-B4F7-1CE981372C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2" name="Rectangle 47">
              <a:extLst>
                <a:ext uri="{FF2B5EF4-FFF2-40B4-BE49-F238E27FC236}">
                  <a16:creationId xmlns:a16="http://schemas.microsoft.com/office/drawing/2014/main" id="{4CE4A0E0-E439-5A47-BF8B-98C51081A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5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" name="Rectangle 48">
              <a:extLst>
                <a:ext uri="{FF2B5EF4-FFF2-40B4-BE49-F238E27FC236}">
                  <a16:creationId xmlns:a16="http://schemas.microsoft.com/office/drawing/2014/main" id="{9C3A9589-0AF1-484B-8D65-785BF63FA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655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" name="Group 49">
              <a:extLst>
                <a:ext uri="{FF2B5EF4-FFF2-40B4-BE49-F238E27FC236}">
                  <a16:creationId xmlns:a16="http://schemas.microsoft.com/office/drawing/2014/main" id="{B0BBD09F-6C03-C742-8A03-DE01670CB5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0" name="AutoShape 50">
                <a:extLst>
                  <a:ext uri="{FF2B5EF4-FFF2-40B4-BE49-F238E27FC236}">
                    <a16:creationId xmlns:a16="http://schemas.microsoft.com/office/drawing/2014/main" id="{F540A08B-AEF4-A545-BD11-4851FF84E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" name="AutoShape 51">
                <a:extLst>
                  <a:ext uri="{FF2B5EF4-FFF2-40B4-BE49-F238E27FC236}">
                    <a16:creationId xmlns:a16="http://schemas.microsoft.com/office/drawing/2014/main" id="{3E831A66-2030-664B-A089-E131017C23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5" name="Freeform 52">
              <a:extLst>
                <a:ext uri="{FF2B5EF4-FFF2-40B4-BE49-F238E27FC236}">
                  <a16:creationId xmlns:a16="http://schemas.microsoft.com/office/drawing/2014/main" id="{EB110631-8DF7-8E4E-A94B-F2F52EA1E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6" name="Group 53">
              <a:extLst>
                <a:ext uri="{FF2B5EF4-FFF2-40B4-BE49-F238E27FC236}">
                  <a16:creationId xmlns:a16="http://schemas.microsoft.com/office/drawing/2014/main" id="{0605E8F2-9F9A-7648-8BA6-ABA0DFC793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8" name="AutoShape 54">
                <a:extLst>
                  <a:ext uri="{FF2B5EF4-FFF2-40B4-BE49-F238E27FC236}">
                    <a16:creationId xmlns:a16="http://schemas.microsoft.com/office/drawing/2014/main" id="{D18E181B-E7B4-7D4A-A9B8-9FDE56CEBE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9" name="AutoShape 55">
                <a:extLst>
                  <a:ext uri="{FF2B5EF4-FFF2-40B4-BE49-F238E27FC236}">
                    <a16:creationId xmlns:a16="http://schemas.microsoft.com/office/drawing/2014/main" id="{0A0D2D66-4293-5E42-AB2B-B27978D8D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5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" name="Rectangle 56">
              <a:extLst>
                <a:ext uri="{FF2B5EF4-FFF2-40B4-BE49-F238E27FC236}">
                  <a16:creationId xmlns:a16="http://schemas.microsoft.com/office/drawing/2014/main" id="{29DA363B-DCCE-0E42-97D8-C3675780D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70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" name="Freeform 57">
              <a:extLst>
                <a:ext uri="{FF2B5EF4-FFF2-40B4-BE49-F238E27FC236}">
                  <a16:creationId xmlns:a16="http://schemas.microsoft.com/office/drawing/2014/main" id="{003F54F8-B50A-A745-830C-199E1BDB2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Freeform 58">
              <a:extLst>
                <a:ext uri="{FF2B5EF4-FFF2-40B4-BE49-F238E27FC236}">
                  <a16:creationId xmlns:a16="http://schemas.microsoft.com/office/drawing/2014/main" id="{7C5A7536-BE63-4040-ABA1-74B2DEB366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Oval 59">
              <a:extLst>
                <a:ext uri="{FF2B5EF4-FFF2-40B4-BE49-F238E27FC236}">
                  <a16:creationId xmlns:a16="http://schemas.microsoft.com/office/drawing/2014/main" id="{22686AD2-E3C1-444A-BFBF-DA4357778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09"/>
              <a:ext cx="48" cy="1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" name="Freeform 60">
              <a:extLst>
                <a:ext uri="{FF2B5EF4-FFF2-40B4-BE49-F238E27FC236}">
                  <a16:creationId xmlns:a16="http://schemas.microsoft.com/office/drawing/2014/main" id="{A511E8EF-CCBE-984C-81CA-5741AD13A4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AutoShape 61">
              <a:extLst>
                <a:ext uri="{FF2B5EF4-FFF2-40B4-BE49-F238E27FC236}">
                  <a16:creationId xmlns:a16="http://schemas.microsoft.com/office/drawing/2014/main" id="{E12F38C4-3DA7-4848-A901-A1CCC9330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200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" name="AutoShape 62">
              <a:extLst>
                <a:ext uri="{FF2B5EF4-FFF2-40B4-BE49-F238E27FC236}">
                  <a16:creationId xmlns:a16="http://schemas.microsoft.com/office/drawing/2014/main" id="{48A88A52-5BBB-4743-AF8B-09BA6FDF0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9"/>
              <a:ext cx="1071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" name="Oval 63">
              <a:extLst>
                <a:ext uri="{FF2B5EF4-FFF2-40B4-BE49-F238E27FC236}">
                  <a16:creationId xmlns:a16="http://schemas.microsoft.com/office/drawing/2014/main" id="{D48CE070-E4DE-984E-B8A5-1FAECB3FC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1"/>
              <a:ext cx="161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" name="Oval 64">
              <a:extLst>
                <a:ext uri="{FF2B5EF4-FFF2-40B4-BE49-F238E27FC236}">
                  <a16:creationId xmlns:a16="http://schemas.microsoft.com/office/drawing/2014/main" id="{3AACC7F2-958D-5A4E-B37D-C55208B6F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1"/>
              <a:ext cx="155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6" name="Oval 65">
              <a:extLst>
                <a:ext uri="{FF2B5EF4-FFF2-40B4-BE49-F238E27FC236}">
                  <a16:creationId xmlns:a16="http://schemas.microsoft.com/office/drawing/2014/main" id="{F26427F9-3E33-EB43-B662-FA88A41C6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1"/>
              <a:ext cx="161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8F1829D6-46E0-BC42-B764-C952B46A2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6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6" name="Group 67">
            <a:extLst>
              <a:ext uri="{FF2B5EF4-FFF2-40B4-BE49-F238E27FC236}">
                <a16:creationId xmlns:a16="http://schemas.microsoft.com/office/drawing/2014/main" id="{E398CB23-1767-0048-89F5-62C5E9AF7865}"/>
              </a:ext>
            </a:extLst>
          </p:cNvPr>
          <p:cNvGrpSpPr>
            <a:grpSpLocks/>
          </p:cNvGrpSpPr>
          <p:nvPr/>
        </p:nvGrpSpPr>
        <p:grpSpPr bwMode="auto">
          <a:xfrm>
            <a:off x="2885332" y="2291964"/>
            <a:ext cx="742950" cy="742950"/>
            <a:chOff x="-44" y="1473"/>
            <a:chExt cx="981" cy="1105"/>
          </a:xfrm>
        </p:grpSpPr>
        <p:pic>
          <p:nvPicPr>
            <p:cNvPr id="47" name="Picture 68" descr="desktop_computer_stylized_medium">
              <a:extLst>
                <a:ext uri="{FF2B5EF4-FFF2-40B4-BE49-F238E27FC236}">
                  <a16:creationId xmlns:a16="http://schemas.microsoft.com/office/drawing/2014/main" id="{8EC7FF3D-42E5-D345-8DA9-637E325A4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Freeform 69">
              <a:extLst>
                <a:ext uri="{FF2B5EF4-FFF2-40B4-BE49-F238E27FC236}">
                  <a16:creationId xmlns:a16="http://schemas.microsoft.com/office/drawing/2014/main" id="{A9F3AAA5-0B80-934E-BA4C-75AD71012D0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FD5BA50-AF40-4342-8C77-22AF37730C06}"/>
              </a:ext>
            </a:extLst>
          </p:cNvPr>
          <p:cNvCxnSpPr>
            <a:cxnSpLocks/>
          </p:cNvCxnSpPr>
          <p:nvPr/>
        </p:nvCxnSpPr>
        <p:spPr>
          <a:xfrm>
            <a:off x="3526536" y="2791484"/>
            <a:ext cx="3910012" cy="260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CF97F68-AA2C-FB49-ABBC-199B7521D0A1}"/>
              </a:ext>
            </a:extLst>
          </p:cNvPr>
          <p:cNvSpPr txBox="1"/>
          <p:nvPr/>
        </p:nvSpPr>
        <p:spPr>
          <a:xfrm>
            <a:off x="6093263" y="2667596"/>
            <a:ext cx="892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GET O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54675CA-3B4C-CC4F-AFB8-7456C2CEC59A}"/>
              </a:ext>
            </a:extLst>
          </p:cNvPr>
          <p:cNvSpPr txBox="1"/>
          <p:nvPr/>
        </p:nvSpPr>
        <p:spPr>
          <a:xfrm>
            <a:off x="5291796" y="2596769"/>
            <a:ext cx="892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GET O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BB1F67B-C0F8-024A-91A3-3517B8E3A8B6}"/>
              </a:ext>
            </a:extLst>
          </p:cNvPr>
          <p:cNvSpPr txBox="1"/>
          <p:nvPr/>
        </p:nvSpPr>
        <p:spPr>
          <a:xfrm>
            <a:off x="4513773" y="2538104"/>
            <a:ext cx="892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GET O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3D26801-4441-6448-9C51-E7BF273943AE}"/>
              </a:ext>
            </a:extLst>
          </p:cNvPr>
          <p:cNvSpPr txBox="1"/>
          <p:nvPr/>
        </p:nvSpPr>
        <p:spPr>
          <a:xfrm>
            <a:off x="3721264" y="2473869"/>
            <a:ext cx="892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GET O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8B400F4-D655-EC45-9A58-A60137EE250C}"/>
              </a:ext>
            </a:extLst>
          </p:cNvPr>
          <p:cNvCxnSpPr>
            <a:cxnSpLocks/>
          </p:cNvCxnSpPr>
          <p:nvPr/>
        </p:nvCxnSpPr>
        <p:spPr>
          <a:xfrm flipH="1">
            <a:off x="3347464" y="5534648"/>
            <a:ext cx="4093672" cy="2751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38FF6E3C-DC0A-2A42-A83A-2B0D55A3D376}"/>
              </a:ext>
            </a:extLst>
          </p:cNvPr>
          <p:cNvSpPr/>
          <p:nvPr/>
        </p:nvSpPr>
        <p:spPr>
          <a:xfrm>
            <a:off x="8620343" y="3108868"/>
            <a:ext cx="892098" cy="197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90AB6BC-5FA2-CD42-9930-4B26196539D4}"/>
              </a:ext>
            </a:extLst>
          </p:cNvPr>
          <p:cNvSpPr/>
          <p:nvPr/>
        </p:nvSpPr>
        <p:spPr>
          <a:xfrm>
            <a:off x="8624001" y="5094824"/>
            <a:ext cx="892097" cy="110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AF7FDDA2-EA85-004E-AB1B-97A9090ECD2A}"/>
              </a:ext>
            </a:extLst>
          </p:cNvPr>
          <p:cNvSpPr/>
          <p:nvPr/>
        </p:nvSpPr>
        <p:spPr>
          <a:xfrm>
            <a:off x="3486512" y="3835610"/>
            <a:ext cx="3867383" cy="1978529"/>
          </a:xfrm>
          <a:custGeom>
            <a:avLst/>
            <a:gdLst>
              <a:gd name="connsiteX0" fmla="*/ 3896882 w 3926792"/>
              <a:gd name="connsiteY0" fmla="*/ 0 h 2226179"/>
              <a:gd name="connsiteX1" fmla="*/ 0 w 3926792"/>
              <a:gd name="connsiteY1" fmla="*/ 264919 h 2226179"/>
              <a:gd name="connsiteX2" fmla="*/ 29910 w 3926792"/>
              <a:gd name="connsiteY2" fmla="*/ 2226179 h 2226179"/>
              <a:gd name="connsiteX3" fmla="*/ 3926792 w 3926792"/>
              <a:gd name="connsiteY3" fmla="*/ 1961260 h 2226179"/>
              <a:gd name="connsiteX4" fmla="*/ 3896882 w 3926792"/>
              <a:gd name="connsiteY4" fmla="*/ 0 h 2226179"/>
              <a:gd name="connsiteX0" fmla="*/ 3896882 w 3909701"/>
              <a:gd name="connsiteY0" fmla="*/ 0 h 2226179"/>
              <a:gd name="connsiteX1" fmla="*/ 0 w 3909701"/>
              <a:gd name="connsiteY1" fmla="*/ 264919 h 2226179"/>
              <a:gd name="connsiteX2" fmla="*/ 29910 w 3909701"/>
              <a:gd name="connsiteY2" fmla="*/ 2226179 h 2226179"/>
              <a:gd name="connsiteX3" fmla="*/ 3909701 w 3909701"/>
              <a:gd name="connsiteY3" fmla="*/ 1969805 h 2226179"/>
              <a:gd name="connsiteX4" fmla="*/ 3896882 w 3909701"/>
              <a:gd name="connsiteY4" fmla="*/ 0 h 2226179"/>
              <a:gd name="connsiteX0" fmla="*/ 3896882 w 3896882"/>
              <a:gd name="connsiteY0" fmla="*/ 0 h 2226179"/>
              <a:gd name="connsiteX1" fmla="*/ 0 w 3896882"/>
              <a:gd name="connsiteY1" fmla="*/ 264919 h 2226179"/>
              <a:gd name="connsiteX2" fmla="*/ 29910 w 3896882"/>
              <a:gd name="connsiteY2" fmla="*/ 2226179 h 2226179"/>
              <a:gd name="connsiteX3" fmla="*/ 3892609 w 3896882"/>
              <a:gd name="connsiteY3" fmla="*/ 1974078 h 2226179"/>
              <a:gd name="connsiteX4" fmla="*/ 3896882 w 3896882"/>
              <a:gd name="connsiteY4" fmla="*/ 0 h 2226179"/>
              <a:gd name="connsiteX0" fmla="*/ 3871245 w 3871245"/>
              <a:gd name="connsiteY0" fmla="*/ 0 h 2226179"/>
              <a:gd name="connsiteX1" fmla="*/ 0 w 3871245"/>
              <a:gd name="connsiteY1" fmla="*/ 264919 h 2226179"/>
              <a:gd name="connsiteX2" fmla="*/ 4273 w 3871245"/>
              <a:gd name="connsiteY2" fmla="*/ 2226179 h 2226179"/>
              <a:gd name="connsiteX3" fmla="*/ 3866972 w 3871245"/>
              <a:gd name="connsiteY3" fmla="*/ 1974078 h 2226179"/>
              <a:gd name="connsiteX4" fmla="*/ 3871245 w 3871245"/>
              <a:gd name="connsiteY4" fmla="*/ 0 h 2226179"/>
              <a:gd name="connsiteX0" fmla="*/ 3867064 w 3867064"/>
              <a:gd name="connsiteY0" fmla="*/ 0 h 2226179"/>
              <a:gd name="connsiteX1" fmla="*/ 12911 w 3867064"/>
              <a:gd name="connsiteY1" fmla="*/ 269192 h 2226179"/>
              <a:gd name="connsiteX2" fmla="*/ 92 w 3867064"/>
              <a:gd name="connsiteY2" fmla="*/ 2226179 h 2226179"/>
              <a:gd name="connsiteX3" fmla="*/ 3862791 w 3867064"/>
              <a:gd name="connsiteY3" fmla="*/ 1974078 h 2226179"/>
              <a:gd name="connsiteX4" fmla="*/ 3867064 w 3867064"/>
              <a:gd name="connsiteY4" fmla="*/ 0 h 2226179"/>
              <a:gd name="connsiteX0" fmla="*/ 3867383 w 3867383"/>
              <a:gd name="connsiteY0" fmla="*/ 0 h 2226179"/>
              <a:gd name="connsiteX1" fmla="*/ 411 w 3867383"/>
              <a:gd name="connsiteY1" fmla="*/ 273465 h 2226179"/>
              <a:gd name="connsiteX2" fmla="*/ 411 w 3867383"/>
              <a:gd name="connsiteY2" fmla="*/ 2226179 h 2226179"/>
              <a:gd name="connsiteX3" fmla="*/ 3863110 w 3867383"/>
              <a:gd name="connsiteY3" fmla="*/ 1974078 h 2226179"/>
              <a:gd name="connsiteX4" fmla="*/ 3867383 w 3867383"/>
              <a:gd name="connsiteY4" fmla="*/ 0 h 2226179"/>
              <a:gd name="connsiteX0" fmla="*/ 3867383 w 3876052"/>
              <a:gd name="connsiteY0" fmla="*/ 0 h 2226179"/>
              <a:gd name="connsiteX1" fmla="*/ 411 w 3876052"/>
              <a:gd name="connsiteY1" fmla="*/ 273465 h 2226179"/>
              <a:gd name="connsiteX2" fmla="*/ 411 w 3876052"/>
              <a:gd name="connsiteY2" fmla="*/ 2226179 h 2226179"/>
              <a:gd name="connsiteX3" fmla="*/ 3875929 w 3876052"/>
              <a:gd name="connsiteY3" fmla="*/ 1956987 h 2226179"/>
              <a:gd name="connsiteX4" fmla="*/ 3867383 w 3876052"/>
              <a:gd name="connsiteY4" fmla="*/ 0 h 2226179"/>
              <a:gd name="connsiteX0" fmla="*/ 3867383 w 3871845"/>
              <a:gd name="connsiteY0" fmla="*/ 0 h 2226179"/>
              <a:gd name="connsiteX1" fmla="*/ 411 w 3871845"/>
              <a:gd name="connsiteY1" fmla="*/ 273465 h 2226179"/>
              <a:gd name="connsiteX2" fmla="*/ 411 w 3871845"/>
              <a:gd name="connsiteY2" fmla="*/ 2226179 h 2226179"/>
              <a:gd name="connsiteX3" fmla="*/ 3871656 w 3871845"/>
              <a:gd name="connsiteY3" fmla="*/ 1969806 h 2226179"/>
              <a:gd name="connsiteX4" fmla="*/ 3867383 w 3871845"/>
              <a:gd name="connsiteY4" fmla="*/ 0 h 2226179"/>
              <a:gd name="connsiteX0" fmla="*/ 3867383 w 3872034"/>
              <a:gd name="connsiteY0" fmla="*/ 0 h 2226179"/>
              <a:gd name="connsiteX1" fmla="*/ 411 w 3872034"/>
              <a:gd name="connsiteY1" fmla="*/ 273465 h 2226179"/>
              <a:gd name="connsiteX2" fmla="*/ 411 w 3872034"/>
              <a:gd name="connsiteY2" fmla="*/ 2226179 h 2226179"/>
              <a:gd name="connsiteX3" fmla="*/ 3871656 w 3872034"/>
              <a:gd name="connsiteY3" fmla="*/ 1969806 h 2226179"/>
              <a:gd name="connsiteX4" fmla="*/ 3867383 w 3872034"/>
              <a:gd name="connsiteY4" fmla="*/ 0 h 2226179"/>
              <a:gd name="connsiteX0" fmla="*/ 3867383 w 3868169"/>
              <a:gd name="connsiteY0" fmla="*/ 0 h 2226179"/>
              <a:gd name="connsiteX1" fmla="*/ 411 w 3868169"/>
              <a:gd name="connsiteY1" fmla="*/ 273465 h 2226179"/>
              <a:gd name="connsiteX2" fmla="*/ 411 w 3868169"/>
              <a:gd name="connsiteY2" fmla="*/ 2226179 h 2226179"/>
              <a:gd name="connsiteX3" fmla="*/ 3863110 w 3868169"/>
              <a:gd name="connsiteY3" fmla="*/ 1969806 h 2226179"/>
              <a:gd name="connsiteX4" fmla="*/ 3867383 w 3868169"/>
              <a:gd name="connsiteY4" fmla="*/ 0 h 2226179"/>
              <a:gd name="connsiteX0" fmla="*/ 3867383 w 3867817"/>
              <a:gd name="connsiteY0" fmla="*/ 0 h 2226179"/>
              <a:gd name="connsiteX1" fmla="*/ 411 w 3867817"/>
              <a:gd name="connsiteY1" fmla="*/ 273465 h 2226179"/>
              <a:gd name="connsiteX2" fmla="*/ 411 w 3867817"/>
              <a:gd name="connsiteY2" fmla="*/ 2226179 h 2226179"/>
              <a:gd name="connsiteX3" fmla="*/ 3856760 w 3867817"/>
              <a:gd name="connsiteY3" fmla="*/ 1718981 h 2226179"/>
              <a:gd name="connsiteX4" fmla="*/ 3867383 w 3867817"/>
              <a:gd name="connsiteY4" fmla="*/ 0 h 2226179"/>
              <a:gd name="connsiteX0" fmla="*/ 3867383 w 3867817"/>
              <a:gd name="connsiteY0" fmla="*/ 0 h 1978529"/>
              <a:gd name="connsiteX1" fmla="*/ 411 w 3867817"/>
              <a:gd name="connsiteY1" fmla="*/ 273465 h 1978529"/>
              <a:gd name="connsiteX2" fmla="*/ 411 w 3867817"/>
              <a:gd name="connsiteY2" fmla="*/ 1978529 h 1978529"/>
              <a:gd name="connsiteX3" fmla="*/ 3856760 w 3867817"/>
              <a:gd name="connsiteY3" fmla="*/ 1718981 h 1978529"/>
              <a:gd name="connsiteX4" fmla="*/ 3867383 w 3867817"/>
              <a:gd name="connsiteY4" fmla="*/ 0 h 1978529"/>
              <a:gd name="connsiteX0" fmla="*/ 3867383 w 3867383"/>
              <a:gd name="connsiteY0" fmla="*/ 0 h 1978529"/>
              <a:gd name="connsiteX1" fmla="*/ 411 w 3867383"/>
              <a:gd name="connsiteY1" fmla="*/ 273465 h 1978529"/>
              <a:gd name="connsiteX2" fmla="*/ 411 w 3867383"/>
              <a:gd name="connsiteY2" fmla="*/ 1978529 h 1978529"/>
              <a:gd name="connsiteX3" fmla="*/ 3856760 w 3867383"/>
              <a:gd name="connsiteY3" fmla="*/ 1718981 h 1978529"/>
              <a:gd name="connsiteX4" fmla="*/ 3867383 w 3867383"/>
              <a:gd name="connsiteY4" fmla="*/ 0 h 1978529"/>
              <a:gd name="connsiteX0" fmla="*/ 3867383 w 3867383"/>
              <a:gd name="connsiteY0" fmla="*/ 0 h 1978529"/>
              <a:gd name="connsiteX1" fmla="*/ 411 w 3867383"/>
              <a:gd name="connsiteY1" fmla="*/ 273465 h 1978529"/>
              <a:gd name="connsiteX2" fmla="*/ 411 w 3867383"/>
              <a:gd name="connsiteY2" fmla="*/ 1978529 h 1978529"/>
              <a:gd name="connsiteX3" fmla="*/ 3856760 w 3867383"/>
              <a:gd name="connsiteY3" fmla="*/ 1718981 h 1978529"/>
              <a:gd name="connsiteX4" fmla="*/ 3867383 w 3867383"/>
              <a:gd name="connsiteY4" fmla="*/ 0 h 1978529"/>
              <a:gd name="connsiteX0" fmla="*/ 3867383 w 3867383"/>
              <a:gd name="connsiteY0" fmla="*/ 0 h 1978529"/>
              <a:gd name="connsiteX1" fmla="*/ 411 w 3867383"/>
              <a:gd name="connsiteY1" fmla="*/ 273465 h 1978529"/>
              <a:gd name="connsiteX2" fmla="*/ 411 w 3867383"/>
              <a:gd name="connsiteY2" fmla="*/ 1978529 h 1978529"/>
              <a:gd name="connsiteX3" fmla="*/ 3856760 w 3867383"/>
              <a:gd name="connsiteY3" fmla="*/ 1718981 h 1978529"/>
              <a:gd name="connsiteX4" fmla="*/ 3867383 w 3867383"/>
              <a:gd name="connsiteY4" fmla="*/ 0 h 1978529"/>
              <a:gd name="connsiteX0" fmla="*/ 3867383 w 3867383"/>
              <a:gd name="connsiteY0" fmla="*/ 0 h 1978529"/>
              <a:gd name="connsiteX1" fmla="*/ 411 w 3867383"/>
              <a:gd name="connsiteY1" fmla="*/ 273465 h 1978529"/>
              <a:gd name="connsiteX2" fmla="*/ 411 w 3867383"/>
              <a:gd name="connsiteY2" fmla="*/ 1978529 h 1978529"/>
              <a:gd name="connsiteX3" fmla="*/ 3856760 w 3867383"/>
              <a:gd name="connsiteY3" fmla="*/ 1718981 h 1978529"/>
              <a:gd name="connsiteX4" fmla="*/ 3867383 w 3867383"/>
              <a:gd name="connsiteY4" fmla="*/ 0 h 197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7383" h="1978529">
                <a:moveTo>
                  <a:pt x="3867383" y="0"/>
                </a:moveTo>
                <a:lnTo>
                  <a:pt x="411" y="273465"/>
                </a:lnTo>
                <a:cubicBezTo>
                  <a:pt x="1835" y="927218"/>
                  <a:pt x="-1013" y="1324776"/>
                  <a:pt x="411" y="1978529"/>
                </a:cubicBezTo>
                <a:lnTo>
                  <a:pt x="3856760" y="1718981"/>
                </a:lnTo>
                <a:cubicBezTo>
                  <a:pt x="3862689" y="443848"/>
                  <a:pt x="3861223" y="1457627"/>
                  <a:pt x="3867383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40D71812-E6AC-D143-8CC1-FD1BA4C52E80}"/>
              </a:ext>
            </a:extLst>
          </p:cNvPr>
          <p:cNvSpPr/>
          <p:nvPr/>
        </p:nvSpPr>
        <p:spPr>
          <a:xfrm>
            <a:off x="3479865" y="3207657"/>
            <a:ext cx="3875928" cy="375356"/>
          </a:xfrm>
          <a:custGeom>
            <a:avLst/>
            <a:gdLst>
              <a:gd name="connsiteX0" fmla="*/ 3896882 w 3926792"/>
              <a:gd name="connsiteY0" fmla="*/ 0 h 2226179"/>
              <a:gd name="connsiteX1" fmla="*/ 0 w 3926792"/>
              <a:gd name="connsiteY1" fmla="*/ 264919 h 2226179"/>
              <a:gd name="connsiteX2" fmla="*/ 29910 w 3926792"/>
              <a:gd name="connsiteY2" fmla="*/ 2226179 h 2226179"/>
              <a:gd name="connsiteX3" fmla="*/ 3926792 w 3926792"/>
              <a:gd name="connsiteY3" fmla="*/ 1961260 h 2226179"/>
              <a:gd name="connsiteX4" fmla="*/ 3896882 w 3926792"/>
              <a:gd name="connsiteY4" fmla="*/ 0 h 2226179"/>
              <a:gd name="connsiteX0" fmla="*/ 3896882 w 3909701"/>
              <a:gd name="connsiteY0" fmla="*/ 0 h 2226179"/>
              <a:gd name="connsiteX1" fmla="*/ 0 w 3909701"/>
              <a:gd name="connsiteY1" fmla="*/ 264919 h 2226179"/>
              <a:gd name="connsiteX2" fmla="*/ 29910 w 3909701"/>
              <a:gd name="connsiteY2" fmla="*/ 2226179 h 2226179"/>
              <a:gd name="connsiteX3" fmla="*/ 3909701 w 3909701"/>
              <a:gd name="connsiteY3" fmla="*/ 1969805 h 2226179"/>
              <a:gd name="connsiteX4" fmla="*/ 3896882 w 3909701"/>
              <a:gd name="connsiteY4" fmla="*/ 0 h 2226179"/>
              <a:gd name="connsiteX0" fmla="*/ 3896882 w 3896882"/>
              <a:gd name="connsiteY0" fmla="*/ 0 h 2226179"/>
              <a:gd name="connsiteX1" fmla="*/ 0 w 3896882"/>
              <a:gd name="connsiteY1" fmla="*/ 264919 h 2226179"/>
              <a:gd name="connsiteX2" fmla="*/ 29910 w 3896882"/>
              <a:gd name="connsiteY2" fmla="*/ 2226179 h 2226179"/>
              <a:gd name="connsiteX3" fmla="*/ 3892609 w 3896882"/>
              <a:gd name="connsiteY3" fmla="*/ 1974078 h 2226179"/>
              <a:gd name="connsiteX4" fmla="*/ 3896882 w 3896882"/>
              <a:gd name="connsiteY4" fmla="*/ 0 h 2226179"/>
              <a:gd name="connsiteX0" fmla="*/ 3871245 w 3871245"/>
              <a:gd name="connsiteY0" fmla="*/ 0 h 2226179"/>
              <a:gd name="connsiteX1" fmla="*/ 0 w 3871245"/>
              <a:gd name="connsiteY1" fmla="*/ 264919 h 2226179"/>
              <a:gd name="connsiteX2" fmla="*/ 4273 w 3871245"/>
              <a:gd name="connsiteY2" fmla="*/ 2226179 h 2226179"/>
              <a:gd name="connsiteX3" fmla="*/ 3866972 w 3871245"/>
              <a:gd name="connsiteY3" fmla="*/ 1974078 h 2226179"/>
              <a:gd name="connsiteX4" fmla="*/ 3871245 w 3871245"/>
              <a:gd name="connsiteY4" fmla="*/ 0 h 2226179"/>
              <a:gd name="connsiteX0" fmla="*/ 3867064 w 3867064"/>
              <a:gd name="connsiteY0" fmla="*/ 0 h 2226179"/>
              <a:gd name="connsiteX1" fmla="*/ 12911 w 3867064"/>
              <a:gd name="connsiteY1" fmla="*/ 269192 h 2226179"/>
              <a:gd name="connsiteX2" fmla="*/ 92 w 3867064"/>
              <a:gd name="connsiteY2" fmla="*/ 2226179 h 2226179"/>
              <a:gd name="connsiteX3" fmla="*/ 3862791 w 3867064"/>
              <a:gd name="connsiteY3" fmla="*/ 1974078 h 2226179"/>
              <a:gd name="connsiteX4" fmla="*/ 3867064 w 3867064"/>
              <a:gd name="connsiteY4" fmla="*/ 0 h 2226179"/>
              <a:gd name="connsiteX0" fmla="*/ 3867383 w 3867383"/>
              <a:gd name="connsiteY0" fmla="*/ 0 h 2226179"/>
              <a:gd name="connsiteX1" fmla="*/ 411 w 3867383"/>
              <a:gd name="connsiteY1" fmla="*/ 273465 h 2226179"/>
              <a:gd name="connsiteX2" fmla="*/ 411 w 3867383"/>
              <a:gd name="connsiteY2" fmla="*/ 2226179 h 2226179"/>
              <a:gd name="connsiteX3" fmla="*/ 3863110 w 3867383"/>
              <a:gd name="connsiteY3" fmla="*/ 1974078 h 2226179"/>
              <a:gd name="connsiteX4" fmla="*/ 3867383 w 3867383"/>
              <a:gd name="connsiteY4" fmla="*/ 0 h 2226179"/>
              <a:gd name="connsiteX0" fmla="*/ 3892661 w 3892661"/>
              <a:gd name="connsiteY0" fmla="*/ 0 h 6403180"/>
              <a:gd name="connsiteX1" fmla="*/ 25689 w 3892661"/>
              <a:gd name="connsiteY1" fmla="*/ 273465 h 6403180"/>
              <a:gd name="connsiteX2" fmla="*/ 51 w 3892661"/>
              <a:gd name="connsiteY2" fmla="*/ 6403180 h 6403180"/>
              <a:gd name="connsiteX3" fmla="*/ 3888388 w 3892661"/>
              <a:gd name="connsiteY3" fmla="*/ 1974078 h 6403180"/>
              <a:gd name="connsiteX4" fmla="*/ 3892661 w 3892661"/>
              <a:gd name="connsiteY4" fmla="*/ 0 h 6403180"/>
              <a:gd name="connsiteX0" fmla="*/ 3896882 w 3896882"/>
              <a:gd name="connsiteY0" fmla="*/ 0 h 6403180"/>
              <a:gd name="connsiteX1" fmla="*/ 0 w 3896882"/>
              <a:gd name="connsiteY1" fmla="*/ 4599655 h 6403180"/>
              <a:gd name="connsiteX2" fmla="*/ 4272 w 3896882"/>
              <a:gd name="connsiteY2" fmla="*/ 6403180 h 6403180"/>
              <a:gd name="connsiteX3" fmla="*/ 3892609 w 3896882"/>
              <a:gd name="connsiteY3" fmla="*/ 1974078 h 6403180"/>
              <a:gd name="connsiteX4" fmla="*/ 3896882 w 3896882"/>
              <a:gd name="connsiteY4" fmla="*/ 0 h 6403180"/>
              <a:gd name="connsiteX0" fmla="*/ 3893021 w 3893021"/>
              <a:gd name="connsiteY0" fmla="*/ 0 h 6403180"/>
              <a:gd name="connsiteX1" fmla="*/ 412 w 3893021"/>
              <a:gd name="connsiteY1" fmla="*/ 4152108 h 6403180"/>
              <a:gd name="connsiteX2" fmla="*/ 411 w 3893021"/>
              <a:gd name="connsiteY2" fmla="*/ 6403180 h 6403180"/>
              <a:gd name="connsiteX3" fmla="*/ 3888748 w 3893021"/>
              <a:gd name="connsiteY3" fmla="*/ 1974078 h 6403180"/>
              <a:gd name="connsiteX4" fmla="*/ 3893021 w 3893021"/>
              <a:gd name="connsiteY4" fmla="*/ 0 h 6403180"/>
              <a:gd name="connsiteX0" fmla="*/ 3892651 w 3892651"/>
              <a:gd name="connsiteY0" fmla="*/ 0 h 6403180"/>
              <a:gd name="connsiteX1" fmla="*/ 34226 w 3892651"/>
              <a:gd name="connsiteY1" fmla="*/ 4375864 h 6403180"/>
              <a:gd name="connsiteX2" fmla="*/ 41 w 3892651"/>
              <a:gd name="connsiteY2" fmla="*/ 6403180 h 6403180"/>
              <a:gd name="connsiteX3" fmla="*/ 3888378 w 3892651"/>
              <a:gd name="connsiteY3" fmla="*/ 1974078 h 6403180"/>
              <a:gd name="connsiteX4" fmla="*/ 3892651 w 3892651"/>
              <a:gd name="connsiteY4" fmla="*/ 0 h 6403180"/>
              <a:gd name="connsiteX0" fmla="*/ 3875591 w 3875591"/>
              <a:gd name="connsiteY0" fmla="*/ 0 h 6552362"/>
              <a:gd name="connsiteX1" fmla="*/ 17166 w 3875591"/>
              <a:gd name="connsiteY1" fmla="*/ 4375864 h 6552362"/>
              <a:gd name="connsiteX2" fmla="*/ 73 w 3875591"/>
              <a:gd name="connsiteY2" fmla="*/ 6552362 h 6552362"/>
              <a:gd name="connsiteX3" fmla="*/ 3871318 w 3875591"/>
              <a:gd name="connsiteY3" fmla="*/ 1974078 h 6552362"/>
              <a:gd name="connsiteX4" fmla="*/ 3875591 w 3875591"/>
              <a:gd name="connsiteY4" fmla="*/ 0 h 6552362"/>
              <a:gd name="connsiteX0" fmla="*/ 3875928 w 3875928"/>
              <a:gd name="connsiteY0" fmla="*/ 0 h 6552362"/>
              <a:gd name="connsiteX1" fmla="*/ 412 w 3875928"/>
              <a:gd name="connsiteY1" fmla="*/ 4599620 h 6552362"/>
              <a:gd name="connsiteX2" fmla="*/ 410 w 3875928"/>
              <a:gd name="connsiteY2" fmla="*/ 6552362 h 6552362"/>
              <a:gd name="connsiteX3" fmla="*/ 3871655 w 3875928"/>
              <a:gd name="connsiteY3" fmla="*/ 1974078 h 6552362"/>
              <a:gd name="connsiteX4" fmla="*/ 3875928 w 3875928"/>
              <a:gd name="connsiteY4" fmla="*/ 0 h 6552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5928" h="6552362">
                <a:moveTo>
                  <a:pt x="3875928" y="0"/>
                </a:moveTo>
                <a:lnTo>
                  <a:pt x="412" y="4599620"/>
                </a:lnTo>
                <a:cubicBezTo>
                  <a:pt x="1836" y="5253373"/>
                  <a:pt x="-1014" y="5898609"/>
                  <a:pt x="410" y="6552362"/>
                </a:cubicBezTo>
                <a:lnTo>
                  <a:pt x="3871655" y="1974078"/>
                </a:lnTo>
                <a:cubicBezTo>
                  <a:pt x="3873079" y="1316052"/>
                  <a:pt x="3874504" y="658026"/>
                  <a:pt x="387592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10D09925-DD27-D34F-926D-3DCC96A914D5}"/>
              </a:ext>
            </a:extLst>
          </p:cNvPr>
          <p:cNvSpPr/>
          <p:nvPr/>
        </p:nvSpPr>
        <p:spPr>
          <a:xfrm>
            <a:off x="3479865" y="3336618"/>
            <a:ext cx="3875928" cy="375356"/>
          </a:xfrm>
          <a:custGeom>
            <a:avLst/>
            <a:gdLst>
              <a:gd name="connsiteX0" fmla="*/ 3896882 w 3926792"/>
              <a:gd name="connsiteY0" fmla="*/ 0 h 2226179"/>
              <a:gd name="connsiteX1" fmla="*/ 0 w 3926792"/>
              <a:gd name="connsiteY1" fmla="*/ 264919 h 2226179"/>
              <a:gd name="connsiteX2" fmla="*/ 29910 w 3926792"/>
              <a:gd name="connsiteY2" fmla="*/ 2226179 h 2226179"/>
              <a:gd name="connsiteX3" fmla="*/ 3926792 w 3926792"/>
              <a:gd name="connsiteY3" fmla="*/ 1961260 h 2226179"/>
              <a:gd name="connsiteX4" fmla="*/ 3896882 w 3926792"/>
              <a:gd name="connsiteY4" fmla="*/ 0 h 2226179"/>
              <a:gd name="connsiteX0" fmla="*/ 3896882 w 3909701"/>
              <a:gd name="connsiteY0" fmla="*/ 0 h 2226179"/>
              <a:gd name="connsiteX1" fmla="*/ 0 w 3909701"/>
              <a:gd name="connsiteY1" fmla="*/ 264919 h 2226179"/>
              <a:gd name="connsiteX2" fmla="*/ 29910 w 3909701"/>
              <a:gd name="connsiteY2" fmla="*/ 2226179 h 2226179"/>
              <a:gd name="connsiteX3" fmla="*/ 3909701 w 3909701"/>
              <a:gd name="connsiteY3" fmla="*/ 1969805 h 2226179"/>
              <a:gd name="connsiteX4" fmla="*/ 3896882 w 3909701"/>
              <a:gd name="connsiteY4" fmla="*/ 0 h 2226179"/>
              <a:gd name="connsiteX0" fmla="*/ 3896882 w 3896882"/>
              <a:gd name="connsiteY0" fmla="*/ 0 h 2226179"/>
              <a:gd name="connsiteX1" fmla="*/ 0 w 3896882"/>
              <a:gd name="connsiteY1" fmla="*/ 264919 h 2226179"/>
              <a:gd name="connsiteX2" fmla="*/ 29910 w 3896882"/>
              <a:gd name="connsiteY2" fmla="*/ 2226179 h 2226179"/>
              <a:gd name="connsiteX3" fmla="*/ 3892609 w 3896882"/>
              <a:gd name="connsiteY3" fmla="*/ 1974078 h 2226179"/>
              <a:gd name="connsiteX4" fmla="*/ 3896882 w 3896882"/>
              <a:gd name="connsiteY4" fmla="*/ 0 h 2226179"/>
              <a:gd name="connsiteX0" fmla="*/ 3871245 w 3871245"/>
              <a:gd name="connsiteY0" fmla="*/ 0 h 2226179"/>
              <a:gd name="connsiteX1" fmla="*/ 0 w 3871245"/>
              <a:gd name="connsiteY1" fmla="*/ 264919 h 2226179"/>
              <a:gd name="connsiteX2" fmla="*/ 4273 w 3871245"/>
              <a:gd name="connsiteY2" fmla="*/ 2226179 h 2226179"/>
              <a:gd name="connsiteX3" fmla="*/ 3866972 w 3871245"/>
              <a:gd name="connsiteY3" fmla="*/ 1974078 h 2226179"/>
              <a:gd name="connsiteX4" fmla="*/ 3871245 w 3871245"/>
              <a:gd name="connsiteY4" fmla="*/ 0 h 2226179"/>
              <a:gd name="connsiteX0" fmla="*/ 3867064 w 3867064"/>
              <a:gd name="connsiteY0" fmla="*/ 0 h 2226179"/>
              <a:gd name="connsiteX1" fmla="*/ 12911 w 3867064"/>
              <a:gd name="connsiteY1" fmla="*/ 269192 h 2226179"/>
              <a:gd name="connsiteX2" fmla="*/ 92 w 3867064"/>
              <a:gd name="connsiteY2" fmla="*/ 2226179 h 2226179"/>
              <a:gd name="connsiteX3" fmla="*/ 3862791 w 3867064"/>
              <a:gd name="connsiteY3" fmla="*/ 1974078 h 2226179"/>
              <a:gd name="connsiteX4" fmla="*/ 3867064 w 3867064"/>
              <a:gd name="connsiteY4" fmla="*/ 0 h 2226179"/>
              <a:gd name="connsiteX0" fmla="*/ 3867383 w 3867383"/>
              <a:gd name="connsiteY0" fmla="*/ 0 h 2226179"/>
              <a:gd name="connsiteX1" fmla="*/ 411 w 3867383"/>
              <a:gd name="connsiteY1" fmla="*/ 273465 h 2226179"/>
              <a:gd name="connsiteX2" fmla="*/ 411 w 3867383"/>
              <a:gd name="connsiteY2" fmla="*/ 2226179 h 2226179"/>
              <a:gd name="connsiteX3" fmla="*/ 3863110 w 3867383"/>
              <a:gd name="connsiteY3" fmla="*/ 1974078 h 2226179"/>
              <a:gd name="connsiteX4" fmla="*/ 3867383 w 3867383"/>
              <a:gd name="connsiteY4" fmla="*/ 0 h 2226179"/>
              <a:gd name="connsiteX0" fmla="*/ 3892661 w 3892661"/>
              <a:gd name="connsiteY0" fmla="*/ 0 h 6403180"/>
              <a:gd name="connsiteX1" fmla="*/ 25689 w 3892661"/>
              <a:gd name="connsiteY1" fmla="*/ 273465 h 6403180"/>
              <a:gd name="connsiteX2" fmla="*/ 51 w 3892661"/>
              <a:gd name="connsiteY2" fmla="*/ 6403180 h 6403180"/>
              <a:gd name="connsiteX3" fmla="*/ 3888388 w 3892661"/>
              <a:gd name="connsiteY3" fmla="*/ 1974078 h 6403180"/>
              <a:gd name="connsiteX4" fmla="*/ 3892661 w 3892661"/>
              <a:gd name="connsiteY4" fmla="*/ 0 h 6403180"/>
              <a:gd name="connsiteX0" fmla="*/ 3896882 w 3896882"/>
              <a:gd name="connsiteY0" fmla="*/ 0 h 6403180"/>
              <a:gd name="connsiteX1" fmla="*/ 0 w 3896882"/>
              <a:gd name="connsiteY1" fmla="*/ 4599655 h 6403180"/>
              <a:gd name="connsiteX2" fmla="*/ 4272 w 3896882"/>
              <a:gd name="connsiteY2" fmla="*/ 6403180 h 6403180"/>
              <a:gd name="connsiteX3" fmla="*/ 3892609 w 3896882"/>
              <a:gd name="connsiteY3" fmla="*/ 1974078 h 6403180"/>
              <a:gd name="connsiteX4" fmla="*/ 3896882 w 3896882"/>
              <a:gd name="connsiteY4" fmla="*/ 0 h 6403180"/>
              <a:gd name="connsiteX0" fmla="*/ 3893021 w 3893021"/>
              <a:gd name="connsiteY0" fmla="*/ 0 h 6403180"/>
              <a:gd name="connsiteX1" fmla="*/ 412 w 3893021"/>
              <a:gd name="connsiteY1" fmla="*/ 4152108 h 6403180"/>
              <a:gd name="connsiteX2" fmla="*/ 411 w 3893021"/>
              <a:gd name="connsiteY2" fmla="*/ 6403180 h 6403180"/>
              <a:gd name="connsiteX3" fmla="*/ 3888748 w 3893021"/>
              <a:gd name="connsiteY3" fmla="*/ 1974078 h 6403180"/>
              <a:gd name="connsiteX4" fmla="*/ 3893021 w 3893021"/>
              <a:gd name="connsiteY4" fmla="*/ 0 h 6403180"/>
              <a:gd name="connsiteX0" fmla="*/ 3892651 w 3892651"/>
              <a:gd name="connsiteY0" fmla="*/ 0 h 6403180"/>
              <a:gd name="connsiteX1" fmla="*/ 34226 w 3892651"/>
              <a:gd name="connsiteY1" fmla="*/ 4375864 h 6403180"/>
              <a:gd name="connsiteX2" fmla="*/ 41 w 3892651"/>
              <a:gd name="connsiteY2" fmla="*/ 6403180 h 6403180"/>
              <a:gd name="connsiteX3" fmla="*/ 3888378 w 3892651"/>
              <a:gd name="connsiteY3" fmla="*/ 1974078 h 6403180"/>
              <a:gd name="connsiteX4" fmla="*/ 3892651 w 3892651"/>
              <a:gd name="connsiteY4" fmla="*/ 0 h 6403180"/>
              <a:gd name="connsiteX0" fmla="*/ 3875591 w 3875591"/>
              <a:gd name="connsiteY0" fmla="*/ 0 h 6552362"/>
              <a:gd name="connsiteX1" fmla="*/ 17166 w 3875591"/>
              <a:gd name="connsiteY1" fmla="*/ 4375864 h 6552362"/>
              <a:gd name="connsiteX2" fmla="*/ 73 w 3875591"/>
              <a:gd name="connsiteY2" fmla="*/ 6552362 h 6552362"/>
              <a:gd name="connsiteX3" fmla="*/ 3871318 w 3875591"/>
              <a:gd name="connsiteY3" fmla="*/ 1974078 h 6552362"/>
              <a:gd name="connsiteX4" fmla="*/ 3875591 w 3875591"/>
              <a:gd name="connsiteY4" fmla="*/ 0 h 6552362"/>
              <a:gd name="connsiteX0" fmla="*/ 3875928 w 3875928"/>
              <a:gd name="connsiteY0" fmla="*/ 0 h 6552362"/>
              <a:gd name="connsiteX1" fmla="*/ 412 w 3875928"/>
              <a:gd name="connsiteY1" fmla="*/ 4599620 h 6552362"/>
              <a:gd name="connsiteX2" fmla="*/ 410 w 3875928"/>
              <a:gd name="connsiteY2" fmla="*/ 6552362 h 6552362"/>
              <a:gd name="connsiteX3" fmla="*/ 3871655 w 3875928"/>
              <a:gd name="connsiteY3" fmla="*/ 1974078 h 6552362"/>
              <a:gd name="connsiteX4" fmla="*/ 3875928 w 3875928"/>
              <a:gd name="connsiteY4" fmla="*/ 0 h 6552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5928" h="6552362">
                <a:moveTo>
                  <a:pt x="3875928" y="0"/>
                </a:moveTo>
                <a:lnTo>
                  <a:pt x="412" y="4599620"/>
                </a:lnTo>
                <a:cubicBezTo>
                  <a:pt x="1836" y="5253373"/>
                  <a:pt x="-1014" y="5898609"/>
                  <a:pt x="410" y="6552362"/>
                </a:cubicBezTo>
                <a:lnTo>
                  <a:pt x="3871655" y="1974078"/>
                </a:lnTo>
                <a:cubicBezTo>
                  <a:pt x="3873079" y="1316052"/>
                  <a:pt x="3874504" y="658026"/>
                  <a:pt x="387592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E5D9F6BF-C428-4448-A3F0-EC7E244381F1}"/>
              </a:ext>
            </a:extLst>
          </p:cNvPr>
          <p:cNvSpPr/>
          <p:nvPr/>
        </p:nvSpPr>
        <p:spPr>
          <a:xfrm>
            <a:off x="3485129" y="3468086"/>
            <a:ext cx="3875928" cy="375356"/>
          </a:xfrm>
          <a:custGeom>
            <a:avLst/>
            <a:gdLst>
              <a:gd name="connsiteX0" fmla="*/ 3896882 w 3926792"/>
              <a:gd name="connsiteY0" fmla="*/ 0 h 2226179"/>
              <a:gd name="connsiteX1" fmla="*/ 0 w 3926792"/>
              <a:gd name="connsiteY1" fmla="*/ 264919 h 2226179"/>
              <a:gd name="connsiteX2" fmla="*/ 29910 w 3926792"/>
              <a:gd name="connsiteY2" fmla="*/ 2226179 h 2226179"/>
              <a:gd name="connsiteX3" fmla="*/ 3926792 w 3926792"/>
              <a:gd name="connsiteY3" fmla="*/ 1961260 h 2226179"/>
              <a:gd name="connsiteX4" fmla="*/ 3896882 w 3926792"/>
              <a:gd name="connsiteY4" fmla="*/ 0 h 2226179"/>
              <a:gd name="connsiteX0" fmla="*/ 3896882 w 3909701"/>
              <a:gd name="connsiteY0" fmla="*/ 0 h 2226179"/>
              <a:gd name="connsiteX1" fmla="*/ 0 w 3909701"/>
              <a:gd name="connsiteY1" fmla="*/ 264919 h 2226179"/>
              <a:gd name="connsiteX2" fmla="*/ 29910 w 3909701"/>
              <a:gd name="connsiteY2" fmla="*/ 2226179 h 2226179"/>
              <a:gd name="connsiteX3" fmla="*/ 3909701 w 3909701"/>
              <a:gd name="connsiteY3" fmla="*/ 1969805 h 2226179"/>
              <a:gd name="connsiteX4" fmla="*/ 3896882 w 3909701"/>
              <a:gd name="connsiteY4" fmla="*/ 0 h 2226179"/>
              <a:gd name="connsiteX0" fmla="*/ 3896882 w 3896882"/>
              <a:gd name="connsiteY0" fmla="*/ 0 h 2226179"/>
              <a:gd name="connsiteX1" fmla="*/ 0 w 3896882"/>
              <a:gd name="connsiteY1" fmla="*/ 264919 h 2226179"/>
              <a:gd name="connsiteX2" fmla="*/ 29910 w 3896882"/>
              <a:gd name="connsiteY2" fmla="*/ 2226179 h 2226179"/>
              <a:gd name="connsiteX3" fmla="*/ 3892609 w 3896882"/>
              <a:gd name="connsiteY3" fmla="*/ 1974078 h 2226179"/>
              <a:gd name="connsiteX4" fmla="*/ 3896882 w 3896882"/>
              <a:gd name="connsiteY4" fmla="*/ 0 h 2226179"/>
              <a:gd name="connsiteX0" fmla="*/ 3871245 w 3871245"/>
              <a:gd name="connsiteY0" fmla="*/ 0 h 2226179"/>
              <a:gd name="connsiteX1" fmla="*/ 0 w 3871245"/>
              <a:gd name="connsiteY1" fmla="*/ 264919 h 2226179"/>
              <a:gd name="connsiteX2" fmla="*/ 4273 w 3871245"/>
              <a:gd name="connsiteY2" fmla="*/ 2226179 h 2226179"/>
              <a:gd name="connsiteX3" fmla="*/ 3866972 w 3871245"/>
              <a:gd name="connsiteY3" fmla="*/ 1974078 h 2226179"/>
              <a:gd name="connsiteX4" fmla="*/ 3871245 w 3871245"/>
              <a:gd name="connsiteY4" fmla="*/ 0 h 2226179"/>
              <a:gd name="connsiteX0" fmla="*/ 3867064 w 3867064"/>
              <a:gd name="connsiteY0" fmla="*/ 0 h 2226179"/>
              <a:gd name="connsiteX1" fmla="*/ 12911 w 3867064"/>
              <a:gd name="connsiteY1" fmla="*/ 269192 h 2226179"/>
              <a:gd name="connsiteX2" fmla="*/ 92 w 3867064"/>
              <a:gd name="connsiteY2" fmla="*/ 2226179 h 2226179"/>
              <a:gd name="connsiteX3" fmla="*/ 3862791 w 3867064"/>
              <a:gd name="connsiteY3" fmla="*/ 1974078 h 2226179"/>
              <a:gd name="connsiteX4" fmla="*/ 3867064 w 3867064"/>
              <a:gd name="connsiteY4" fmla="*/ 0 h 2226179"/>
              <a:gd name="connsiteX0" fmla="*/ 3867383 w 3867383"/>
              <a:gd name="connsiteY0" fmla="*/ 0 h 2226179"/>
              <a:gd name="connsiteX1" fmla="*/ 411 w 3867383"/>
              <a:gd name="connsiteY1" fmla="*/ 273465 h 2226179"/>
              <a:gd name="connsiteX2" fmla="*/ 411 w 3867383"/>
              <a:gd name="connsiteY2" fmla="*/ 2226179 h 2226179"/>
              <a:gd name="connsiteX3" fmla="*/ 3863110 w 3867383"/>
              <a:gd name="connsiteY3" fmla="*/ 1974078 h 2226179"/>
              <a:gd name="connsiteX4" fmla="*/ 3867383 w 3867383"/>
              <a:gd name="connsiteY4" fmla="*/ 0 h 2226179"/>
              <a:gd name="connsiteX0" fmla="*/ 3892661 w 3892661"/>
              <a:gd name="connsiteY0" fmla="*/ 0 h 6403180"/>
              <a:gd name="connsiteX1" fmla="*/ 25689 w 3892661"/>
              <a:gd name="connsiteY1" fmla="*/ 273465 h 6403180"/>
              <a:gd name="connsiteX2" fmla="*/ 51 w 3892661"/>
              <a:gd name="connsiteY2" fmla="*/ 6403180 h 6403180"/>
              <a:gd name="connsiteX3" fmla="*/ 3888388 w 3892661"/>
              <a:gd name="connsiteY3" fmla="*/ 1974078 h 6403180"/>
              <a:gd name="connsiteX4" fmla="*/ 3892661 w 3892661"/>
              <a:gd name="connsiteY4" fmla="*/ 0 h 6403180"/>
              <a:gd name="connsiteX0" fmla="*/ 3896882 w 3896882"/>
              <a:gd name="connsiteY0" fmla="*/ 0 h 6403180"/>
              <a:gd name="connsiteX1" fmla="*/ 0 w 3896882"/>
              <a:gd name="connsiteY1" fmla="*/ 4599655 h 6403180"/>
              <a:gd name="connsiteX2" fmla="*/ 4272 w 3896882"/>
              <a:gd name="connsiteY2" fmla="*/ 6403180 h 6403180"/>
              <a:gd name="connsiteX3" fmla="*/ 3892609 w 3896882"/>
              <a:gd name="connsiteY3" fmla="*/ 1974078 h 6403180"/>
              <a:gd name="connsiteX4" fmla="*/ 3896882 w 3896882"/>
              <a:gd name="connsiteY4" fmla="*/ 0 h 6403180"/>
              <a:gd name="connsiteX0" fmla="*/ 3893021 w 3893021"/>
              <a:gd name="connsiteY0" fmla="*/ 0 h 6403180"/>
              <a:gd name="connsiteX1" fmla="*/ 412 w 3893021"/>
              <a:gd name="connsiteY1" fmla="*/ 4152108 h 6403180"/>
              <a:gd name="connsiteX2" fmla="*/ 411 w 3893021"/>
              <a:gd name="connsiteY2" fmla="*/ 6403180 h 6403180"/>
              <a:gd name="connsiteX3" fmla="*/ 3888748 w 3893021"/>
              <a:gd name="connsiteY3" fmla="*/ 1974078 h 6403180"/>
              <a:gd name="connsiteX4" fmla="*/ 3893021 w 3893021"/>
              <a:gd name="connsiteY4" fmla="*/ 0 h 6403180"/>
              <a:gd name="connsiteX0" fmla="*/ 3892651 w 3892651"/>
              <a:gd name="connsiteY0" fmla="*/ 0 h 6403180"/>
              <a:gd name="connsiteX1" fmla="*/ 34226 w 3892651"/>
              <a:gd name="connsiteY1" fmla="*/ 4375864 h 6403180"/>
              <a:gd name="connsiteX2" fmla="*/ 41 w 3892651"/>
              <a:gd name="connsiteY2" fmla="*/ 6403180 h 6403180"/>
              <a:gd name="connsiteX3" fmla="*/ 3888378 w 3892651"/>
              <a:gd name="connsiteY3" fmla="*/ 1974078 h 6403180"/>
              <a:gd name="connsiteX4" fmla="*/ 3892651 w 3892651"/>
              <a:gd name="connsiteY4" fmla="*/ 0 h 6403180"/>
              <a:gd name="connsiteX0" fmla="*/ 3875591 w 3875591"/>
              <a:gd name="connsiteY0" fmla="*/ 0 h 6552362"/>
              <a:gd name="connsiteX1" fmla="*/ 17166 w 3875591"/>
              <a:gd name="connsiteY1" fmla="*/ 4375864 h 6552362"/>
              <a:gd name="connsiteX2" fmla="*/ 73 w 3875591"/>
              <a:gd name="connsiteY2" fmla="*/ 6552362 h 6552362"/>
              <a:gd name="connsiteX3" fmla="*/ 3871318 w 3875591"/>
              <a:gd name="connsiteY3" fmla="*/ 1974078 h 6552362"/>
              <a:gd name="connsiteX4" fmla="*/ 3875591 w 3875591"/>
              <a:gd name="connsiteY4" fmla="*/ 0 h 6552362"/>
              <a:gd name="connsiteX0" fmla="*/ 3875928 w 3875928"/>
              <a:gd name="connsiteY0" fmla="*/ 0 h 6552362"/>
              <a:gd name="connsiteX1" fmla="*/ 412 w 3875928"/>
              <a:gd name="connsiteY1" fmla="*/ 4599620 h 6552362"/>
              <a:gd name="connsiteX2" fmla="*/ 410 w 3875928"/>
              <a:gd name="connsiteY2" fmla="*/ 6552362 h 6552362"/>
              <a:gd name="connsiteX3" fmla="*/ 3871655 w 3875928"/>
              <a:gd name="connsiteY3" fmla="*/ 1974078 h 6552362"/>
              <a:gd name="connsiteX4" fmla="*/ 3875928 w 3875928"/>
              <a:gd name="connsiteY4" fmla="*/ 0 h 6552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5928" h="6552362">
                <a:moveTo>
                  <a:pt x="3875928" y="0"/>
                </a:moveTo>
                <a:lnTo>
                  <a:pt x="412" y="4599620"/>
                </a:lnTo>
                <a:cubicBezTo>
                  <a:pt x="1836" y="5253373"/>
                  <a:pt x="-1014" y="5898609"/>
                  <a:pt x="410" y="6552362"/>
                </a:cubicBezTo>
                <a:lnTo>
                  <a:pt x="3871655" y="1974078"/>
                </a:lnTo>
                <a:cubicBezTo>
                  <a:pt x="3873079" y="1316052"/>
                  <a:pt x="3874504" y="658026"/>
                  <a:pt x="3875928" y="0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0D49D93-5523-2D40-A4B4-2C25959CCB4C}"/>
              </a:ext>
            </a:extLst>
          </p:cNvPr>
          <p:cNvSpPr/>
          <p:nvPr/>
        </p:nvSpPr>
        <p:spPr>
          <a:xfrm>
            <a:off x="2231742" y="3441675"/>
            <a:ext cx="252731" cy="227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20822AF-19CE-9944-A719-6386C461356D}"/>
              </a:ext>
            </a:extLst>
          </p:cNvPr>
          <p:cNvGrpSpPr/>
          <p:nvPr/>
        </p:nvGrpSpPr>
        <p:grpSpPr>
          <a:xfrm>
            <a:off x="1770738" y="3385789"/>
            <a:ext cx="1641327" cy="338554"/>
            <a:chOff x="1770738" y="3385789"/>
            <a:chExt cx="1641327" cy="338554"/>
          </a:xfrm>
        </p:grpSpPr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720A34E6-D1D9-9946-A671-F07C730518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0738" y="3564111"/>
              <a:ext cx="16413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24E2305-8E5C-AA43-A3E7-0B4250CBA647}"/>
                </a:ext>
              </a:extLst>
            </p:cNvPr>
            <p:cNvSpPr txBox="1"/>
            <p:nvPr/>
          </p:nvSpPr>
          <p:spPr>
            <a:xfrm>
              <a:off x="2156066" y="3385789"/>
              <a:ext cx="4591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</a:t>
              </a:r>
              <a:r>
                <a: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63ACB7C6-C932-A244-9314-0E6B7F0BABA7}"/>
              </a:ext>
            </a:extLst>
          </p:cNvPr>
          <p:cNvSpPr/>
          <p:nvPr/>
        </p:nvSpPr>
        <p:spPr>
          <a:xfrm>
            <a:off x="2369264" y="3728151"/>
            <a:ext cx="252731" cy="227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813376-E418-2342-A851-A732B9438E05}"/>
              </a:ext>
            </a:extLst>
          </p:cNvPr>
          <p:cNvGrpSpPr/>
          <p:nvPr/>
        </p:nvGrpSpPr>
        <p:grpSpPr>
          <a:xfrm>
            <a:off x="1759658" y="3661763"/>
            <a:ext cx="1641172" cy="338554"/>
            <a:chOff x="1759658" y="3661763"/>
            <a:chExt cx="1641172" cy="338554"/>
          </a:xfrm>
        </p:grpSpPr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6CC15AA8-A7F6-FE4A-B121-E8AC009EFE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9658" y="3839649"/>
              <a:ext cx="16411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D494163-6EBC-544B-A9C5-6828F477C4BF}"/>
                </a:ext>
              </a:extLst>
            </p:cNvPr>
            <p:cNvSpPr txBox="1"/>
            <p:nvPr/>
          </p:nvSpPr>
          <p:spPr>
            <a:xfrm>
              <a:off x="2315510" y="3661763"/>
              <a:ext cx="4591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</a:t>
              </a:r>
              <a:r>
                <a: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CFAEFC89-AAE1-D248-8065-2DCB806A42B8}"/>
              </a:ext>
            </a:extLst>
          </p:cNvPr>
          <p:cNvSpPr/>
          <p:nvPr/>
        </p:nvSpPr>
        <p:spPr>
          <a:xfrm>
            <a:off x="8624002" y="5214579"/>
            <a:ext cx="892097" cy="1103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85586A7-784E-134B-85D7-D63EAD126974}"/>
              </a:ext>
            </a:extLst>
          </p:cNvPr>
          <p:cNvSpPr/>
          <p:nvPr/>
        </p:nvSpPr>
        <p:spPr>
          <a:xfrm>
            <a:off x="8624002" y="5303700"/>
            <a:ext cx="892097" cy="1103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8A20BE8-0DED-0F46-A15A-6CA9C220DD67}"/>
              </a:ext>
            </a:extLst>
          </p:cNvPr>
          <p:cNvSpPr/>
          <p:nvPr/>
        </p:nvSpPr>
        <p:spPr>
          <a:xfrm>
            <a:off x="8620344" y="5425404"/>
            <a:ext cx="892097" cy="11030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AF7AE2C-A59F-D247-BD00-087A82CBE885}"/>
              </a:ext>
            </a:extLst>
          </p:cNvPr>
          <p:cNvSpPr txBox="1"/>
          <p:nvPr/>
        </p:nvSpPr>
        <p:spPr>
          <a:xfrm>
            <a:off x="8345639" y="2644827"/>
            <a:ext cx="256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object data requested</a:t>
            </a:r>
          </a:p>
        </p:txBody>
      </p:sp>
      <p:sp>
        <p:nvSpPr>
          <p:cNvPr id="101" name="Left Arrow 100">
            <a:extLst>
              <a:ext uri="{FF2B5EF4-FFF2-40B4-BE49-F238E27FC236}">
                <a16:creationId xmlns:a16="http://schemas.microsoft.com/office/drawing/2014/main" id="{9C9ACF7A-93F7-1144-933E-C07E1A9255BB}"/>
              </a:ext>
            </a:extLst>
          </p:cNvPr>
          <p:cNvSpPr/>
          <p:nvPr/>
        </p:nvSpPr>
        <p:spPr>
          <a:xfrm>
            <a:off x="7955470" y="4068021"/>
            <a:ext cx="596846" cy="369332"/>
          </a:xfrm>
          <a:prstGeom prst="lef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66EC781-091E-0F4D-AB0D-84A37CFCF6E8}"/>
              </a:ext>
            </a:extLst>
          </p:cNvPr>
          <p:cNvSpPr txBox="1"/>
          <p:nvPr/>
        </p:nvSpPr>
        <p:spPr>
          <a:xfrm>
            <a:off x="9706653" y="3898744"/>
            <a:ext cx="717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385891B-C7EB-5245-A25D-276FD77536AB}"/>
              </a:ext>
            </a:extLst>
          </p:cNvPr>
          <p:cNvSpPr/>
          <p:nvPr/>
        </p:nvSpPr>
        <p:spPr>
          <a:xfrm>
            <a:off x="10303411" y="3858836"/>
            <a:ext cx="394800" cy="227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D8408DC-4E3D-7747-AD30-D5058E1B4D77}"/>
              </a:ext>
            </a:extLst>
          </p:cNvPr>
          <p:cNvSpPr txBox="1"/>
          <p:nvPr/>
        </p:nvSpPr>
        <p:spPr>
          <a:xfrm>
            <a:off x="9717406" y="4747954"/>
            <a:ext cx="717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52069D3-515D-EA47-80C1-EAE65F1325BF}"/>
              </a:ext>
            </a:extLst>
          </p:cNvPr>
          <p:cNvSpPr txBox="1"/>
          <p:nvPr/>
        </p:nvSpPr>
        <p:spPr>
          <a:xfrm>
            <a:off x="9717374" y="5101897"/>
            <a:ext cx="717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6E9B31D-F0E0-5E40-9F14-0871A03773A6}"/>
              </a:ext>
            </a:extLst>
          </p:cNvPr>
          <p:cNvSpPr txBox="1"/>
          <p:nvPr/>
        </p:nvSpPr>
        <p:spPr>
          <a:xfrm>
            <a:off x="9722211" y="5425404"/>
            <a:ext cx="717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10A1F28-D7BB-BD4E-8F4C-AE1B9F56323C}"/>
              </a:ext>
            </a:extLst>
          </p:cNvPr>
          <p:cNvCxnSpPr>
            <a:cxnSpLocks/>
          </p:cNvCxnSpPr>
          <p:nvPr/>
        </p:nvCxnSpPr>
        <p:spPr>
          <a:xfrm>
            <a:off x="9583543" y="5324881"/>
            <a:ext cx="1861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89079BE-214E-8B42-950F-55C58E69DED5}"/>
              </a:ext>
            </a:extLst>
          </p:cNvPr>
          <p:cNvCxnSpPr>
            <a:cxnSpLocks/>
          </p:cNvCxnSpPr>
          <p:nvPr/>
        </p:nvCxnSpPr>
        <p:spPr>
          <a:xfrm flipV="1">
            <a:off x="9589060" y="5022530"/>
            <a:ext cx="180667" cy="145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A29B81E-105C-7842-9461-2546211EC2C6}"/>
              </a:ext>
            </a:extLst>
          </p:cNvPr>
          <p:cNvCxnSpPr>
            <a:cxnSpLocks/>
          </p:cNvCxnSpPr>
          <p:nvPr/>
        </p:nvCxnSpPr>
        <p:spPr>
          <a:xfrm>
            <a:off x="9593643" y="5502519"/>
            <a:ext cx="180667" cy="145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3">
            <a:extLst>
              <a:ext uri="{FF2B5EF4-FFF2-40B4-BE49-F238E27FC236}">
                <a16:creationId xmlns:a16="http://schemas.microsoft.com/office/drawing/2014/main" id="{A8987A85-6673-8C45-92B4-FA947F072F67}"/>
              </a:ext>
            </a:extLst>
          </p:cNvPr>
          <p:cNvSpPr txBox="1">
            <a:spLocks noChangeArrowheads="1"/>
          </p:cNvSpPr>
          <p:nvPr/>
        </p:nvSpPr>
        <p:spPr>
          <a:xfrm>
            <a:off x="3131136" y="6194429"/>
            <a:ext cx="6552840" cy="503308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O</a:t>
            </a:r>
            <a:r>
              <a:rPr kumimoji="0" lang="en-US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2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, O</a:t>
            </a:r>
            <a:r>
              <a:rPr kumimoji="0" lang="en-US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3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, O</a:t>
            </a:r>
            <a:r>
              <a:rPr kumimoji="0" lang="en-US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4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delivered quickly, O</a:t>
            </a:r>
            <a:r>
              <a:rPr kumimoji="0" lang="en-US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1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slightly delayed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1637FC5-05C5-FD43-8C71-1C16B929EBE5}"/>
              </a:ext>
            </a:extLst>
          </p:cNvPr>
          <p:cNvGrpSpPr/>
          <p:nvPr/>
        </p:nvGrpSpPr>
        <p:grpSpPr>
          <a:xfrm>
            <a:off x="3362984" y="3078482"/>
            <a:ext cx="4052925" cy="379692"/>
            <a:chOff x="3362984" y="3078482"/>
            <a:chExt cx="4052925" cy="379692"/>
          </a:xfrm>
        </p:grpSpPr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088B1C0C-41B7-1D42-8218-1018BF87E3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62984" y="3078482"/>
              <a:ext cx="4052925" cy="2733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1CD4C714-A300-764D-A036-6CA0D38DC0BC}"/>
                </a:ext>
              </a:extLst>
            </p:cNvPr>
            <p:cNvSpPr/>
            <p:nvPr/>
          </p:nvSpPr>
          <p:spPr>
            <a:xfrm>
              <a:off x="3479865" y="3082818"/>
              <a:ext cx="3875928" cy="375356"/>
            </a:xfrm>
            <a:custGeom>
              <a:avLst/>
              <a:gdLst>
                <a:gd name="connsiteX0" fmla="*/ 3896882 w 3926792"/>
                <a:gd name="connsiteY0" fmla="*/ 0 h 2226179"/>
                <a:gd name="connsiteX1" fmla="*/ 0 w 3926792"/>
                <a:gd name="connsiteY1" fmla="*/ 264919 h 2226179"/>
                <a:gd name="connsiteX2" fmla="*/ 29910 w 3926792"/>
                <a:gd name="connsiteY2" fmla="*/ 2226179 h 2226179"/>
                <a:gd name="connsiteX3" fmla="*/ 3926792 w 3926792"/>
                <a:gd name="connsiteY3" fmla="*/ 1961260 h 2226179"/>
                <a:gd name="connsiteX4" fmla="*/ 3896882 w 3926792"/>
                <a:gd name="connsiteY4" fmla="*/ 0 h 2226179"/>
                <a:gd name="connsiteX0" fmla="*/ 3896882 w 3909701"/>
                <a:gd name="connsiteY0" fmla="*/ 0 h 2226179"/>
                <a:gd name="connsiteX1" fmla="*/ 0 w 3909701"/>
                <a:gd name="connsiteY1" fmla="*/ 264919 h 2226179"/>
                <a:gd name="connsiteX2" fmla="*/ 29910 w 3909701"/>
                <a:gd name="connsiteY2" fmla="*/ 2226179 h 2226179"/>
                <a:gd name="connsiteX3" fmla="*/ 3909701 w 3909701"/>
                <a:gd name="connsiteY3" fmla="*/ 1969805 h 2226179"/>
                <a:gd name="connsiteX4" fmla="*/ 3896882 w 3909701"/>
                <a:gd name="connsiteY4" fmla="*/ 0 h 2226179"/>
                <a:gd name="connsiteX0" fmla="*/ 3896882 w 3896882"/>
                <a:gd name="connsiteY0" fmla="*/ 0 h 2226179"/>
                <a:gd name="connsiteX1" fmla="*/ 0 w 3896882"/>
                <a:gd name="connsiteY1" fmla="*/ 264919 h 2226179"/>
                <a:gd name="connsiteX2" fmla="*/ 29910 w 3896882"/>
                <a:gd name="connsiteY2" fmla="*/ 2226179 h 2226179"/>
                <a:gd name="connsiteX3" fmla="*/ 3892609 w 3896882"/>
                <a:gd name="connsiteY3" fmla="*/ 1974078 h 2226179"/>
                <a:gd name="connsiteX4" fmla="*/ 3896882 w 3896882"/>
                <a:gd name="connsiteY4" fmla="*/ 0 h 2226179"/>
                <a:gd name="connsiteX0" fmla="*/ 3871245 w 3871245"/>
                <a:gd name="connsiteY0" fmla="*/ 0 h 2226179"/>
                <a:gd name="connsiteX1" fmla="*/ 0 w 3871245"/>
                <a:gd name="connsiteY1" fmla="*/ 264919 h 2226179"/>
                <a:gd name="connsiteX2" fmla="*/ 4273 w 3871245"/>
                <a:gd name="connsiteY2" fmla="*/ 2226179 h 2226179"/>
                <a:gd name="connsiteX3" fmla="*/ 3866972 w 3871245"/>
                <a:gd name="connsiteY3" fmla="*/ 1974078 h 2226179"/>
                <a:gd name="connsiteX4" fmla="*/ 3871245 w 3871245"/>
                <a:gd name="connsiteY4" fmla="*/ 0 h 2226179"/>
                <a:gd name="connsiteX0" fmla="*/ 3867064 w 3867064"/>
                <a:gd name="connsiteY0" fmla="*/ 0 h 2226179"/>
                <a:gd name="connsiteX1" fmla="*/ 12911 w 3867064"/>
                <a:gd name="connsiteY1" fmla="*/ 269192 h 2226179"/>
                <a:gd name="connsiteX2" fmla="*/ 92 w 3867064"/>
                <a:gd name="connsiteY2" fmla="*/ 2226179 h 2226179"/>
                <a:gd name="connsiteX3" fmla="*/ 3862791 w 3867064"/>
                <a:gd name="connsiteY3" fmla="*/ 1974078 h 2226179"/>
                <a:gd name="connsiteX4" fmla="*/ 3867064 w 3867064"/>
                <a:gd name="connsiteY4" fmla="*/ 0 h 2226179"/>
                <a:gd name="connsiteX0" fmla="*/ 3867383 w 3867383"/>
                <a:gd name="connsiteY0" fmla="*/ 0 h 2226179"/>
                <a:gd name="connsiteX1" fmla="*/ 411 w 3867383"/>
                <a:gd name="connsiteY1" fmla="*/ 273465 h 2226179"/>
                <a:gd name="connsiteX2" fmla="*/ 411 w 3867383"/>
                <a:gd name="connsiteY2" fmla="*/ 2226179 h 2226179"/>
                <a:gd name="connsiteX3" fmla="*/ 3863110 w 3867383"/>
                <a:gd name="connsiteY3" fmla="*/ 1974078 h 2226179"/>
                <a:gd name="connsiteX4" fmla="*/ 3867383 w 3867383"/>
                <a:gd name="connsiteY4" fmla="*/ 0 h 2226179"/>
                <a:gd name="connsiteX0" fmla="*/ 3892661 w 3892661"/>
                <a:gd name="connsiteY0" fmla="*/ 0 h 6403180"/>
                <a:gd name="connsiteX1" fmla="*/ 25689 w 3892661"/>
                <a:gd name="connsiteY1" fmla="*/ 273465 h 6403180"/>
                <a:gd name="connsiteX2" fmla="*/ 51 w 3892661"/>
                <a:gd name="connsiteY2" fmla="*/ 6403180 h 6403180"/>
                <a:gd name="connsiteX3" fmla="*/ 3888388 w 3892661"/>
                <a:gd name="connsiteY3" fmla="*/ 1974078 h 6403180"/>
                <a:gd name="connsiteX4" fmla="*/ 3892661 w 3892661"/>
                <a:gd name="connsiteY4" fmla="*/ 0 h 6403180"/>
                <a:gd name="connsiteX0" fmla="*/ 3896882 w 3896882"/>
                <a:gd name="connsiteY0" fmla="*/ 0 h 6403180"/>
                <a:gd name="connsiteX1" fmla="*/ 0 w 3896882"/>
                <a:gd name="connsiteY1" fmla="*/ 4599655 h 6403180"/>
                <a:gd name="connsiteX2" fmla="*/ 4272 w 3896882"/>
                <a:gd name="connsiteY2" fmla="*/ 6403180 h 6403180"/>
                <a:gd name="connsiteX3" fmla="*/ 3892609 w 3896882"/>
                <a:gd name="connsiteY3" fmla="*/ 1974078 h 6403180"/>
                <a:gd name="connsiteX4" fmla="*/ 3896882 w 3896882"/>
                <a:gd name="connsiteY4" fmla="*/ 0 h 6403180"/>
                <a:gd name="connsiteX0" fmla="*/ 3893021 w 3893021"/>
                <a:gd name="connsiteY0" fmla="*/ 0 h 6403180"/>
                <a:gd name="connsiteX1" fmla="*/ 412 w 3893021"/>
                <a:gd name="connsiteY1" fmla="*/ 4152108 h 6403180"/>
                <a:gd name="connsiteX2" fmla="*/ 411 w 3893021"/>
                <a:gd name="connsiteY2" fmla="*/ 6403180 h 6403180"/>
                <a:gd name="connsiteX3" fmla="*/ 3888748 w 3893021"/>
                <a:gd name="connsiteY3" fmla="*/ 1974078 h 6403180"/>
                <a:gd name="connsiteX4" fmla="*/ 3893021 w 3893021"/>
                <a:gd name="connsiteY4" fmla="*/ 0 h 6403180"/>
                <a:gd name="connsiteX0" fmla="*/ 3892651 w 3892651"/>
                <a:gd name="connsiteY0" fmla="*/ 0 h 6403180"/>
                <a:gd name="connsiteX1" fmla="*/ 34226 w 3892651"/>
                <a:gd name="connsiteY1" fmla="*/ 4375864 h 6403180"/>
                <a:gd name="connsiteX2" fmla="*/ 41 w 3892651"/>
                <a:gd name="connsiteY2" fmla="*/ 6403180 h 6403180"/>
                <a:gd name="connsiteX3" fmla="*/ 3888378 w 3892651"/>
                <a:gd name="connsiteY3" fmla="*/ 1974078 h 6403180"/>
                <a:gd name="connsiteX4" fmla="*/ 3892651 w 3892651"/>
                <a:gd name="connsiteY4" fmla="*/ 0 h 6403180"/>
                <a:gd name="connsiteX0" fmla="*/ 3875591 w 3875591"/>
                <a:gd name="connsiteY0" fmla="*/ 0 h 6552362"/>
                <a:gd name="connsiteX1" fmla="*/ 17166 w 3875591"/>
                <a:gd name="connsiteY1" fmla="*/ 4375864 h 6552362"/>
                <a:gd name="connsiteX2" fmla="*/ 73 w 3875591"/>
                <a:gd name="connsiteY2" fmla="*/ 6552362 h 6552362"/>
                <a:gd name="connsiteX3" fmla="*/ 3871318 w 3875591"/>
                <a:gd name="connsiteY3" fmla="*/ 1974078 h 6552362"/>
                <a:gd name="connsiteX4" fmla="*/ 3875591 w 3875591"/>
                <a:gd name="connsiteY4" fmla="*/ 0 h 6552362"/>
                <a:gd name="connsiteX0" fmla="*/ 3875928 w 3875928"/>
                <a:gd name="connsiteY0" fmla="*/ 0 h 6552362"/>
                <a:gd name="connsiteX1" fmla="*/ 412 w 3875928"/>
                <a:gd name="connsiteY1" fmla="*/ 4599620 h 6552362"/>
                <a:gd name="connsiteX2" fmla="*/ 410 w 3875928"/>
                <a:gd name="connsiteY2" fmla="*/ 6552362 h 6552362"/>
                <a:gd name="connsiteX3" fmla="*/ 3871655 w 3875928"/>
                <a:gd name="connsiteY3" fmla="*/ 1974078 h 6552362"/>
                <a:gd name="connsiteX4" fmla="*/ 3875928 w 3875928"/>
                <a:gd name="connsiteY4" fmla="*/ 0 h 6552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5928" h="6552362">
                  <a:moveTo>
                    <a:pt x="3875928" y="0"/>
                  </a:moveTo>
                  <a:lnTo>
                    <a:pt x="412" y="4599620"/>
                  </a:lnTo>
                  <a:cubicBezTo>
                    <a:pt x="1836" y="5253373"/>
                    <a:pt x="-1014" y="5898609"/>
                    <a:pt x="410" y="6552362"/>
                  </a:cubicBezTo>
                  <a:lnTo>
                    <a:pt x="3871655" y="1974078"/>
                  </a:lnTo>
                  <a:cubicBezTo>
                    <a:pt x="3873079" y="1316052"/>
                    <a:pt x="3874504" y="658026"/>
                    <a:pt x="3875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8" name="Freeform 87">
            <a:extLst>
              <a:ext uri="{FF2B5EF4-FFF2-40B4-BE49-F238E27FC236}">
                <a16:creationId xmlns:a16="http://schemas.microsoft.com/office/drawing/2014/main" id="{C6C7F475-0074-4749-BD8A-29E5B317ABB2}"/>
              </a:ext>
            </a:extLst>
          </p:cNvPr>
          <p:cNvSpPr/>
          <p:nvPr/>
        </p:nvSpPr>
        <p:spPr>
          <a:xfrm>
            <a:off x="3480625" y="3596230"/>
            <a:ext cx="3875928" cy="375356"/>
          </a:xfrm>
          <a:custGeom>
            <a:avLst/>
            <a:gdLst>
              <a:gd name="connsiteX0" fmla="*/ 3896882 w 3926792"/>
              <a:gd name="connsiteY0" fmla="*/ 0 h 2226179"/>
              <a:gd name="connsiteX1" fmla="*/ 0 w 3926792"/>
              <a:gd name="connsiteY1" fmla="*/ 264919 h 2226179"/>
              <a:gd name="connsiteX2" fmla="*/ 29910 w 3926792"/>
              <a:gd name="connsiteY2" fmla="*/ 2226179 h 2226179"/>
              <a:gd name="connsiteX3" fmla="*/ 3926792 w 3926792"/>
              <a:gd name="connsiteY3" fmla="*/ 1961260 h 2226179"/>
              <a:gd name="connsiteX4" fmla="*/ 3896882 w 3926792"/>
              <a:gd name="connsiteY4" fmla="*/ 0 h 2226179"/>
              <a:gd name="connsiteX0" fmla="*/ 3896882 w 3909701"/>
              <a:gd name="connsiteY0" fmla="*/ 0 h 2226179"/>
              <a:gd name="connsiteX1" fmla="*/ 0 w 3909701"/>
              <a:gd name="connsiteY1" fmla="*/ 264919 h 2226179"/>
              <a:gd name="connsiteX2" fmla="*/ 29910 w 3909701"/>
              <a:gd name="connsiteY2" fmla="*/ 2226179 h 2226179"/>
              <a:gd name="connsiteX3" fmla="*/ 3909701 w 3909701"/>
              <a:gd name="connsiteY3" fmla="*/ 1969805 h 2226179"/>
              <a:gd name="connsiteX4" fmla="*/ 3896882 w 3909701"/>
              <a:gd name="connsiteY4" fmla="*/ 0 h 2226179"/>
              <a:gd name="connsiteX0" fmla="*/ 3896882 w 3896882"/>
              <a:gd name="connsiteY0" fmla="*/ 0 h 2226179"/>
              <a:gd name="connsiteX1" fmla="*/ 0 w 3896882"/>
              <a:gd name="connsiteY1" fmla="*/ 264919 h 2226179"/>
              <a:gd name="connsiteX2" fmla="*/ 29910 w 3896882"/>
              <a:gd name="connsiteY2" fmla="*/ 2226179 h 2226179"/>
              <a:gd name="connsiteX3" fmla="*/ 3892609 w 3896882"/>
              <a:gd name="connsiteY3" fmla="*/ 1974078 h 2226179"/>
              <a:gd name="connsiteX4" fmla="*/ 3896882 w 3896882"/>
              <a:gd name="connsiteY4" fmla="*/ 0 h 2226179"/>
              <a:gd name="connsiteX0" fmla="*/ 3871245 w 3871245"/>
              <a:gd name="connsiteY0" fmla="*/ 0 h 2226179"/>
              <a:gd name="connsiteX1" fmla="*/ 0 w 3871245"/>
              <a:gd name="connsiteY1" fmla="*/ 264919 h 2226179"/>
              <a:gd name="connsiteX2" fmla="*/ 4273 w 3871245"/>
              <a:gd name="connsiteY2" fmla="*/ 2226179 h 2226179"/>
              <a:gd name="connsiteX3" fmla="*/ 3866972 w 3871245"/>
              <a:gd name="connsiteY3" fmla="*/ 1974078 h 2226179"/>
              <a:gd name="connsiteX4" fmla="*/ 3871245 w 3871245"/>
              <a:gd name="connsiteY4" fmla="*/ 0 h 2226179"/>
              <a:gd name="connsiteX0" fmla="*/ 3867064 w 3867064"/>
              <a:gd name="connsiteY0" fmla="*/ 0 h 2226179"/>
              <a:gd name="connsiteX1" fmla="*/ 12911 w 3867064"/>
              <a:gd name="connsiteY1" fmla="*/ 269192 h 2226179"/>
              <a:gd name="connsiteX2" fmla="*/ 92 w 3867064"/>
              <a:gd name="connsiteY2" fmla="*/ 2226179 h 2226179"/>
              <a:gd name="connsiteX3" fmla="*/ 3862791 w 3867064"/>
              <a:gd name="connsiteY3" fmla="*/ 1974078 h 2226179"/>
              <a:gd name="connsiteX4" fmla="*/ 3867064 w 3867064"/>
              <a:gd name="connsiteY4" fmla="*/ 0 h 2226179"/>
              <a:gd name="connsiteX0" fmla="*/ 3867383 w 3867383"/>
              <a:gd name="connsiteY0" fmla="*/ 0 h 2226179"/>
              <a:gd name="connsiteX1" fmla="*/ 411 w 3867383"/>
              <a:gd name="connsiteY1" fmla="*/ 273465 h 2226179"/>
              <a:gd name="connsiteX2" fmla="*/ 411 w 3867383"/>
              <a:gd name="connsiteY2" fmla="*/ 2226179 h 2226179"/>
              <a:gd name="connsiteX3" fmla="*/ 3863110 w 3867383"/>
              <a:gd name="connsiteY3" fmla="*/ 1974078 h 2226179"/>
              <a:gd name="connsiteX4" fmla="*/ 3867383 w 3867383"/>
              <a:gd name="connsiteY4" fmla="*/ 0 h 2226179"/>
              <a:gd name="connsiteX0" fmla="*/ 3892661 w 3892661"/>
              <a:gd name="connsiteY0" fmla="*/ 0 h 6403180"/>
              <a:gd name="connsiteX1" fmla="*/ 25689 w 3892661"/>
              <a:gd name="connsiteY1" fmla="*/ 273465 h 6403180"/>
              <a:gd name="connsiteX2" fmla="*/ 51 w 3892661"/>
              <a:gd name="connsiteY2" fmla="*/ 6403180 h 6403180"/>
              <a:gd name="connsiteX3" fmla="*/ 3888388 w 3892661"/>
              <a:gd name="connsiteY3" fmla="*/ 1974078 h 6403180"/>
              <a:gd name="connsiteX4" fmla="*/ 3892661 w 3892661"/>
              <a:gd name="connsiteY4" fmla="*/ 0 h 6403180"/>
              <a:gd name="connsiteX0" fmla="*/ 3896882 w 3896882"/>
              <a:gd name="connsiteY0" fmla="*/ 0 h 6403180"/>
              <a:gd name="connsiteX1" fmla="*/ 0 w 3896882"/>
              <a:gd name="connsiteY1" fmla="*/ 4599655 h 6403180"/>
              <a:gd name="connsiteX2" fmla="*/ 4272 w 3896882"/>
              <a:gd name="connsiteY2" fmla="*/ 6403180 h 6403180"/>
              <a:gd name="connsiteX3" fmla="*/ 3892609 w 3896882"/>
              <a:gd name="connsiteY3" fmla="*/ 1974078 h 6403180"/>
              <a:gd name="connsiteX4" fmla="*/ 3896882 w 3896882"/>
              <a:gd name="connsiteY4" fmla="*/ 0 h 6403180"/>
              <a:gd name="connsiteX0" fmla="*/ 3893021 w 3893021"/>
              <a:gd name="connsiteY0" fmla="*/ 0 h 6403180"/>
              <a:gd name="connsiteX1" fmla="*/ 412 w 3893021"/>
              <a:gd name="connsiteY1" fmla="*/ 4152108 h 6403180"/>
              <a:gd name="connsiteX2" fmla="*/ 411 w 3893021"/>
              <a:gd name="connsiteY2" fmla="*/ 6403180 h 6403180"/>
              <a:gd name="connsiteX3" fmla="*/ 3888748 w 3893021"/>
              <a:gd name="connsiteY3" fmla="*/ 1974078 h 6403180"/>
              <a:gd name="connsiteX4" fmla="*/ 3893021 w 3893021"/>
              <a:gd name="connsiteY4" fmla="*/ 0 h 6403180"/>
              <a:gd name="connsiteX0" fmla="*/ 3892651 w 3892651"/>
              <a:gd name="connsiteY0" fmla="*/ 0 h 6403180"/>
              <a:gd name="connsiteX1" fmla="*/ 34226 w 3892651"/>
              <a:gd name="connsiteY1" fmla="*/ 4375864 h 6403180"/>
              <a:gd name="connsiteX2" fmla="*/ 41 w 3892651"/>
              <a:gd name="connsiteY2" fmla="*/ 6403180 h 6403180"/>
              <a:gd name="connsiteX3" fmla="*/ 3888378 w 3892651"/>
              <a:gd name="connsiteY3" fmla="*/ 1974078 h 6403180"/>
              <a:gd name="connsiteX4" fmla="*/ 3892651 w 3892651"/>
              <a:gd name="connsiteY4" fmla="*/ 0 h 6403180"/>
              <a:gd name="connsiteX0" fmla="*/ 3875591 w 3875591"/>
              <a:gd name="connsiteY0" fmla="*/ 0 h 6552362"/>
              <a:gd name="connsiteX1" fmla="*/ 17166 w 3875591"/>
              <a:gd name="connsiteY1" fmla="*/ 4375864 h 6552362"/>
              <a:gd name="connsiteX2" fmla="*/ 73 w 3875591"/>
              <a:gd name="connsiteY2" fmla="*/ 6552362 h 6552362"/>
              <a:gd name="connsiteX3" fmla="*/ 3871318 w 3875591"/>
              <a:gd name="connsiteY3" fmla="*/ 1974078 h 6552362"/>
              <a:gd name="connsiteX4" fmla="*/ 3875591 w 3875591"/>
              <a:gd name="connsiteY4" fmla="*/ 0 h 6552362"/>
              <a:gd name="connsiteX0" fmla="*/ 3875928 w 3875928"/>
              <a:gd name="connsiteY0" fmla="*/ 0 h 6552362"/>
              <a:gd name="connsiteX1" fmla="*/ 412 w 3875928"/>
              <a:gd name="connsiteY1" fmla="*/ 4599620 h 6552362"/>
              <a:gd name="connsiteX2" fmla="*/ 410 w 3875928"/>
              <a:gd name="connsiteY2" fmla="*/ 6552362 h 6552362"/>
              <a:gd name="connsiteX3" fmla="*/ 3871655 w 3875928"/>
              <a:gd name="connsiteY3" fmla="*/ 1974078 h 6552362"/>
              <a:gd name="connsiteX4" fmla="*/ 3875928 w 3875928"/>
              <a:gd name="connsiteY4" fmla="*/ 0 h 6552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5928" h="6552362">
                <a:moveTo>
                  <a:pt x="3875928" y="0"/>
                </a:moveTo>
                <a:lnTo>
                  <a:pt x="412" y="4599620"/>
                </a:lnTo>
                <a:cubicBezTo>
                  <a:pt x="1836" y="5253373"/>
                  <a:pt x="-1014" y="5898609"/>
                  <a:pt x="410" y="6552362"/>
                </a:cubicBezTo>
                <a:lnTo>
                  <a:pt x="3871655" y="1974078"/>
                </a:lnTo>
                <a:cubicBezTo>
                  <a:pt x="3873079" y="1316052"/>
                  <a:pt x="3874504" y="658026"/>
                  <a:pt x="387592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Freeform 88">
            <a:extLst>
              <a:ext uri="{FF2B5EF4-FFF2-40B4-BE49-F238E27FC236}">
                <a16:creationId xmlns:a16="http://schemas.microsoft.com/office/drawing/2014/main" id="{E83720AD-3971-A342-9F15-09DD430DE12F}"/>
              </a:ext>
            </a:extLst>
          </p:cNvPr>
          <p:cNvSpPr/>
          <p:nvPr/>
        </p:nvSpPr>
        <p:spPr>
          <a:xfrm>
            <a:off x="3485129" y="3719557"/>
            <a:ext cx="3875928" cy="375356"/>
          </a:xfrm>
          <a:custGeom>
            <a:avLst/>
            <a:gdLst>
              <a:gd name="connsiteX0" fmla="*/ 3896882 w 3926792"/>
              <a:gd name="connsiteY0" fmla="*/ 0 h 2226179"/>
              <a:gd name="connsiteX1" fmla="*/ 0 w 3926792"/>
              <a:gd name="connsiteY1" fmla="*/ 264919 h 2226179"/>
              <a:gd name="connsiteX2" fmla="*/ 29910 w 3926792"/>
              <a:gd name="connsiteY2" fmla="*/ 2226179 h 2226179"/>
              <a:gd name="connsiteX3" fmla="*/ 3926792 w 3926792"/>
              <a:gd name="connsiteY3" fmla="*/ 1961260 h 2226179"/>
              <a:gd name="connsiteX4" fmla="*/ 3896882 w 3926792"/>
              <a:gd name="connsiteY4" fmla="*/ 0 h 2226179"/>
              <a:gd name="connsiteX0" fmla="*/ 3896882 w 3909701"/>
              <a:gd name="connsiteY0" fmla="*/ 0 h 2226179"/>
              <a:gd name="connsiteX1" fmla="*/ 0 w 3909701"/>
              <a:gd name="connsiteY1" fmla="*/ 264919 h 2226179"/>
              <a:gd name="connsiteX2" fmla="*/ 29910 w 3909701"/>
              <a:gd name="connsiteY2" fmla="*/ 2226179 h 2226179"/>
              <a:gd name="connsiteX3" fmla="*/ 3909701 w 3909701"/>
              <a:gd name="connsiteY3" fmla="*/ 1969805 h 2226179"/>
              <a:gd name="connsiteX4" fmla="*/ 3896882 w 3909701"/>
              <a:gd name="connsiteY4" fmla="*/ 0 h 2226179"/>
              <a:gd name="connsiteX0" fmla="*/ 3896882 w 3896882"/>
              <a:gd name="connsiteY0" fmla="*/ 0 h 2226179"/>
              <a:gd name="connsiteX1" fmla="*/ 0 w 3896882"/>
              <a:gd name="connsiteY1" fmla="*/ 264919 h 2226179"/>
              <a:gd name="connsiteX2" fmla="*/ 29910 w 3896882"/>
              <a:gd name="connsiteY2" fmla="*/ 2226179 h 2226179"/>
              <a:gd name="connsiteX3" fmla="*/ 3892609 w 3896882"/>
              <a:gd name="connsiteY3" fmla="*/ 1974078 h 2226179"/>
              <a:gd name="connsiteX4" fmla="*/ 3896882 w 3896882"/>
              <a:gd name="connsiteY4" fmla="*/ 0 h 2226179"/>
              <a:gd name="connsiteX0" fmla="*/ 3871245 w 3871245"/>
              <a:gd name="connsiteY0" fmla="*/ 0 h 2226179"/>
              <a:gd name="connsiteX1" fmla="*/ 0 w 3871245"/>
              <a:gd name="connsiteY1" fmla="*/ 264919 h 2226179"/>
              <a:gd name="connsiteX2" fmla="*/ 4273 w 3871245"/>
              <a:gd name="connsiteY2" fmla="*/ 2226179 h 2226179"/>
              <a:gd name="connsiteX3" fmla="*/ 3866972 w 3871245"/>
              <a:gd name="connsiteY3" fmla="*/ 1974078 h 2226179"/>
              <a:gd name="connsiteX4" fmla="*/ 3871245 w 3871245"/>
              <a:gd name="connsiteY4" fmla="*/ 0 h 2226179"/>
              <a:gd name="connsiteX0" fmla="*/ 3867064 w 3867064"/>
              <a:gd name="connsiteY0" fmla="*/ 0 h 2226179"/>
              <a:gd name="connsiteX1" fmla="*/ 12911 w 3867064"/>
              <a:gd name="connsiteY1" fmla="*/ 269192 h 2226179"/>
              <a:gd name="connsiteX2" fmla="*/ 92 w 3867064"/>
              <a:gd name="connsiteY2" fmla="*/ 2226179 h 2226179"/>
              <a:gd name="connsiteX3" fmla="*/ 3862791 w 3867064"/>
              <a:gd name="connsiteY3" fmla="*/ 1974078 h 2226179"/>
              <a:gd name="connsiteX4" fmla="*/ 3867064 w 3867064"/>
              <a:gd name="connsiteY4" fmla="*/ 0 h 2226179"/>
              <a:gd name="connsiteX0" fmla="*/ 3867383 w 3867383"/>
              <a:gd name="connsiteY0" fmla="*/ 0 h 2226179"/>
              <a:gd name="connsiteX1" fmla="*/ 411 w 3867383"/>
              <a:gd name="connsiteY1" fmla="*/ 273465 h 2226179"/>
              <a:gd name="connsiteX2" fmla="*/ 411 w 3867383"/>
              <a:gd name="connsiteY2" fmla="*/ 2226179 h 2226179"/>
              <a:gd name="connsiteX3" fmla="*/ 3863110 w 3867383"/>
              <a:gd name="connsiteY3" fmla="*/ 1974078 h 2226179"/>
              <a:gd name="connsiteX4" fmla="*/ 3867383 w 3867383"/>
              <a:gd name="connsiteY4" fmla="*/ 0 h 2226179"/>
              <a:gd name="connsiteX0" fmla="*/ 3892661 w 3892661"/>
              <a:gd name="connsiteY0" fmla="*/ 0 h 6403180"/>
              <a:gd name="connsiteX1" fmla="*/ 25689 w 3892661"/>
              <a:gd name="connsiteY1" fmla="*/ 273465 h 6403180"/>
              <a:gd name="connsiteX2" fmla="*/ 51 w 3892661"/>
              <a:gd name="connsiteY2" fmla="*/ 6403180 h 6403180"/>
              <a:gd name="connsiteX3" fmla="*/ 3888388 w 3892661"/>
              <a:gd name="connsiteY3" fmla="*/ 1974078 h 6403180"/>
              <a:gd name="connsiteX4" fmla="*/ 3892661 w 3892661"/>
              <a:gd name="connsiteY4" fmla="*/ 0 h 6403180"/>
              <a:gd name="connsiteX0" fmla="*/ 3896882 w 3896882"/>
              <a:gd name="connsiteY0" fmla="*/ 0 h 6403180"/>
              <a:gd name="connsiteX1" fmla="*/ 0 w 3896882"/>
              <a:gd name="connsiteY1" fmla="*/ 4599655 h 6403180"/>
              <a:gd name="connsiteX2" fmla="*/ 4272 w 3896882"/>
              <a:gd name="connsiteY2" fmla="*/ 6403180 h 6403180"/>
              <a:gd name="connsiteX3" fmla="*/ 3892609 w 3896882"/>
              <a:gd name="connsiteY3" fmla="*/ 1974078 h 6403180"/>
              <a:gd name="connsiteX4" fmla="*/ 3896882 w 3896882"/>
              <a:gd name="connsiteY4" fmla="*/ 0 h 6403180"/>
              <a:gd name="connsiteX0" fmla="*/ 3893021 w 3893021"/>
              <a:gd name="connsiteY0" fmla="*/ 0 h 6403180"/>
              <a:gd name="connsiteX1" fmla="*/ 412 w 3893021"/>
              <a:gd name="connsiteY1" fmla="*/ 4152108 h 6403180"/>
              <a:gd name="connsiteX2" fmla="*/ 411 w 3893021"/>
              <a:gd name="connsiteY2" fmla="*/ 6403180 h 6403180"/>
              <a:gd name="connsiteX3" fmla="*/ 3888748 w 3893021"/>
              <a:gd name="connsiteY3" fmla="*/ 1974078 h 6403180"/>
              <a:gd name="connsiteX4" fmla="*/ 3893021 w 3893021"/>
              <a:gd name="connsiteY4" fmla="*/ 0 h 6403180"/>
              <a:gd name="connsiteX0" fmla="*/ 3892651 w 3892651"/>
              <a:gd name="connsiteY0" fmla="*/ 0 h 6403180"/>
              <a:gd name="connsiteX1" fmla="*/ 34226 w 3892651"/>
              <a:gd name="connsiteY1" fmla="*/ 4375864 h 6403180"/>
              <a:gd name="connsiteX2" fmla="*/ 41 w 3892651"/>
              <a:gd name="connsiteY2" fmla="*/ 6403180 h 6403180"/>
              <a:gd name="connsiteX3" fmla="*/ 3888378 w 3892651"/>
              <a:gd name="connsiteY3" fmla="*/ 1974078 h 6403180"/>
              <a:gd name="connsiteX4" fmla="*/ 3892651 w 3892651"/>
              <a:gd name="connsiteY4" fmla="*/ 0 h 6403180"/>
              <a:gd name="connsiteX0" fmla="*/ 3875591 w 3875591"/>
              <a:gd name="connsiteY0" fmla="*/ 0 h 6552362"/>
              <a:gd name="connsiteX1" fmla="*/ 17166 w 3875591"/>
              <a:gd name="connsiteY1" fmla="*/ 4375864 h 6552362"/>
              <a:gd name="connsiteX2" fmla="*/ 73 w 3875591"/>
              <a:gd name="connsiteY2" fmla="*/ 6552362 h 6552362"/>
              <a:gd name="connsiteX3" fmla="*/ 3871318 w 3875591"/>
              <a:gd name="connsiteY3" fmla="*/ 1974078 h 6552362"/>
              <a:gd name="connsiteX4" fmla="*/ 3875591 w 3875591"/>
              <a:gd name="connsiteY4" fmla="*/ 0 h 6552362"/>
              <a:gd name="connsiteX0" fmla="*/ 3875928 w 3875928"/>
              <a:gd name="connsiteY0" fmla="*/ 0 h 6552362"/>
              <a:gd name="connsiteX1" fmla="*/ 412 w 3875928"/>
              <a:gd name="connsiteY1" fmla="*/ 4599620 h 6552362"/>
              <a:gd name="connsiteX2" fmla="*/ 410 w 3875928"/>
              <a:gd name="connsiteY2" fmla="*/ 6552362 h 6552362"/>
              <a:gd name="connsiteX3" fmla="*/ 3871655 w 3875928"/>
              <a:gd name="connsiteY3" fmla="*/ 1974078 h 6552362"/>
              <a:gd name="connsiteX4" fmla="*/ 3875928 w 3875928"/>
              <a:gd name="connsiteY4" fmla="*/ 0 h 6552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5928" h="6552362">
                <a:moveTo>
                  <a:pt x="3875928" y="0"/>
                </a:moveTo>
                <a:lnTo>
                  <a:pt x="412" y="4599620"/>
                </a:lnTo>
                <a:cubicBezTo>
                  <a:pt x="1836" y="5253373"/>
                  <a:pt x="-1014" y="5898609"/>
                  <a:pt x="410" y="6552362"/>
                </a:cubicBezTo>
                <a:lnTo>
                  <a:pt x="3871655" y="1974078"/>
                </a:lnTo>
                <a:cubicBezTo>
                  <a:pt x="3873079" y="1316052"/>
                  <a:pt x="3874504" y="658026"/>
                  <a:pt x="387592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622377-2E31-1842-B7B8-108319C7B7A5}"/>
              </a:ext>
            </a:extLst>
          </p:cNvPr>
          <p:cNvSpPr/>
          <p:nvPr/>
        </p:nvSpPr>
        <p:spPr>
          <a:xfrm>
            <a:off x="2575260" y="3949241"/>
            <a:ext cx="310918" cy="281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CDDC42D-85F3-5F48-A935-3952508D2E47}"/>
              </a:ext>
            </a:extLst>
          </p:cNvPr>
          <p:cNvGrpSpPr/>
          <p:nvPr/>
        </p:nvGrpSpPr>
        <p:grpSpPr>
          <a:xfrm>
            <a:off x="1756483" y="3920514"/>
            <a:ext cx="1644347" cy="338554"/>
            <a:chOff x="1756483" y="3920514"/>
            <a:chExt cx="1644347" cy="338554"/>
          </a:xfrm>
        </p:grpSpPr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665F1FBC-EB6D-914C-954B-043B19E2CE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6483" y="4094530"/>
              <a:ext cx="16443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8D8925B-CD48-6346-BBE6-8AD1F024192A}"/>
                </a:ext>
              </a:extLst>
            </p:cNvPr>
            <p:cNvSpPr txBox="1"/>
            <p:nvPr/>
          </p:nvSpPr>
          <p:spPr>
            <a:xfrm>
              <a:off x="2554202" y="3920514"/>
              <a:ext cx="4548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</a:t>
              </a:r>
              <a:r>
                <a: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ED052B0-9951-5649-91CE-3B957628FFA7}"/>
              </a:ext>
            </a:extLst>
          </p:cNvPr>
          <p:cNvSpPr/>
          <p:nvPr/>
        </p:nvSpPr>
        <p:spPr>
          <a:xfrm>
            <a:off x="2869378" y="5701781"/>
            <a:ext cx="269557" cy="229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41BCBD2-E211-8147-94AE-9676C1098C29}"/>
              </a:ext>
            </a:extLst>
          </p:cNvPr>
          <p:cNvGrpSpPr/>
          <p:nvPr/>
        </p:nvGrpSpPr>
        <p:grpSpPr>
          <a:xfrm>
            <a:off x="1706138" y="5621746"/>
            <a:ext cx="1641326" cy="338554"/>
            <a:chOff x="1706138" y="5621746"/>
            <a:chExt cx="1641326" cy="338554"/>
          </a:xfrm>
        </p:grpSpPr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DB9888CD-41C5-4646-87F1-56C4C74BA5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06138" y="5804632"/>
              <a:ext cx="16413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597425E-DF5C-7647-B600-A70497B20E94}"/>
                </a:ext>
              </a:extLst>
            </p:cNvPr>
            <p:cNvSpPr txBox="1"/>
            <p:nvPr/>
          </p:nvSpPr>
          <p:spPr>
            <a:xfrm>
              <a:off x="2801769" y="5621746"/>
              <a:ext cx="4591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</a:t>
              </a:r>
              <a:r>
                <a: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6F312C-F797-9546-9530-388E7EACD1E5}"/>
              </a:ext>
            </a:extLst>
          </p:cNvPr>
          <p:cNvCxnSpPr/>
          <p:nvPr/>
        </p:nvCxnSpPr>
        <p:spPr>
          <a:xfrm>
            <a:off x="8570246" y="5311450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1529647-C0C9-574F-8FF1-580A42D9C0C0}"/>
              </a:ext>
            </a:extLst>
          </p:cNvPr>
          <p:cNvCxnSpPr/>
          <p:nvPr/>
        </p:nvCxnSpPr>
        <p:spPr>
          <a:xfrm>
            <a:off x="8585033" y="4956968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7E50FB3C-A3CC-C043-BF4E-10D379228467}"/>
              </a:ext>
            </a:extLst>
          </p:cNvPr>
          <p:cNvCxnSpPr/>
          <p:nvPr/>
        </p:nvCxnSpPr>
        <p:spPr>
          <a:xfrm>
            <a:off x="8579058" y="4824874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41C7889-A836-484E-8169-EF5C2DBA3482}"/>
              </a:ext>
            </a:extLst>
          </p:cNvPr>
          <p:cNvCxnSpPr/>
          <p:nvPr/>
        </p:nvCxnSpPr>
        <p:spPr>
          <a:xfrm>
            <a:off x="8573083" y="4692780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61EE47C2-CDAF-F340-9C07-30C8346C6253}"/>
              </a:ext>
            </a:extLst>
          </p:cNvPr>
          <p:cNvCxnSpPr/>
          <p:nvPr/>
        </p:nvCxnSpPr>
        <p:spPr>
          <a:xfrm>
            <a:off x="8567108" y="4560686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1849EF8F-5CF1-D94F-B506-490C9309164F}"/>
              </a:ext>
            </a:extLst>
          </p:cNvPr>
          <p:cNvCxnSpPr/>
          <p:nvPr/>
        </p:nvCxnSpPr>
        <p:spPr>
          <a:xfrm>
            <a:off x="8561133" y="4428592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27A730F-13F6-D144-B66D-F5F8082E6868}"/>
              </a:ext>
            </a:extLst>
          </p:cNvPr>
          <p:cNvCxnSpPr/>
          <p:nvPr/>
        </p:nvCxnSpPr>
        <p:spPr>
          <a:xfrm>
            <a:off x="8555158" y="4296498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8DE6F362-ACF1-AC45-94ED-A1E3CFC4CACB}"/>
              </a:ext>
            </a:extLst>
          </p:cNvPr>
          <p:cNvCxnSpPr/>
          <p:nvPr/>
        </p:nvCxnSpPr>
        <p:spPr>
          <a:xfrm>
            <a:off x="8549183" y="4164404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1EE4C68C-D132-C940-9F84-9FA59A49FCD6}"/>
              </a:ext>
            </a:extLst>
          </p:cNvPr>
          <p:cNvCxnSpPr/>
          <p:nvPr/>
        </p:nvCxnSpPr>
        <p:spPr>
          <a:xfrm>
            <a:off x="8543208" y="4032310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1A8F1E6-4E41-C344-A87C-2BCD0FF502FC}"/>
              </a:ext>
            </a:extLst>
          </p:cNvPr>
          <p:cNvCxnSpPr/>
          <p:nvPr/>
        </p:nvCxnSpPr>
        <p:spPr>
          <a:xfrm>
            <a:off x="8537233" y="3900216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73E8E12E-F846-D846-8D27-0D67A493AAA0}"/>
              </a:ext>
            </a:extLst>
          </p:cNvPr>
          <p:cNvCxnSpPr/>
          <p:nvPr/>
        </p:nvCxnSpPr>
        <p:spPr>
          <a:xfrm>
            <a:off x="8531258" y="3768122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E6D99FA8-5239-8748-B4B7-E247030A1E8C}"/>
              </a:ext>
            </a:extLst>
          </p:cNvPr>
          <p:cNvCxnSpPr/>
          <p:nvPr/>
        </p:nvCxnSpPr>
        <p:spPr>
          <a:xfrm>
            <a:off x="8525283" y="3636028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87BDB7C5-F61E-F944-ADD5-B942DE4D8073}"/>
              </a:ext>
            </a:extLst>
          </p:cNvPr>
          <p:cNvCxnSpPr/>
          <p:nvPr/>
        </p:nvCxnSpPr>
        <p:spPr>
          <a:xfrm>
            <a:off x="8540494" y="3503934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DC97917E-3C70-1848-83E2-6E69C542C768}"/>
              </a:ext>
            </a:extLst>
          </p:cNvPr>
          <p:cNvCxnSpPr/>
          <p:nvPr/>
        </p:nvCxnSpPr>
        <p:spPr>
          <a:xfrm>
            <a:off x="8534519" y="3371840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6A2B6C1-D74F-8644-B2DD-07626B62AC3A}"/>
              </a:ext>
            </a:extLst>
          </p:cNvPr>
          <p:cNvCxnSpPr/>
          <p:nvPr/>
        </p:nvCxnSpPr>
        <p:spPr>
          <a:xfrm>
            <a:off x="8535606" y="3239746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99318C6E-B313-F948-A960-AB9F1565EF38}"/>
              </a:ext>
            </a:extLst>
          </p:cNvPr>
          <p:cNvCxnSpPr>
            <a:cxnSpLocks/>
          </p:cNvCxnSpPr>
          <p:nvPr/>
        </p:nvCxnSpPr>
        <p:spPr>
          <a:xfrm flipV="1">
            <a:off x="3452698" y="3962094"/>
            <a:ext cx="3980812" cy="2898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41663946-4235-7448-AEF1-D18B5A3DD5D6}"/>
              </a:ext>
            </a:extLst>
          </p:cNvPr>
          <p:cNvCxnSpPr>
            <a:cxnSpLocks/>
          </p:cNvCxnSpPr>
          <p:nvPr/>
        </p:nvCxnSpPr>
        <p:spPr>
          <a:xfrm flipV="1">
            <a:off x="3392013" y="4113083"/>
            <a:ext cx="3980812" cy="2898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F191351A-1A02-8B4A-8E31-DE66EA947424}"/>
              </a:ext>
            </a:extLst>
          </p:cNvPr>
          <p:cNvCxnSpPr>
            <a:cxnSpLocks/>
          </p:cNvCxnSpPr>
          <p:nvPr/>
        </p:nvCxnSpPr>
        <p:spPr>
          <a:xfrm flipV="1">
            <a:off x="3403873" y="4250677"/>
            <a:ext cx="3980812" cy="2898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F985530D-C4B6-9A4F-AC43-C17FB5DA79CB}"/>
              </a:ext>
            </a:extLst>
          </p:cNvPr>
          <p:cNvCxnSpPr>
            <a:cxnSpLocks/>
          </p:cNvCxnSpPr>
          <p:nvPr/>
        </p:nvCxnSpPr>
        <p:spPr>
          <a:xfrm flipV="1">
            <a:off x="3415733" y="4399559"/>
            <a:ext cx="3980812" cy="2898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1F15277D-8E18-5040-BA7A-6BA237E590DA}"/>
              </a:ext>
            </a:extLst>
          </p:cNvPr>
          <p:cNvCxnSpPr>
            <a:cxnSpLocks/>
          </p:cNvCxnSpPr>
          <p:nvPr/>
        </p:nvCxnSpPr>
        <p:spPr>
          <a:xfrm flipV="1">
            <a:off x="3474493" y="5562147"/>
            <a:ext cx="3980812" cy="2898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FB7705AD-3AB0-5E4A-A165-5139123712D3}"/>
              </a:ext>
            </a:extLst>
          </p:cNvPr>
          <p:cNvCxnSpPr>
            <a:cxnSpLocks/>
          </p:cNvCxnSpPr>
          <p:nvPr/>
        </p:nvCxnSpPr>
        <p:spPr>
          <a:xfrm flipV="1">
            <a:off x="3486353" y="5716673"/>
            <a:ext cx="3980812" cy="2898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B2D7EE39-0642-6848-BC17-455AF4197425}"/>
              </a:ext>
            </a:extLst>
          </p:cNvPr>
          <p:cNvCxnSpPr>
            <a:cxnSpLocks/>
          </p:cNvCxnSpPr>
          <p:nvPr/>
        </p:nvCxnSpPr>
        <p:spPr>
          <a:xfrm flipV="1">
            <a:off x="3467438" y="4527480"/>
            <a:ext cx="3980812" cy="2898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B330DE2B-04A2-FF47-AFF6-A2E1A7046084}"/>
              </a:ext>
            </a:extLst>
          </p:cNvPr>
          <p:cNvCxnSpPr>
            <a:cxnSpLocks/>
          </p:cNvCxnSpPr>
          <p:nvPr/>
        </p:nvCxnSpPr>
        <p:spPr>
          <a:xfrm flipV="1">
            <a:off x="3406753" y="4678469"/>
            <a:ext cx="3980812" cy="2898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47BB00C9-2F27-004D-9372-BD381A265370}"/>
              </a:ext>
            </a:extLst>
          </p:cNvPr>
          <p:cNvCxnSpPr>
            <a:cxnSpLocks/>
          </p:cNvCxnSpPr>
          <p:nvPr/>
        </p:nvCxnSpPr>
        <p:spPr>
          <a:xfrm flipV="1">
            <a:off x="3418613" y="4816063"/>
            <a:ext cx="3980812" cy="2898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C78FEDE8-839F-454D-A0FA-76A2C79B5B9D}"/>
              </a:ext>
            </a:extLst>
          </p:cNvPr>
          <p:cNvCxnSpPr>
            <a:cxnSpLocks/>
          </p:cNvCxnSpPr>
          <p:nvPr/>
        </p:nvCxnSpPr>
        <p:spPr>
          <a:xfrm flipV="1">
            <a:off x="3430473" y="4964945"/>
            <a:ext cx="3980812" cy="2898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2E9C306E-46D8-F145-8048-E35C09F8800D}"/>
              </a:ext>
            </a:extLst>
          </p:cNvPr>
          <p:cNvCxnSpPr>
            <a:cxnSpLocks/>
          </p:cNvCxnSpPr>
          <p:nvPr/>
        </p:nvCxnSpPr>
        <p:spPr>
          <a:xfrm flipV="1">
            <a:off x="3482178" y="5092866"/>
            <a:ext cx="3980812" cy="2898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2DCD9603-AC7A-3345-BD4F-7AD3B80B77A0}"/>
              </a:ext>
            </a:extLst>
          </p:cNvPr>
          <p:cNvCxnSpPr>
            <a:cxnSpLocks/>
          </p:cNvCxnSpPr>
          <p:nvPr/>
        </p:nvCxnSpPr>
        <p:spPr>
          <a:xfrm flipV="1">
            <a:off x="3421493" y="5243855"/>
            <a:ext cx="3980812" cy="2898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46D2CB60-1100-B943-BEE0-9BBA817FB8D8}"/>
              </a:ext>
            </a:extLst>
          </p:cNvPr>
          <p:cNvCxnSpPr>
            <a:cxnSpLocks/>
          </p:cNvCxnSpPr>
          <p:nvPr/>
        </p:nvCxnSpPr>
        <p:spPr>
          <a:xfrm flipV="1">
            <a:off x="3433353" y="5381449"/>
            <a:ext cx="3980812" cy="2898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Slide Number Placeholder 2">
            <a:extLst>
              <a:ext uri="{FF2B5EF4-FFF2-40B4-BE49-F238E27FC236}">
                <a16:creationId xmlns:a16="http://schemas.microsoft.com/office/drawing/2014/main" id="{566D02CB-0278-FB40-AE5B-D652B1719C9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56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67" grpId="0" animBg="1"/>
      <p:bldP spid="68" grpId="0" animBg="1"/>
      <p:bldP spid="70" grpId="0" animBg="1"/>
      <p:bldP spid="117" grpId="0"/>
      <p:bldP spid="88" grpId="0" animBg="1"/>
      <p:bldP spid="8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417" y="223762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HTTP/2 to HTTP/3</a:t>
            </a:r>
            <a:endParaRPr lang="en-US" sz="4400" dirty="0"/>
          </a:p>
        </p:txBody>
      </p:sp>
      <p:sp>
        <p:nvSpPr>
          <p:cNvPr id="56" name="Rectangle 3">
            <a:extLst>
              <a:ext uri="{FF2B5EF4-FFF2-40B4-BE49-F238E27FC236}">
                <a16:creationId xmlns:a16="http://schemas.microsoft.com/office/drawing/2014/main" id="{9A8B785A-4E29-F546-8152-139D7CF7C8F9}"/>
              </a:ext>
            </a:extLst>
          </p:cNvPr>
          <p:cNvSpPr txBox="1">
            <a:spLocks noChangeArrowheads="1"/>
          </p:cNvSpPr>
          <p:nvPr/>
        </p:nvSpPr>
        <p:spPr>
          <a:xfrm>
            <a:off x="833751" y="1490127"/>
            <a:ext cx="10458375" cy="4487272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5087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HTTP/2 over single TCP connection means:</a:t>
            </a:r>
          </a:p>
          <a:p>
            <a:pPr marL="346075" marR="0" lvl="0" indent="-2809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recovery from packet loss still stalls all object transmissions</a:t>
            </a:r>
          </a:p>
          <a:p>
            <a:pPr marL="688975" marR="0" lvl="1" indent="-2809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as in HTTP 1.1, browsers have incentive to open multiple parallel TCP connections to reduce stalling, increase overall throughput</a:t>
            </a:r>
          </a:p>
          <a:p>
            <a:pPr marL="346075" marR="0" lvl="0" indent="-2809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no security over vanilla TCP connection</a:t>
            </a:r>
          </a:p>
          <a:p>
            <a:pPr marL="346075" marR="0" lvl="0" indent="-2809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HTTP/3: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adds security, per object error- and congestion-control (more pipelining) over UDP</a:t>
            </a:r>
          </a:p>
          <a:p>
            <a:pPr marL="688975" marR="0" lvl="1" indent="-2809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more on HTTP/3 in transport layer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B9970898-8B56-614D-BEEC-E655E686FD7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65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Application layer: overview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0CCA17D-ECA8-CE46-82AC-A0AF8C3B62BD}"/>
              </a:ext>
            </a:extLst>
          </p:cNvPr>
          <p:cNvSpPr txBox="1">
            <a:spLocks/>
          </p:cNvSpPr>
          <p:nvPr/>
        </p:nvSpPr>
        <p:spPr>
          <a:xfrm>
            <a:off x="809242" y="1870563"/>
            <a:ext cx="5309184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1638" indent="-401638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Principles of network applications</a:t>
            </a:r>
          </a:p>
          <a:p>
            <a:pPr marL="401638" indent="-401638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 and HTTP</a:t>
            </a:r>
          </a:p>
          <a:p>
            <a:pPr marL="401638" indent="-401638">
              <a:buClr>
                <a:srgbClr val="0000A8"/>
              </a:buClr>
              <a:defRPr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E-mail, SMTP, IMAP</a:t>
            </a:r>
          </a:p>
          <a:p>
            <a:pPr marL="401638" indent="-401638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Domain Name System DNS</a:t>
            </a:r>
          </a:p>
          <a:p>
            <a:endParaRPr lang="en-US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FE695BD-369F-8C4A-ACAD-42671E1C0719}"/>
              </a:ext>
            </a:extLst>
          </p:cNvPr>
          <p:cNvSpPr txBox="1">
            <a:spLocks noChangeArrowheads="1"/>
          </p:cNvSpPr>
          <p:nvPr/>
        </p:nvSpPr>
        <p:spPr>
          <a:xfrm>
            <a:off x="6557554" y="1422888"/>
            <a:ext cx="5405262" cy="4799013"/>
          </a:xfrm>
          <a:prstGeom prst="rect">
            <a:avLst/>
          </a:prstGeom>
        </p:spPr>
        <p:txBody>
          <a:bodyPr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250" indent="-349250"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P2P applications</a:t>
            </a:r>
          </a:p>
          <a:p>
            <a:pPr marL="349250" indent="-349250"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video streaming and content distribution networks</a:t>
            </a:r>
          </a:p>
          <a:p>
            <a:pPr marL="349250" indent="-349250"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socket programming with UDP and TCP</a:t>
            </a:r>
          </a:p>
          <a:p>
            <a:pPr>
              <a:buFont typeface="Wingdings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8A7DC3-C885-F84E-9572-316B746437B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 descr="Kurose&amp;Ross 8th edition photo">
            <a:extLst>
              <a:ext uri="{FF2B5EF4-FFF2-40B4-BE49-F238E27FC236}">
                <a16:creationId xmlns:a16="http://schemas.microsoft.com/office/drawing/2014/main" id="{1483A316-B08E-574D-B36E-624819972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391" y="4125913"/>
            <a:ext cx="3087757" cy="231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284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E-mail</a:t>
            </a:r>
            <a:endParaRPr lang="en-US" sz="44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1810D1F-B21D-4B49-9104-1DDE54C093AE}"/>
              </a:ext>
            </a:extLst>
          </p:cNvPr>
          <p:cNvSpPr txBox="1">
            <a:spLocks noChangeArrowheads="1"/>
          </p:cNvSpPr>
          <p:nvPr/>
        </p:nvSpPr>
        <p:spPr>
          <a:xfrm>
            <a:off x="544512" y="1366838"/>
            <a:ext cx="7119031" cy="48768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Three major components: 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user agents 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mail servers 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ct val="7500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simple mail transfer protocol: SMTP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User Agent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a.k.a.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mail reader”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composing, editing, reading mail messages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e.g., Outlook, iPhone mail client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outgoing, incoming messages stored on server</a:t>
            </a:r>
          </a:p>
        </p:txBody>
      </p:sp>
      <p:grpSp>
        <p:nvGrpSpPr>
          <p:cNvPr id="433" name="Group 279">
            <a:extLst>
              <a:ext uri="{FF2B5EF4-FFF2-40B4-BE49-F238E27FC236}">
                <a16:creationId xmlns:a16="http://schemas.microsoft.com/office/drawing/2014/main" id="{2EF60A4B-BB2C-B34B-90F3-D1FE6C8FFDAD}"/>
              </a:ext>
            </a:extLst>
          </p:cNvPr>
          <p:cNvGrpSpPr>
            <a:grpSpLocks/>
          </p:cNvGrpSpPr>
          <p:nvPr/>
        </p:nvGrpSpPr>
        <p:grpSpPr bwMode="auto">
          <a:xfrm>
            <a:off x="9926119" y="5308075"/>
            <a:ext cx="1736725" cy="973138"/>
            <a:chOff x="4458" y="3335"/>
            <a:chExt cx="1094" cy="613"/>
          </a:xfrm>
        </p:grpSpPr>
        <p:sp>
          <p:nvSpPr>
            <p:cNvPr id="434" name="Text Box 263">
              <a:extLst>
                <a:ext uri="{FF2B5EF4-FFF2-40B4-BE49-F238E27FC236}">
                  <a16:creationId xmlns:a16="http://schemas.microsoft.com/office/drawing/2014/main" id="{41250870-CE47-A94F-91C6-42B94321E1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7" y="3715"/>
              <a:ext cx="87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user mailbox</a:t>
              </a: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35" name="Group 278">
              <a:extLst>
                <a:ext uri="{FF2B5EF4-FFF2-40B4-BE49-F238E27FC236}">
                  <a16:creationId xmlns:a16="http://schemas.microsoft.com/office/drawing/2014/main" id="{F337E40C-B180-194A-B368-8F35ECF838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58" y="3408"/>
              <a:ext cx="450" cy="120"/>
              <a:chOff x="4314" y="3444"/>
              <a:chExt cx="450" cy="120"/>
            </a:xfrm>
          </p:grpSpPr>
          <p:sp>
            <p:nvSpPr>
              <p:cNvPr id="438" name="Rectangle 264">
                <a:extLst>
                  <a:ext uri="{FF2B5EF4-FFF2-40B4-BE49-F238E27FC236}">
                    <a16:creationId xmlns:a16="http://schemas.microsoft.com/office/drawing/2014/main" id="{952BA00D-1B4A-4948-82B5-82AE8D13A2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4" y="3444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39" name="Line 265">
                <a:extLst>
                  <a:ext uri="{FF2B5EF4-FFF2-40B4-BE49-F238E27FC236}">
                    <a16:creationId xmlns:a16="http://schemas.microsoft.com/office/drawing/2014/main" id="{B275CB99-7AAC-A148-8381-65E960D059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3" y="3472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40" name="Line 266">
                <a:extLst>
                  <a:ext uri="{FF2B5EF4-FFF2-40B4-BE49-F238E27FC236}">
                    <a16:creationId xmlns:a16="http://schemas.microsoft.com/office/drawing/2014/main" id="{47491974-AD71-004E-AB59-0655640AEC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72" y="3471"/>
                <a:ext cx="6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41" name="Line 267">
                <a:extLst>
                  <a:ext uri="{FF2B5EF4-FFF2-40B4-BE49-F238E27FC236}">
                    <a16:creationId xmlns:a16="http://schemas.microsoft.com/office/drawing/2014/main" id="{B200EE76-91FF-8846-8C54-A23D92713A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27" y="347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42" name="Line 268">
                <a:extLst>
                  <a:ext uri="{FF2B5EF4-FFF2-40B4-BE49-F238E27FC236}">
                    <a16:creationId xmlns:a16="http://schemas.microsoft.com/office/drawing/2014/main" id="{FF930B76-2857-B14D-AD85-09CD6FA57C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84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43" name="Line 269">
                <a:extLst>
                  <a:ext uri="{FF2B5EF4-FFF2-40B4-BE49-F238E27FC236}">
                    <a16:creationId xmlns:a16="http://schemas.microsoft.com/office/drawing/2014/main" id="{A45A103A-DECC-1641-9DE7-659C11652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5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44" name="Line 270">
                <a:extLst>
                  <a:ext uri="{FF2B5EF4-FFF2-40B4-BE49-F238E27FC236}">
                    <a16:creationId xmlns:a16="http://schemas.microsoft.com/office/drawing/2014/main" id="{73B06C32-185A-D246-82A4-C6DC25E700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1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45" name="Line 271">
                <a:extLst>
                  <a:ext uri="{FF2B5EF4-FFF2-40B4-BE49-F238E27FC236}">
                    <a16:creationId xmlns:a16="http://schemas.microsoft.com/office/drawing/2014/main" id="{7341EBA5-2E81-A74B-8F94-6ADE0EB85A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3472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36" name="Rectangle 272">
              <a:extLst>
                <a:ext uri="{FF2B5EF4-FFF2-40B4-BE49-F238E27FC236}">
                  <a16:creationId xmlns:a16="http://schemas.microsoft.com/office/drawing/2014/main" id="{0B665308-9EC4-5A44-9326-2A177FF67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2" y="3779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7" name="Text Box 277">
              <a:extLst>
                <a:ext uri="{FF2B5EF4-FFF2-40B4-BE49-F238E27FC236}">
                  <a16:creationId xmlns:a16="http://schemas.microsoft.com/office/drawing/2014/main" id="{F20D1BFA-9817-D84B-AAED-9E047761E9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4" y="3335"/>
              <a:ext cx="1038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outgoing 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message queue</a:t>
              </a: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40EF7C7-BC9E-1D46-9787-9C4C966D32B3}"/>
              </a:ext>
            </a:extLst>
          </p:cNvPr>
          <p:cNvGrpSpPr/>
          <p:nvPr/>
        </p:nvGrpSpPr>
        <p:grpSpPr>
          <a:xfrm>
            <a:off x="7241455" y="1234950"/>
            <a:ext cx="2992437" cy="3595688"/>
            <a:chOff x="7241455" y="1234950"/>
            <a:chExt cx="2992437" cy="359568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0F0B8AA-4B19-CB47-90E3-2610230A6897}"/>
                </a:ext>
              </a:extLst>
            </p:cNvPr>
            <p:cNvGrpSpPr/>
            <p:nvPr/>
          </p:nvGrpSpPr>
          <p:grpSpPr>
            <a:xfrm>
              <a:off x="9233767" y="2182687"/>
              <a:ext cx="1000125" cy="1247776"/>
              <a:chOff x="9233767" y="2182687"/>
              <a:chExt cx="1000125" cy="1247776"/>
            </a:xfrm>
          </p:grpSpPr>
          <p:grpSp>
            <p:nvGrpSpPr>
              <p:cNvPr id="447" name="Group 389">
                <a:extLst>
                  <a:ext uri="{FF2B5EF4-FFF2-40B4-BE49-F238E27FC236}">
                    <a16:creationId xmlns:a16="http://schemas.microsoft.com/office/drawing/2014/main" id="{0E121856-D2CF-BD44-A732-5CF1698DF9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233767" y="2182687"/>
                <a:ext cx="477838" cy="715963"/>
                <a:chOff x="4140" y="429"/>
                <a:chExt cx="1425" cy="2396"/>
              </a:xfrm>
            </p:grpSpPr>
            <p:sp>
              <p:nvSpPr>
                <p:cNvPr id="610" name="Freeform 390">
                  <a:extLst>
                    <a:ext uri="{FF2B5EF4-FFF2-40B4-BE49-F238E27FC236}">
                      <a16:creationId xmlns:a16="http://schemas.microsoft.com/office/drawing/2014/main" id="{D8B60AB9-7CE6-F14B-893A-0B1ECB740A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2 w 354"/>
                    <a:gd name="T1" fmla="*/ 0 h 2742"/>
                    <a:gd name="T2" fmla="*/ 12 w 354"/>
                    <a:gd name="T3" fmla="*/ 23 h 2742"/>
                    <a:gd name="T4" fmla="*/ 12 w 354"/>
                    <a:gd name="T5" fmla="*/ 171 h 2742"/>
                    <a:gd name="T6" fmla="*/ 0 w 354"/>
                    <a:gd name="T7" fmla="*/ 179 h 2742"/>
                    <a:gd name="T8" fmla="*/ 2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11" name="Rectangle 391">
                  <a:extLst>
                    <a:ext uri="{FF2B5EF4-FFF2-40B4-BE49-F238E27FC236}">
                      <a16:creationId xmlns:a16="http://schemas.microsoft.com/office/drawing/2014/main" id="{D3C4D367-DB85-294D-941E-C4CCF95D17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429"/>
                  <a:ext cx="1046" cy="2284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12" name="Freeform 392">
                  <a:extLst>
                    <a:ext uri="{FF2B5EF4-FFF2-40B4-BE49-F238E27FC236}">
                      <a16:creationId xmlns:a16="http://schemas.microsoft.com/office/drawing/2014/main" id="{5CA055FA-0720-7840-BE18-48478EEE55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7 w 211"/>
                    <a:gd name="T3" fmla="*/ 15 h 2537"/>
                    <a:gd name="T4" fmla="*/ 2 w 211"/>
                    <a:gd name="T5" fmla="*/ 163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13" name="Freeform 393">
                  <a:extLst>
                    <a:ext uri="{FF2B5EF4-FFF2-40B4-BE49-F238E27FC236}">
                      <a16:creationId xmlns:a16="http://schemas.microsoft.com/office/drawing/2014/main" id="{3BBFE8BC-0BD4-134B-A671-36514DDAC5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9 h 226"/>
                    <a:gd name="T4" fmla="*/ 11 w 328"/>
                    <a:gd name="T5" fmla="*/ 16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14" name="Rectangle 394">
                  <a:extLst>
                    <a:ext uri="{FF2B5EF4-FFF2-40B4-BE49-F238E27FC236}">
                      <a16:creationId xmlns:a16="http://schemas.microsoft.com/office/drawing/2014/main" id="{D0B0114B-71C7-6A4B-951C-64F84E158B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1" y="695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615" name="Group 395">
                  <a:extLst>
                    <a:ext uri="{FF2B5EF4-FFF2-40B4-BE49-F238E27FC236}">
                      <a16:creationId xmlns:a16="http://schemas.microsoft.com/office/drawing/2014/main" id="{CCE97BC5-B32E-A244-B98A-2D18B967940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640" name="AutoShape 396">
                    <a:extLst>
                      <a:ext uri="{FF2B5EF4-FFF2-40B4-BE49-F238E27FC236}">
                        <a16:creationId xmlns:a16="http://schemas.microsoft.com/office/drawing/2014/main" id="{EFA6368E-1013-B44C-9AE2-9FFA4CC527B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68"/>
                    <a:ext cx="721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41" name="AutoShape 397">
                    <a:extLst>
                      <a:ext uri="{FF2B5EF4-FFF2-40B4-BE49-F238E27FC236}">
                        <a16:creationId xmlns:a16="http://schemas.microsoft.com/office/drawing/2014/main" id="{2A187B97-5F9E-CE47-A163-46FD77373D6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3"/>
                    <a:ext cx="685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616" name="Rectangle 398">
                  <a:extLst>
                    <a:ext uri="{FF2B5EF4-FFF2-40B4-BE49-F238E27FC236}">
                      <a16:creationId xmlns:a16="http://schemas.microsoft.com/office/drawing/2014/main" id="{B19FBC61-83B0-A14E-99F0-5BFCCFCB1B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5" y="101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617" name="Group 399">
                  <a:extLst>
                    <a:ext uri="{FF2B5EF4-FFF2-40B4-BE49-F238E27FC236}">
                      <a16:creationId xmlns:a16="http://schemas.microsoft.com/office/drawing/2014/main" id="{1C88BBDC-CC23-854A-A7B8-9B5383302B0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638" name="AutoShape 400">
                    <a:extLst>
                      <a:ext uri="{FF2B5EF4-FFF2-40B4-BE49-F238E27FC236}">
                        <a16:creationId xmlns:a16="http://schemas.microsoft.com/office/drawing/2014/main" id="{D6910F87-2FF9-EA4E-BC68-494D372CF51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7" cy="14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39" name="AutoShape 401">
                    <a:extLst>
                      <a:ext uri="{FF2B5EF4-FFF2-40B4-BE49-F238E27FC236}">
                        <a16:creationId xmlns:a16="http://schemas.microsoft.com/office/drawing/2014/main" id="{36245E4E-FB1E-2C43-BBAA-D642BCC1B1A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3"/>
                    <a:ext cx="691" cy="110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618" name="Rectangle 402">
                  <a:extLst>
                    <a:ext uri="{FF2B5EF4-FFF2-40B4-BE49-F238E27FC236}">
                      <a16:creationId xmlns:a16="http://schemas.microsoft.com/office/drawing/2014/main" id="{C98B4378-660F-1847-8A4B-3CAB9591D1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6" y="135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19" name="Rectangle 403">
                  <a:extLst>
                    <a:ext uri="{FF2B5EF4-FFF2-40B4-BE49-F238E27FC236}">
                      <a16:creationId xmlns:a16="http://schemas.microsoft.com/office/drawing/2014/main" id="{A0C2801C-C1EF-0E49-A30F-D154AACBD3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6"/>
                  <a:ext cx="592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620" name="Group 404">
                  <a:extLst>
                    <a:ext uri="{FF2B5EF4-FFF2-40B4-BE49-F238E27FC236}">
                      <a16:creationId xmlns:a16="http://schemas.microsoft.com/office/drawing/2014/main" id="{C3C627D1-CE9C-6540-87D5-7005B1BB776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636" name="AutoShape 405">
                    <a:extLst>
                      <a:ext uri="{FF2B5EF4-FFF2-40B4-BE49-F238E27FC236}">
                        <a16:creationId xmlns:a16="http://schemas.microsoft.com/office/drawing/2014/main" id="{F5475DB0-E162-B943-9743-BEE80D59A6B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70"/>
                    <a:ext cx="725" cy="1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37" name="AutoShape 406">
                    <a:extLst>
                      <a:ext uri="{FF2B5EF4-FFF2-40B4-BE49-F238E27FC236}">
                        <a16:creationId xmlns:a16="http://schemas.microsoft.com/office/drawing/2014/main" id="{0E11B07E-90A2-774A-B7AE-AC422F4C847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5"/>
                    <a:ext cx="690" cy="108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621" name="Freeform 407">
                  <a:extLst>
                    <a:ext uri="{FF2B5EF4-FFF2-40B4-BE49-F238E27FC236}">
                      <a16:creationId xmlns:a16="http://schemas.microsoft.com/office/drawing/2014/main" id="{1B37433A-90DE-CC44-828B-3C03F4C8E9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8 h 226"/>
                    <a:gd name="T4" fmla="*/ 11 w 328"/>
                    <a:gd name="T5" fmla="*/ 14 h 226"/>
                    <a:gd name="T6" fmla="*/ 0 w 328"/>
                    <a:gd name="T7" fmla="*/ 6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622" name="Group 408">
                  <a:extLst>
                    <a:ext uri="{FF2B5EF4-FFF2-40B4-BE49-F238E27FC236}">
                      <a16:creationId xmlns:a16="http://schemas.microsoft.com/office/drawing/2014/main" id="{38854C6D-17EC-FB41-ABA7-0643F7D45FA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634" name="AutoShape 409">
                    <a:extLst>
                      <a:ext uri="{FF2B5EF4-FFF2-40B4-BE49-F238E27FC236}">
                        <a16:creationId xmlns:a16="http://schemas.microsoft.com/office/drawing/2014/main" id="{AE268757-BE47-B84D-A5F7-C7A75F7D40E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9" y="2568"/>
                    <a:ext cx="702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35" name="AutoShape 410">
                    <a:extLst>
                      <a:ext uri="{FF2B5EF4-FFF2-40B4-BE49-F238E27FC236}">
                        <a16:creationId xmlns:a16="http://schemas.microsoft.com/office/drawing/2014/main" id="{6C0AC9FF-5D0C-3B41-AEB8-B2A9150426C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4"/>
                    <a:ext cx="672" cy="106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623" name="Rectangle 411">
                  <a:extLst>
                    <a:ext uri="{FF2B5EF4-FFF2-40B4-BE49-F238E27FC236}">
                      <a16:creationId xmlns:a16="http://schemas.microsoft.com/office/drawing/2014/main" id="{24F7E0AB-A636-974F-9A33-43BD0E53FB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8" y="429"/>
                  <a:ext cx="71" cy="2290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24" name="Freeform 412">
                  <a:extLst>
                    <a:ext uri="{FF2B5EF4-FFF2-40B4-BE49-F238E27FC236}">
                      <a16:creationId xmlns:a16="http://schemas.microsoft.com/office/drawing/2014/main" id="{626230FF-050C-984E-BC00-3872336DC4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1 w 296"/>
                    <a:gd name="T3" fmla="*/ 8 h 256"/>
                    <a:gd name="T4" fmla="*/ 11 w 296"/>
                    <a:gd name="T5" fmla="*/ 16 h 256"/>
                    <a:gd name="T6" fmla="*/ 0 w 296"/>
                    <a:gd name="T7" fmla="*/ 6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25" name="Freeform 413">
                  <a:extLst>
                    <a:ext uri="{FF2B5EF4-FFF2-40B4-BE49-F238E27FC236}">
                      <a16:creationId xmlns:a16="http://schemas.microsoft.com/office/drawing/2014/main" id="{1F463BAA-0F23-DF45-8D3B-FFFDAEB5B7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1 w 304"/>
                    <a:gd name="T3" fmla="*/ 11 h 288"/>
                    <a:gd name="T4" fmla="*/ 10 w 304"/>
                    <a:gd name="T5" fmla="*/ 19 h 288"/>
                    <a:gd name="T6" fmla="*/ 2 w 304"/>
                    <a:gd name="T7" fmla="*/ 8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26" name="Oval 414">
                  <a:extLst>
                    <a:ext uri="{FF2B5EF4-FFF2-40B4-BE49-F238E27FC236}">
                      <a16:creationId xmlns:a16="http://schemas.microsoft.com/office/drawing/2014/main" id="{1EC71AF3-4591-B945-BADD-38C9BADCC3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8" y="2612"/>
                  <a:ext cx="47" cy="96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27" name="Freeform 415">
                  <a:extLst>
                    <a:ext uri="{FF2B5EF4-FFF2-40B4-BE49-F238E27FC236}">
                      <a16:creationId xmlns:a16="http://schemas.microsoft.com/office/drawing/2014/main" id="{3FA9BCF9-A6ED-5043-B90A-C3836646EE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8 h 240"/>
                    <a:gd name="T2" fmla="*/ 2 w 306"/>
                    <a:gd name="T3" fmla="*/ 16 h 240"/>
                    <a:gd name="T4" fmla="*/ 11 w 306"/>
                    <a:gd name="T5" fmla="*/ 8 h 240"/>
                    <a:gd name="T6" fmla="*/ 11 w 306"/>
                    <a:gd name="T7" fmla="*/ 0 h 240"/>
                    <a:gd name="T8" fmla="*/ 0 w 306"/>
                    <a:gd name="T9" fmla="*/ 8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28" name="AutoShape 416">
                  <a:extLst>
                    <a:ext uri="{FF2B5EF4-FFF2-40B4-BE49-F238E27FC236}">
                      <a16:creationId xmlns:a16="http://schemas.microsoft.com/office/drawing/2014/main" id="{BBF32DE7-F26B-6747-8D1C-21F79EC8B1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6"/>
                  <a:ext cx="1198" cy="1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29" name="AutoShape 417">
                  <a:extLst>
                    <a:ext uri="{FF2B5EF4-FFF2-40B4-BE49-F238E27FC236}">
                      <a16:creationId xmlns:a16="http://schemas.microsoft.com/office/drawing/2014/main" id="{FF922F0B-EF31-AB4A-A5EA-3FA7101E9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2713"/>
                  <a:ext cx="1070" cy="8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30" name="Oval 418">
                  <a:extLst>
                    <a:ext uri="{FF2B5EF4-FFF2-40B4-BE49-F238E27FC236}">
                      <a16:creationId xmlns:a16="http://schemas.microsoft.com/office/drawing/2014/main" id="{BB6526D2-E304-EA47-868B-62023801D9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6" y="2384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31" name="Oval 419">
                  <a:extLst>
                    <a:ext uri="{FF2B5EF4-FFF2-40B4-BE49-F238E27FC236}">
                      <a16:creationId xmlns:a16="http://schemas.microsoft.com/office/drawing/2014/main" id="{4390F52E-4427-8240-A6CD-9F975F0B8C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6" y="2384"/>
                  <a:ext cx="161" cy="14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2" name="Oval 420">
                  <a:extLst>
                    <a:ext uri="{FF2B5EF4-FFF2-40B4-BE49-F238E27FC236}">
                      <a16:creationId xmlns:a16="http://schemas.microsoft.com/office/drawing/2014/main" id="{17E60F8D-F128-F140-A015-7BE8151AF9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1" y="2379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33" name="Rectangle 421">
                  <a:extLst>
                    <a:ext uri="{FF2B5EF4-FFF2-40B4-BE49-F238E27FC236}">
                      <a16:creationId xmlns:a16="http://schemas.microsoft.com/office/drawing/2014/main" id="{DE9F5E27-DCB1-A549-A90A-C0BACA49C5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3" y="1837"/>
                  <a:ext cx="85" cy="760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451" name="Group 19">
                <a:extLst>
                  <a:ext uri="{FF2B5EF4-FFF2-40B4-BE49-F238E27FC236}">
                    <a16:creationId xmlns:a16="http://schemas.microsoft.com/office/drawing/2014/main" id="{E14109E5-50CE-4847-B30A-2C61F96D4C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24267" y="2381125"/>
                <a:ext cx="809625" cy="1049338"/>
                <a:chOff x="4296" y="2627"/>
                <a:chExt cx="510" cy="661"/>
              </a:xfrm>
            </p:grpSpPr>
            <p:sp>
              <p:nvSpPr>
                <p:cNvPr id="531" name="Rectangle 20">
                  <a:extLst>
                    <a:ext uri="{FF2B5EF4-FFF2-40B4-BE49-F238E27FC236}">
                      <a16:creationId xmlns:a16="http://schemas.microsoft.com/office/drawing/2014/main" id="{AC5B0A66-A167-204E-8BFA-3B433DC5EA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96" y="2652"/>
                  <a:ext cx="510" cy="636"/>
                </a:xfrm>
                <a:prstGeom prst="rect">
                  <a:avLst/>
                </a:prstGeom>
                <a:solidFill>
                  <a:srgbClr val="CCCC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2" name="Text Box 21">
                  <a:extLst>
                    <a:ext uri="{FF2B5EF4-FFF2-40B4-BE49-F238E27FC236}">
                      <a16:creationId xmlns:a16="http://schemas.microsoft.com/office/drawing/2014/main" id="{0F59B7E1-B7F5-BB4A-BBE3-B5F7809DD2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98" y="2627"/>
                  <a:ext cx="485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mail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server</a:t>
                  </a: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3" name="Rectangle 22">
                  <a:extLst>
                    <a:ext uri="{FF2B5EF4-FFF2-40B4-BE49-F238E27FC236}">
                      <a16:creationId xmlns:a16="http://schemas.microsoft.com/office/drawing/2014/main" id="{71535726-47D0-144C-BBB8-62C6C2FEFF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0" y="300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4" name="Line 23">
                  <a:extLst>
                    <a:ext uri="{FF2B5EF4-FFF2-40B4-BE49-F238E27FC236}">
                      <a16:creationId xmlns:a16="http://schemas.microsoft.com/office/drawing/2014/main" id="{DA368A70-02AC-1B46-A642-02BA5ECF6E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69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5" name="Line 24">
                  <a:extLst>
                    <a:ext uri="{FF2B5EF4-FFF2-40B4-BE49-F238E27FC236}">
                      <a16:creationId xmlns:a16="http://schemas.microsoft.com/office/drawing/2014/main" id="{F13ECAFE-D297-7F4B-812D-941FBEE37E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78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6" name="Line 25">
                  <a:extLst>
                    <a:ext uri="{FF2B5EF4-FFF2-40B4-BE49-F238E27FC236}">
                      <a16:creationId xmlns:a16="http://schemas.microsoft.com/office/drawing/2014/main" id="{D1B35153-5338-A043-BE0E-433F05C250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33" y="3035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7" name="Line 26">
                  <a:extLst>
                    <a:ext uri="{FF2B5EF4-FFF2-40B4-BE49-F238E27FC236}">
                      <a16:creationId xmlns:a16="http://schemas.microsoft.com/office/drawing/2014/main" id="{89EADCDA-274C-2E43-8C54-9FCA855047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90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8" name="Line 27">
                  <a:extLst>
                    <a:ext uri="{FF2B5EF4-FFF2-40B4-BE49-F238E27FC236}">
                      <a16:creationId xmlns:a16="http://schemas.microsoft.com/office/drawing/2014/main" id="{17DEFD25-82BB-6545-B3F0-B1240F51A5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1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9" name="Line 28">
                  <a:extLst>
                    <a:ext uri="{FF2B5EF4-FFF2-40B4-BE49-F238E27FC236}">
                      <a16:creationId xmlns:a16="http://schemas.microsoft.com/office/drawing/2014/main" id="{694FC287-3940-D144-83E9-13190F74DA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07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0" name="Line 29">
                  <a:extLst>
                    <a:ext uri="{FF2B5EF4-FFF2-40B4-BE49-F238E27FC236}">
                      <a16:creationId xmlns:a16="http://schemas.microsoft.com/office/drawing/2014/main" id="{BAE767AB-23DB-7E44-99F4-F111322754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22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1" name="Rectangle 30">
                  <a:extLst>
                    <a:ext uri="{FF2B5EF4-FFF2-40B4-BE49-F238E27FC236}">
                      <a16:creationId xmlns:a16="http://schemas.microsoft.com/office/drawing/2014/main" id="{49A7C92C-8BD2-6B47-9196-5E60999B8B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8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2" name="Rectangle 31">
                  <a:extLst>
                    <a:ext uri="{FF2B5EF4-FFF2-40B4-BE49-F238E27FC236}">
                      <a16:creationId xmlns:a16="http://schemas.microsoft.com/office/drawing/2014/main" id="{C3A9FD5C-54B1-7D45-B12D-299767B3AC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4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3" name="Rectangle 32">
                  <a:extLst>
                    <a:ext uri="{FF2B5EF4-FFF2-40B4-BE49-F238E27FC236}">
                      <a16:creationId xmlns:a16="http://schemas.microsoft.com/office/drawing/2014/main" id="{2DFC74AC-2A06-B94B-9404-34F755D719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0" y="317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4" name="Rectangle 33">
                  <a:extLst>
                    <a:ext uri="{FF2B5EF4-FFF2-40B4-BE49-F238E27FC236}">
                      <a16:creationId xmlns:a16="http://schemas.microsoft.com/office/drawing/2014/main" id="{9821B6CC-315C-8446-BDFF-A89664E704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97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5" name="Rectangle 34">
                  <a:extLst>
                    <a:ext uri="{FF2B5EF4-FFF2-40B4-BE49-F238E27FC236}">
                      <a16:creationId xmlns:a16="http://schemas.microsoft.com/office/drawing/2014/main" id="{DAB5F22E-A0E3-4743-8405-E2AEEFFCAD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3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4EA5111-B6B7-B344-B449-F28A4145AF94}"/>
                </a:ext>
              </a:extLst>
            </p:cNvPr>
            <p:cNvGrpSpPr/>
            <p:nvPr/>
          </p:nvGrpSpPr>
          <p:grpSpPr>
            <a:xfrm>
              <a:off x="7241455" y="3576512"/>
              <a:ext cx="992187" cy="1254126"/>
              <a:chOff x="7241455" y="3576512"/>
              <a:chExt cx="992187" cy="1254126"/>
            </a:xfrm>
          </p:grpSpPr>
          <p:grpSp>
            <p:nvGrpSpPr>
              <p:cNvPr id="448" name="Group 356">
                <a:extLst>
                  <a:ext uri="{FF2B5EF4-FFF2-40B4-BE49-F238E27FC236}">
                    <a16:creationId xmlns:a16="http://schemas.microsoft.com/office/drawing/2014/main" id="{E94FBB23-E0FF-2E4C-ADA9-B7693567EB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41455" y="3576512"/>
                <a:ext cx="477838" cy="715963"/>
                <a:chOff x="4140" y="429"/>
                <a:chExt cx="1425" cy="2396"/>
              </a:xfrm>
            </p:grpSpPr>
            <p:sp>
              <p:nvSpPr>
                <p:cNvPr id="578" name="Freeform 357">
                  <a:extLst>
                    <a:ext uri="{FF2B5EF4-FFF2-40B4-BE49-F238E27FC236}">
                      <a16:creationId xmlns:a16="http://schemas.microsoft.com/office/drawing/2014/main" id="{83F8A882-2D18-F84A-A8B3-6AFE04482C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2 w 354"/>
                    <a:gd name="T1" fmla="*/ 0 h 2742"/>
                    <a:gd name="T2" fmla="*/ 12 w 354"/>
                    <a:gd name="T3" fmla="*/ 23 h 2742"/>
                    <a:gd name="T4" fmla="*/ 12 w 354"/>
                    <a:gd name="T5" fmla="*/ 171 h 2742"/>
                    <a:gd name="T6" fmla="*/ 0 w 354"/>
                    <a:gd name="T7" fmla="*/ 179 h 2742"/>
                    <a:gd name="T8" fmla="*/ 2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79" name="Rectangle 358">
                  <a:extLst>
                    <a:ext uri="{FF2B5EF4-FFF2-40B4-BE49-F238E27FC236}">
                      <a16:creationId xmlns:a16="http://schemas.microsoft.com/office/drawing/2014/main" id="{9C1CE4E9-0931-724C-9C29-8D583A01F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429"/>
                  <a:ext cx="1046" cy="2284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80" name="Freeform 359">
                  <a:extLst>
                    <a:ext uri="{FF2B5EF4-FFF2-40B4-BE49-F238E27FC236}">
                      <a16:creationId xmlns:a16="http://schemas.microsoft.com/office/drawing/2014/main" id="{5EDD0773-DE61-DE40-83D1-11CAD8B590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7 w 211"/>
                    <a:gd name="T3" fmla="*/ 15 h 2537"/>
                    <a:gd name="T4" fmla="*/ 2 w 211"/>
                    <a:gd name="T5" fmla="*/ 163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81" name="Freeform 360">
                  <a:extLst>
                    <a:ext uri="{FF2B5EF4-FFF2-40B4-BE49-F238E27FC236}">
                      <a16:creationId xmlns:a16="http://schemas.microsoft.com/office/drawing/2014/main" id="{52B4DD92-CFC5-9245-BB48-BB112C50A0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9 h 226"/>
                    <a:gd name="T4" fmla="*/ 11 w 328"/>
                    <a:gd name="T5" fmla="*/ 16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82" name="Rectangle 361">
                  <a:extLst>
                    <a:ext uri="{FF2B5EF4-FFF2-40B4-BE49-F238E27FC236}">
                      <a16:creationId xmlns:a16="http://schemas.microsoft.com/office/drawing/2014/main" id="{D4F645E8-31AB-5245-8FAA-CAC16B245C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1" y="695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83" name="Group 362">
                  <a:extLst>
                    <a:ext uri="{FF2B5EF4-FFF2-40B4-BE49-F238E27FC236}">
                      <a16:creationId xmlns:a16="http://schemas.microsoft.com/office/drawing/2014/main" id="{EBFEFCB3-1DE5-534A-BB6F-F63DB31F192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608" name="AutoShape 363">
                    <a:extLst>
                      <a:ext uri="{FF2B5EF4-FFF2-40B4-BE49-F238E27FC236}">
                        <a16:creationId xmlns:a16="http://schemas.microsoft.com/office/drawing/2014/main" id="{F74423DF-E08E-F346-B899-EAB3551FCA3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68"/>
                    <a:ext cx="721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09" name="AutoShape 364">
                    <a:extLst>
                      <a:ext uri="{FF2B5EF4-FFF2-40B4-BE49-F238E27FC236}">
                        <a16:creationId xmlns:a16="http://schemas.microsoft.com/office/drawing/2014/main" id="{4FF1799F-7FEB-6F4A-9DBF-9929B67C897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3"/>
                    <a:ext cx="685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84" name="Rectangle 365">
                  <a:extLst>
                    <a:ext uri="{FF2B5EF4-FFF2-40B4-BE49-F238E27FC236}">
                      <a16:creationId xmlns:a16="http://schemas.microsoft.com/office/drawing/2014/main" id="{B07FB88B-4AAA-E84E-9D0B-2BFBEC9383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5" y="101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85" name="Group 366">
                  <a:extLst>
                    <a:ext uri="{FF2B5EF4-FFF2-40B4-BE49-F238E27FC236}">
                      <a16:creationId xmlns:a16="http://schemas.microsoft.com/office/drawing/2014/main" id="{A3E91AB2-1E99-EB48-89FF-E9A629275BA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606" name="AutoShape 367">
                    <a:extLst>
                      <a:ext uri="{FF2B5EF4-FFF2-40B4-BE49-F238E27FC236}">
                        <a16:creationId xmlns:a16="http://schemas.microsoft.com/office/drawing/2014/main" id="{F3BF2799-81E1-EB48-82D8-0C7388FC1D1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7" cy="14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07" name="AutoShape 368">
                    <a:extLst>
                      <a:ext uri="{FF2B5EF4-FFF2-40B4-BE49-F238E27FC236}">
                        <a16:creationId xmlns:a16="http://schemas.microsoft.com/office/drawing/2014/main" id="{40815B01-E265-EF4D-B7AD-0310DB1E52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3"/>
                    <a:ext cx="691" cy="110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86" name="Rectangle 369">
                  <a:extLst>
                    <a:ext uri="{FF2B5EF4-FFF2-40B4-BE49-F238E27FC236}">
                      <a16:creationId xmlns:a16="http://schemas.microsoft.com/office/drawing/2014/main" id="{D725FCD3-6F82-BD46-A54E-AD91C9C01D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6" y="135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87" name="Rectangle 370">
                  <a:extLst>
                    <a:ext uri="{FF2B5EF4-FFF2-40B4-BE49-F238E27FC236}">
                      <a16:creationId xmlns:a16="http://schemas.microsoft.com/office/drawing/2014/main" id="{EECD261C-17CF-5541-AF55-4668703B9D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6"/>
                  <a:ext cx="592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88" name="Group 371">
                  <a:extLst>
                    <a:ext uri="{FF2B5EF4-FFF2-40B4-BE49-F238E27FC236}">
                      <a16:creationId xmlns:a16="http://schemas.microsoft.com/office/drawing/2014/main" id="{59C6E391-34C0-6749-ADF1-A8C086AE5EF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604" name="AutoShape 372">
                    <a:extLst>
                      <a:ext uri="{FF2B5EF4-FFF2-40B4-BE49-F238E27FC236}">
                        <a16:creationId xmlns:a16="http://schemas.microsoft.com/office/drawing/2014/main" id="{464BBA8C-E6AB-BF4F-A793-C3FE2EB21E3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70"/>
                    <a:ext cx="725" cy="1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05" name="AutoShape 373">
                    <a:extLst>
                      <a:ext uri="{FF2B5EF4-FFF2-40B4-BE49-F238E27FC236}">
                        <a16:creationId xmlns:a16="http://schemas.microsoft.com/office/drawing/2014/main" id="{A595B797-10DB-C24B-ADD1-006D1A2CC82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5"/>
                    <a:ext cx="690" cy="108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89" name="Freeform 374">
                  <a:extLst>
                    <a:ext uri="{FF2B5EF4-FFF2-40B4-BE49-F238E27FC236}">
                      <a16:creationId xmlns:a16="http://schemas.microsoft.com/office/drawing/2014/main" id="{9EF523C5-BBA5-CC44-9C9B-8D6BBA2FB8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8 h 226"/>
                    <a:gd name="T4" fmla="*/ 11 w 328"/>
                    <a:gd name="T5" fmla="*/ 14 h 226"/>
                    <a:gd name="T6" fmla="*/ 0 w 328"/>
                    <a:gd name="T7" fmla="*/ 6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90" name="Group 375">
                  <a:extLst>
                    <a:ext uri="{FF2B5EF4-FFF2-40B4-BE49-F238E27FC236}">
                      <a16:creationId xmlns:a16="http://schemas.microsoft.com/office/drawing/2014/main" id="{21A7BCE0-C905-7245-9132-B22060D6523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602" name="AutoShape 376">
                    <a:extLst>
                      <a:ext uri="{FF2B5EF4-FFF2-40B4-BE49-F238E27FC236}">
                        <a16:creationId xmlns:a16="http://schemas.microsoft.com/office/drawing/2014/main" id="{8662D52E-AA25-6B4C-87A1-ADE96C3E7EB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9" y="2568"/>
                    <a:ext cx="702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03" name="AutoShape 377">
                    <a:extLst>
                      <a:ext uri="{FF2B5EF4-FFF2-40B4-BE49-F238E27FC236}">
                        <a16:creationId xmlns:a16="http://schemas.microsoft.com/office/drawing/2014/main" id="{0DB37A7B-978A-FF4B-896E-D4181E5F806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4"/>
                    <a:ext cx="672" cy="106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91" name="Rectangle 378">
                  <a:extLst>
                    <a:ext uri="{FF2B5EF4-FFF2-40B4-BE49-F238E27FC236}">
                      <a16:creationId xmlns:a16="http://schemas.microsoft.com/office/drawing/2014/main" id="{B290BD75-E362-B344-A460-F9BB76BE6A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8" y="429"/>
                  <a:ext cx="71" cy="2290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2" name="Freeform 379">
                  <a:extLst>
                    <a:ext uri="{FF2B5EF4-FFF2-40B4-BE49-F238E27FC236}">
                      <a16:creationId xmlns:a16="http://schemas.microsoft.com/office/drawing/2014/main" id="{79B15B23-8A2F-934E-9C61-06ABF9B8B3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1 w 296"/>
                    <a:gd name="T3" fmla="*/ 8 h 256"/>
                    <a:gd name="T4" fmla="*/ 11 w 296"/>
                    <a:gd name="T5" fmla="*/ 16 h 256"/>
                    <a:gd name="T6" fmla="*/ 0 w 296"/>
                    <a:gd name="T7" fmla="*/ 6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3" name="Freeform 380">
                  <a:extLst>
                    <a:ext uri="{FF2B5EF4-FFF2-40B4-BE49-F238E27FC236}">
                      <a16:creationId xmlns:a16="http://schemas.microsoft.com/office/drawing/2014/main" id="{469D94BF-4B49-C849-B61B-9F7323E2D4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1 w 304"/>
                    <a:gd name="T3" fmla="*/ 11 h 288"/>
                    <a:gd name="T4" fmla="*/ 10 w 304"/>
                    <a:gd name="T5" fmla="*/ 19 h 288"/>
                    <a:gd name="T6" fmla="*/ 2 w 304"/>
                    <a:gd name="T7" fmla="*/ 8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4" name="Oval 381">
                  <a:extLst>
                    <a:ext uri="{FF2B5EF4-FFF2-40B4-BE49-F238E27FC236}">
                      <a16:creationId xmlns:a16="http://schemas.microsoft.com/office/drawing/2014/main" id="{DD6BD772-CB8F-5D41-8B4D-D90DBB916A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8" y="2612"/>
                  <a:ext cx="47" cy="96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5" name="Freeform 382">
                  <a:extLst>
                    <a:ext uri="{FF2B5EF4-FFF2-40B4-BE49-F238E27FC236}">
                      <a16:creationId xmlns:a16="http://schemas.microsoft.com/office/drawing/2014/main" id="{E75141AB-B05A-D643-89AE-5FE2CD0634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8 h 240"/>
                    <a:gd name="T2" fmla="*/ 2 w 306"/>
                    <a:gd name="T3" fmla="*/ 16 h 240"/>
                    <a:gd name="T4" fmla="*/ 11 w 306"/>
                    <a:gd name="T5" fmla="*/ 8 h 240"/>
                    <a:gd name="T6" fmla="*/ 11 w 306"/>
                    <a:gd name="T7" fmla="*/ 0 h 240"/>
                    <a:gd name="T8" fmla="*/ 0 w 306"/>
                    <a:gd name="T9" fmla="*/ 8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6" name="AutoShape 383">
                  <a:extLst>
                    <a:ext uri="{FF2B5EF4-FFF2-40B4-BE49-F238E27FC236}">
                      <a16:creationId xmlns:a16="http://schemas.microsoft.com/office/drawing/2014/main" id="{CB79249E-240C-7C4E-9C97-68F86E877A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6"/>
                  <a:ext cx="1198" cy="1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7" name="AutoShape 384">
                  <a:extLst>
                    <a:ext uri="{FF2B5EF4-FFF2-40B4-BE49-F238E27FC236}">
                      <a16:creationId xmlns:a16="http://schemas.microsoft.com/office/drawing/2014/main" id="{AFE02841-E545-6D43-9842-35F1873A31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2713"/>
                  <a:ext cx="1070" cy="8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8" name="Oval 385">
                  <a:extLst>
                    <a:ext uri="{FF2B5EF4-FFF2-40B4-BE49-F238E27FC236}">
                      <a16:creationId xmlns:a16="http://schemas.microsoft.com/office/drawing/2014/main" id="{DF028839-2C39-E346-9828-0EEC6CA8F1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6" y="2384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9" name="Oval 386">
                  <a:extLst>
                    <a:ext uri="{FF2B5EF4-FFF2-40B4-BE49-F238E27FC236}">
                      <a16:creationId xmlns:a16="http://schemas.microsoft.com/office/drawing/2014/main" id="{6996D80D-9F55-9848-983C-5CF57CA311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6" y="2384"/>
                  <a:ext cx="161" cy="14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0" name="Oval 387">
                  <a:extLst>
                    <a:ext uri="{FF2B5EF4-FFF2-40B4-BE49-F238E27FC236}">
                      <a16:creationId xmlns:a16="http://schemas.microsoft.com/office/drawing/2014/main" id="{5F857B48-B4B0-8742-B029-9B1DE20206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1" y="2379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01" name="Rectangle 388">
                  <a:extLst>
                    <a:ext uri="{FF2B5EF4-FFF2-40B4-BE49-F238E27FC236}">
                      <a16:creationId xmlns:a16="http://schemas.microsoft.com/office/drawing/2014/main" id="{C5C7B7F3-1D8A-8641-8A5D-BAA406A899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3" y="1837"/>
                  <a:ext cx="85" cy="760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452" name="Group 60">
                <a:extLst>
                  <a:ext uri="{FF2B5EF4-FFF2-40B4-BE49-F238E27FC236}">
                    <a16:creationId xmlns:a16="http://schemas.microsoft.com/office/drawing/2014/main" id="{1D0A3D53-03AA-0E40-B5FB-181B8E2FEA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24017" y="3781300"/>
                <a:ext cx="809625" cy="1049338"/>
                <a:chOff x="4296" y="2627"/>
                <a:chExt cx="510" cy="661"/>
              </a:xfrm>
            </p:grpSpPr>
            <p:sp>
              <p:nvSpPr>
                <p:cNvPr id="516" name="Rectangle 61">
                  <a:extLst>
                    <a:ext uri="{FF2B5EF4-FFF2-40B4-BE49-F238E27FC236}">
                      <a16:creationId xmlns:a16="http://schemas.microsoft.com/office/drawing/2014/main" id="{09E3AC14-3A72-6246-B449-8586196CBA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96" y="2652"/>
                  <a:ext cx="510" cy="636"/>
                </a:xfrm>
                <a:prstGeom prst="rect">
                  <a:avLst/>
                </a:prstGeom>
                <a:solidFill>
                  <a:srgbClr val="CCCC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7" name="Text Box 62">
                  <a:extLst>
                    <a:ext uri="{FF2B5EF4-FFF2-40B4-BE49-F238E27FC236}">
                      <a16:creationId xmlns:a16="http://schemas.microsoft.com/office/drawing/2014/main" id="{D2A4573A-250B-6A45-8C10-89684568692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98" y="2627"/>
                  <a:ext cx="485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mail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server</a:t>
                  </a: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8" name="Rectangle 63">
                  <a:extLst>
                    <a:ext uri="{FF2B5EF4-FFF2-40B4-BE49-F238E27FC236}">
                      <a16:creationId xmlns:a16="http://schemas.microsoft.com/office/drawing/2014/main" id="{40146E01-E619-F546-B029-CBBAAF30C8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0" y="300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9" name="Line 64">
                  <a:extLst>
                    <a:ext uri="{FF2B5EF4-FFF2-40B4-BE49-F238E27FC236}">
                      <a16:creationId xmlns:a16="http://schemas.microsoft.com/office/drawing/2014/main" id="{FCC8A08D-9C98-EB41-A948-990137F339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69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0" name="Line 65">
                  <a:extLst>
                    <a:ext uri="{FF2B5EF4-FFF2-40B4-BE49-F238E27FC236}">
                      <a16:creationId xmlns:a16="http://schemas.microsoft.com/office/drawing/2014/main" id="{75D0D962-9B47-2146-995B-5D3637B8EB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78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1" name="Line 66">
                  <a:extLst>
                    <a:ext uri="{FF2B5EF4-FFF2-40B4-BE49-F238E27FC236}">
                      <a16:creationId xmlns:a16="http://schemas.microsoft.com/office/drawing/2014/main" id="{4362F887-D4F4-4343-A7F9-49AF2E8600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33" y="3035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2" name="Line 67">
                  <a:extLst>
                    <a:ext uri="{FF2B5EF4-FFF2-40B4-BE49-F238E27FC236}">
                      <a16:creationId xmlns:a16="http://schemas.microsoft.com/office/drawing/2014/main" id="{4A49EBF7-F329-CC4A-8B42-F722F30857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90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3" name="Line 68">
                  <a:extLst>
                    <a:ext uri="{FF2B5EF4-FFF2-40B4-BE49-F238E27FC236}">
                      <a16:creationId xmlns:a16="http://schemas.microsoft.com/office/drawing/2014/main" id="{82EFD27F-3B61-A346-B083-AAFCDF0EA5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1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4" name="Line 69">
                  <a:extLst>
                    <a:ext uri="{FF2B5EF4-FFF2-40B4-BE49-F238E27FC236}">
                      <a16:creationId xmlns:a16="http://schemas.microsoft.com/office/drawing/2014/main" id="{6C135136-1AE0-D94F-997B-F186DFAB8A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07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5" name="Line 70">
                  <a:extLst>
                    <a:ext uri="{FF2B5EF4-FFF2-40B4-BE49-F238E27FC236}">
                      <a16:creationId xmlns:a16="http://schemas.microsoft.com/office/drawing/2014/main" id="{016DC3AC-C1A5-5A41-8B1E-93A178B84A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22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6" name="Rectangle 71">
                  <a:extLst>
                    <a:ext uri="{FF2B5EF4-FFF2-40B4-BE49-F238E27FC236}">
                      <a16:creationId xmlns:a16="http://schemas.microsoft.com/office/drawing/2014/main" id="{F20CF242-1809-FA43-9084-68A8CC4F3F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8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7" name="Rectangle 72">
                  <a:extLst>
                    <a:ext uri="{FF2B5EF4-FFF2-40B4-BE49-F238E27FC236}">
                      <a16:creationId xmlns:a16="http://schemas.microsoft.com/office/drawing/2014/main" id="{A951A319-F2ED-E54B-BC34-067EB07B74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4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8" name="Rectangle 73">
                  <a:extLst>
                    <a:ext uri="{FF2B5EF4-FFF2-40B4-BE49-F238E27FC236}">
                      <a16:creationId xmlns:a16="http://schemas.microsoft.com/office/drawing/2014/main" id="{C9389D47-A050-7E4E-9C99-66E158B132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0" y="317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9" name="Rectangle 74">
                  <a:extLst>
                    <a:ext uri="{FF2B5EF4-FFF2-40B4-BE49-F238E27FC236}">
                      <a16:creationId xmlns:a16="http://schemas.microsoft.com/office/drawing/2014/main" id="{82A09EAE-ECEF-4840-9456-E78E947753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97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0" name="Rectangle 75">
                  <a:extLst>
                    <a:ext uri="{FF2B5EF4-FFF2-40B4-BE49-F238E27FC236}">
                      <a16:creationId xmlns:a16="http://schemas.microsoft.com/office/drawing/2014/main" id="{98C78C1E-7887-EB4B-AF3E-B1E5417851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3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BC336C6-3436-2F4A-914E-3D65E6CDC4AC}"/>
                </a:ext>
              </a:extLst>
            </p:cNvPr>
            <p:cNvGrpSpPr/>
            <p:nvPr/>
          </p:nvGrpSpPr>
          <p:grpSpPr>
            <a:xfrm>
              <a:off x="7263680" y="1234950"/>
              <a:ext cx="969962" cy="1347788"/>
              <a:chOff x="7263680" y="1234950"/>
              <a:chExt cx="969962" cy="1347788"/>
            </a:xfrm>
          </p:grpSpPr>
          <p:grpSp>
            <p:nvGrpSpPr>
              <p:cNvPr id="449" name="Group 320">
                <a:extLst>
                  <a:ext uri="{FF2B5EF4-FFF2-40B4-BE49-F238E27FC236}">
                    <a16:creationId xmlns:a16="http://schemas.microsoft.com/office/drawing/2014/main" id="{340E8E49-51CF-6E45-9052-CF7181389F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63680" y="1234950"/>
                <a:ext cx="477838" cy="715963"/>
                <a:chOff x="4140" y="429"/>
                <a:chExt cx="1425" cy="2396"/>
              </a:xfrm>
            </p:grpSpPr>
            <p:sp>
              <p:nvSpPr>
                <p:cNvPr id="546" name="Freeform 321">
                  <a:extLst>
                    <a:ext uri="{FF2B5EF4-FFF2-40B4-BE49-F238E27FC236}">
                      <a16:creationId xmlns:a16="http://schemas.microsoft.com/office/drawing/2014/main" id="{BEC5D903-8ABE-D349-8FB8-1F0733D7C3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2 w 354"/>
                    <a:gd name="T1" fmla="*/ 0 h 2742"/>
                    <a:gd name="T2" fmla="*/ 12 w 354"/>
                    <a:gd name="T3" fmla="*/ 23 h 2742"/>
                    <a:gd name="T4" fmla="*/ 12 w 354"/>
                    <a:gd name="T5" fmla="*/ 171 h 2742"/>
                    <a:gd name="T6" fmla="*/ 0 w 354"/>
                    <a:gd name="T7" fmla="*/ 179 h 2742"/>
                    <a:gd name="T8" fmla="*/ 2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7" name="Rectangle 322">
                  <a:extLst>
                    <a:ext uri="{FF2B5EF4-FFF2-40B4-BE49-F238E27FC236}">
                      <a16:creationId xmlns:a16="http://schemas.microsoft.com/office/drawing/2014/main" id="{534FC966-A738-5346-9EAA-EA12C5BAE7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429"/>
                  <a:ext cx="1046" cy="2284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8" name="Freeform 323">
                  <a:extLst>
                    <a:ext uri="{FF2B5EF4-FFF2-40B4-BE49-F238E27FC236}">
                      <a16:creationId xmlns:a16="http://schemas.microsoft.com/office/drawing/2014/main" id="{C7AAE311-58A8-B540-B624-7805E2A918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7 w 211"/>
                    <a:gd name="T3" fmla="*/ 15 h 2537"/>
                    <a:gd name="T4" fmla="*/ 2 w 211"/>
                    <a:gd name="T5" fmla="*/ 163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9" name="Freeform 324">
                  <a:extLst>
                    <a:ext uri="{FF2B5EF4-FFF2-40B4-BE49-F238E27FC236}">
                      <a16:creationId xmlns:a16="http://schemas.microsoft.com/office/drawing/2014/main" id="{4A162690-8387-C94A-859C-898885C0C5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9 h 226"/>
                    <a:gd name="T4" fmla="*/ 11 w 328"/>
                    <a:gd name="T5" fmla="*/ 16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50" name="Rectangle 325">
                  <a:extLst>
                    <a:ext uri="{FF2B5EF4-FFF2-40B4-BE49-F238E27FC236}">
                      <a16:creationId xmlns:a16="http://schemas.microsoft.com/office/drawing/2014/main" id="{B8FCFAA4-5C48-0E42-B3F1-753DEF9195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1" y="695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51" name="Group 326">
                  <a:extLst>
                    <a:ext uri="{FF2B5EF4-FFF2-40B4-BE49-F238E27FC236}">
                      <a16:creationId xmlns:a16="http://schemas.microsoft.com/office/drawing/2014/main" id="{F3C28584-49A3-D049-AF9D-3686D903CF4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576" name="AutoShape 327">
                    <a:extLst>
                      <a:ext uri="{FF2B5EF4-FFF2-40B4-BE49-F238E27FC236}">
                        <a16:creationId xmlns:a16="http://schemas.microsoft.com/office/drawing/2014/main" id="{6FB655FB-E665-6C42-A605-72C0C5F8EFD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68"/>
                    <a:ext cx="721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577" name="AutoShape 328">
                    <a:extLst>
                      <a:ext uri="{FF2B5EF4-FFF2-40B4-BE49-F238E27FC236}">
                        <a16:creationId xmlns:a16="http://schemas.microsoft.com/office/drawing/2014/main" id="{632596E8-4400-A54F-A67A-E9F5167C71F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3"/>
                    <a:ext cx="685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52" name="Rectangle 329">
                  <a:extLst>
                    <a:ext uri="{FF2B5EF4-FFF2-40B4-BE49-F238E27FC236}">
                      <a16:creationId xmlns:a16="http://schemas.microsoft.com/office/drawing/2014/main" id="{67BA56C1-E98C-B945-B3EF-CC7F50A4EC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5" y="101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53" name="Group 330">
                  <a:extLst>
                    <a:ext uri="{FF2B5EF4-FFF2-40B4-BE49-F238E27FC236}">
                      <a16:creationId xmlns:a16="http://schemas.microsoft.com/office/drawing/2014/main" id="{5DE83AEA-657B-A646-94EA-B784E11C0A6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574" name="AutoShape 331">
                    <a:extLst>
                      <a:ext uri="{FF2B5EF4-FFF2-40B4-BE49-F238E27FC236}">
                        <a16:creationId xmlns:a16="http://schemas.microsoft.com/office/drawing/2014/main" id="{D9691199-9F63-E04B-A044-88265C68367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7" cy="14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575" name="AutoShape 332">
                    <a:extLst>
                      <a:ext uri="{FF2B5EF4-FFF2-40B4-BE49-F238E27FC236}">
                        <a16:creationId xmlns:a16="http://schemas.microsoft.com/office/drawing/2014/main" id="{861BBB5E-4B29-9743-9562-40018933ADC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3"/>
                    <a:ext cx="691" cy="110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54" name="Rectangle 333">
                  <a:extLst>
                    <a:ext uri="{FF2B5EF4-FFF2-40B4-BE49-F238E27FC236}">
                      <a16:creationId xmlns:a16="http://schemas.microsoft.com/office/drawing/2014/main" id="{5A0D44FC-AE5E-B848-BCCC-201581A9A8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6" y="135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55" name="Rectangle 334">
                  <a:extLst>
                    <a:ext uri="{FF2B5EF4-FFF2-40B4-BE49-F238E27FC236}">
                      <a16:creationId xmlns:a16="http://schemas.microsoft.com/office/drawing/2014/main" id="{25B33689-CD79-E34A-8116-B479B04C5A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6"/>
                  <a:ext cx="592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56" name="Group 335">
                  <a:extLst>
                    <a:ext uri="{FF2B5EF4-FFF2-40B4-BE49-F238E27FC236}">
                      <a16:creationId xmlns:a16="http://schemas.microsoft.com/office/drawing/2014/main" id="{AABC70E1-3FC5-214D-95EB-D858D722845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572" name="AutoShape 336">
                    <a:extLst>
                      <a:ext uri="{FF2B5EF4-FFF2-40B4-BE49-F238E27FC236}">
                        <a16:creationId xmlns:a16="http://schemas.microsoft.com/office/drawing/2014/main" id="{C3D8D779-F8CB-CD40-BAC5-CB440D038F6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70"/>
                    <a:ext cx="725" cy="1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573" name="AutoShape 337">
                    <a:extLst>
                      <a:ext uri="{FF2B5EF4-FFF2-40B4-BE49-F238E27FC236}">
                        <a16:creationId xmlns:a16="http://schemas.microsoft.com/office/drawing/2014/main" id="{A7DC0708-50B4-3B45-91FC-E9945608169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5"/>
                    <a:ext cx="690" cy="108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57" name="Freeform 338">
                  <a:extLst>
                    <a:ext uri="{FF2B5EF4-FFF2-40B4-BE49-F238E27FC236}">
                      <a16:creationId xmlns:a16="http://schemas.microsoft.com/office/drawing/2014/main" id="{F81DB241-8545-2F47-8ED3-BCEF09EE98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8 h 226"/>
                    <a:gd name="T4" fmla="*/ 11 w 328"/>
                    <a:gd name="T5" fmla="*/ 14 h 226"/>
                    <a:gd name="T6" fmla="*/ 0 w 328"/>
                    <a:gd name="T7" fmla="*/ 6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58" name="Group 339">
                  <a:extLst>
                    <a:ext uri="{FF2B5EF4-FFF2-40B4-BE49-F238E27FC236}">
                      <a16:creationId xmlns:a16="http://schemas.microsoft.com/office/drawing/2014/main" id="{660A80F0-E4A2-C94C-BA95-FC179A4D243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570" name="AutoShape 340">
                    <a:extLst>
                      <a:ext uri="{FF2B5EF4-FFF2-40B4-BE49-F238E27FC236}">
                        <a16:creationId xmlns:a16="http://schemas.microsoft.com/office/drawing/2014/main" id="{44957B4E-FA72-F842-B1DF-482FEA10C28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9" y="2568"/>
                    <a:ext cx="702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571" name="AutoShape 341">
                    <a:extLst>
                      <a:ext uri="{FF2B5EF4-FFF2-40B4-BE49-F238E27FC236}">
                        <a16:creationId xmlns:a16="http://schemas.microsoft.com/office/drawing/2014/main" id="{A4BF6B7D-79D5-BA42-AE47-51D796FD875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4"/>
                    <a:ext cx="672" cy="106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59" name="Rectangle 342">
                  <a:extLst>
                    <a:ext uri="{FF2B5EF4-FFF2-40B4-BE49-F238E27FC236}">
                      <a16:creationId xmlns:a16="http://schemas.microsoft.com/office/drawing/2014/main" id="{3D2F04C3-4A89-044A-928B-7883BBCFE8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8" y="429"/>
                  <a:ext cx="71" cy="2290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0" name="Freeform 343">
                  <a:extLst>
                    <a:ext uri="{FF2B5EF4-FFF2-40B4-BE49-F238E27FC236}">
                      <a16:creationId xmlns:a16="http://schemas.microsoft.com/office/drawing/2014/main" id="{C3465DBB-D953-194E-872E-54B6D50106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1 w 296"/>
                    <a:gd name="T3" fmla="*/ 8 h 256"/>
                    <a:gd name="T4" fmla="*/ 11 w 296"/>
                    <a:gd name="T5" fmla="*/ 16 h 256"/>
                    <a:gd name="T6" fmla="*/ 0 w 296"/>
                    <a:gd name="T7" fmla="*/ 6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1" name="Freeform 344">
                  <a:extLst>
                    <a:ext uri="{FF2B5EF4-FFF2-40B4-BE49-F238E27FC236}">
                      <a16:creationId xmlns:a16="http://schemas.microsoft.com/office/drawing/2014/main" id="{F1A04862-B02B-6B41-98AF-CDF41D7DFC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1 w 304"/>
                    <a:gd name="T3" fmla="*/ 11 h 288"/>
                    <a:gd name="T4" fmla="*/ 10 w 304"/>
                    <a:gd name="T5" fmla="*/ 19 h 288"/>
                    <a:gd name="T6" fmla="*/ 2 w 304"/>
                    <a:gd name="T7" fmla="*/ 8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2" name="Oval 345">
                  <a:extLst>
                    <a:ext uri="{FF2B5EF4-FFF2-40B4-BE49-F238E27FC236}">
                      <a16:creationId xmlns:a16="http://schemas.microsoft.com/office/drawing/2014/main" id="{9BD37437-ADA3-2944-BD51-EABFA9121F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8" y="2612"/>
                  <a:ext cx="47" cy="96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3" name="Freeform 346">
                  <a:extLst>
                    <a:ext uri="{FF2B5EF4-FFF2-40B4-BE49-F238E27FC236}">
                      <a16:creationId xmlns:a16="http://schemas.microsoft.com/office/drawing/2014/main" id="{60737BBB-1922-B94B-9F49-5D5A31340F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8 h 240"/>
                    <a:gd name="T2" fmla="*/ 2 w 306"/>
                    <a:gd name="T3" fmla="*/ 16 h 240"/>
                    <a:gd name="T4" fmla="*/ 11 w 306"/>
                    <a:gd name="T5" fmla="*/ 8 h 240"/>
                    <a:gd name="T6" fmla="*/ 11 w 306"/>
                    <a:gd name="T7" fmla="*/ 0 h 240"/>
                    <a:gd name="T8" fmla="*/ 0 w 306"/>
                    <a:gd name="T9" fmla="*/ 8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4" name="AutoShape 347">
                  <a:extLst>
                    <a:ext uri="{FF2B5EF4-FFF2-40B4-BE49-F238E27FC236}">
                      <a16:creationId xmlns:a16="http://schemas.microsoft.com/office/drawing/2014/main" id="{69A87503-8E72-B04D-B43E-68DE386A28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6"/>
                  <a:ext cx="1198" cy="1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5" name="AutoShape 348">
                  <a:extLst>
                    <a:ext uri="{FF2B5EF4-FFF2-40B4-BE49-F238E27FC236}">
                      <a16:creationId xmlns:a16="http://schemas.microsoft.com/office/drawing/2014/main" id="{9C242210-75A1-C74A-AD41-CD3DFBA513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2713"/>
                  <a:ext cx="1070" cy="8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6" name="Oval 349">
                  <a:extLst>
                    <a:ext uri="{FF2B5EF4-FFF2-40B4-BE49-F238E27FC236}">
                      <a16:creationId xmlns:a16="http://schemas.microsoft.com/office/drawing/2014/main" id="{9E20BCA0-BB6D-EB46-A9ED-9D1E316B4D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6" y="2384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7" name="Oval 350">
                  <a:extLst>
                    <a:ext uri="{FF2B5EF4-FFF2-40B4-BE49-F238E27FC236}">
                      <a16:creationId xmlns:a16="http://schemas.microsoft.com/office/drawing/2014/main" id="{297213E3-E288-8241-B9F6-8960296E41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6" y="2384"/>
                  <a:ext cx="161" cy="14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8" name="Oval 351">
                  <a:extLst>
                    <a:ext uri="{FF2B5EF4-FFF2-40B4-BE49-F238E27FC236}">
                      <a16:creationId xmlns:a16="http://schemas.microsoft.com/office/drawing/2014/main" id="{5DA2A59F-3932-6E44-9575-17A09BF9BD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1" y="2379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9" name="Rectangle 352">
                  <a:extLst>
                    <a:ext uri="{FF2B5EF4-FFF2-40B4-BE49-F238E27FC236}">
                      <a16:creationId xmlns:a16="http://schemas.microsoft.com/office/drawing/2014/main" id="{9C26FDA8-EA55-8941-A4CE-00104425A2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3" y="1837"/>
                  <a:ext cx="85" cy="760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453" name="Group 96">
                <a:extLst>
                  <a:ext uri="{FF2B5EF4-FFF2-40B4-BE49-F238E27FC236}">
                    <a16:creationId xmlns:a16="http://schemas.microsoft.com/office/drawing/2014/main" id="{2000DD18-01EC-D249-9DB7-B38FA9A4FC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24017" y="1533400"/>
                <a:ext cx="809625" cy="1049338"/>
                <a:chOff x="4296" y="2627"/>
                <a:chExt cx="510" cy="661"/>
              </a:xfrm>
            </p:grpSpPr>
            <p:sp>
              <p:nvSpPr>
                <p:cNvPr id="501" name="Rectangle 97">
                  <a:extLst>
                    <a:ext uri="{FF2B5EF4-FFF2-40B4-BE49-F238E27FC236}">
                      <a16:creationId xmlns:a16="http://schemas.microsoft.com/office/drawing/2014/main" id="{B5114480-66D5-5F4F-8FBC-DCDDCD291F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96" y="2652"/>
                  <a:ext cx="510" cy="636"/>
                </a:xfrm>
                <a:prstGeom prst="rect">
                  <a:avLst/>
                </a:prstGeom>
                <a:solidFill>
                  <a:srgbClr val="CCCC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2" name="Text Box 98">
                  <a:extLst>
                    <a:ext uri="{FF2B5EF4-FFF2-40B4-BE49-F238E27FC236}">
                      <a16:creationId xmlns:a16="http://schemas.microsoft.com/office/drawing/2014/main" id="{6724E005-ABDA-2D4B-8176-871B891BA5F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98" y="2627"/>
                  <a:ext cx="485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mail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server</a:t>
                  </a: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3" name="Rectangle 99">
                  <a:extLst>
                    <a:ext uri="{FF2B5EF4-FFF2-40B4-BE49-F238E27FC236}">
                      <a16:creationId xmlns:a16="http://schemas.microsoft.com/office/drawing/2014/main" id="{20411000-C9BB-0146-BD6E-64ECE7F8CB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0" y="300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4" name="Line 100">
                  <a:extLst>
                    <a:ext uri="{FF2B5EF4-FFF2-40B4-BE49-F238E27FC236}">
                      <a16:creationId xmlns:a16="http://schemas.microsoft.com/office/drawing/2014/main" id="{417734CA-B3E5-ED4D-A76B-C9B698139B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69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5" name="Line 101">
                  <a:extLst>
                    <a:ext uri="{FF2B5EF4-FFF2-40B4-BE49-F238E27FC236}">
                      <a16:creationId xmlns:a16="http://schemas.microsoft.com/office/drawing/2014/main" id="{8B7FC465-941C-F44A-8BB8-04BF5FE7DE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78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6" name="Line 102">
                  <a:extLst>
                    <a:ext uri="{FF2B5EF4-FFF2-40B4-BE49-F238E27FC236}">
                      <a16:creationId xmlns:a16="http://schemas.microsoft.com/office/drawing/2014/main" id="{D3CD8D46-5D1A-864D-9835-95D91C69A1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33" y="3035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7" name="Line 103">
                  <a:extLst>
                    <a:ext uri="{FF2B5EF4-FFF2-40B4-BE49-F238E27FC236}">
                      <a16:creationId xmlns:a16="http://schemas.microsoft.com/office/drawing/2014/main" id="{0FF0EB99-7ED7-A54F-9F34-F24C7C5F10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90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8" name="Line 104">
                  <a:extLst>
                    <a:ext uri="{FF2B5EF4-FFF2-40B4-BE49-F238E27FC236}">
                      <a16:creationId xmlns:a16="http://schemas.microsoft.com/office/drawing/2014/main" id="{809DF9DB-9AF7-1548-B87E-4B6AF3CAC2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1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9" name="Line 105">
                  <a:extLst>
                    <a:ext uri="{FF2B5EF4-FFF2-40B4-BE49-F238E27FC236}">
                      <a16:creationId xmlns:a16="http://schemas.microsoft.com/office/drawing/2014/main" id="{5A1CA32A-2C23-8643-B0AD-CC79C24E33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07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0" name="Line 106">
                  <a:extLst>
                    <a:ext uri="{FF2B5EF4-FFF2-40B4-BE49-F238E27FC236}">
                      <a16:creationId xmlns:a16="http://schemas.microsoft.com/office/drawing/2014/main" id="{F1A1145A-6963-0D4A-B4F9-013614B715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22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1" name="Rectangle 107">
                  <a:extLst>
                    <a:ext uri="{FF2B5EF4-FFF2-40B4-BE49-F238E27FC236}">
                      <a16:creationId xmlns:a16="http://schemas.microsoft.com/office/drawing/2014/main" id="{F0E0A255-DDCC-F14C-897A-AE9D1CEAF5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8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2" name="Rectangle 108">
                  <a:extLst>
                    <a:ext uri="{FF2B5EF4-FFF2-40B4-BE49-F238E27FC236}">
                      <a16:creationId xmlns:a16="http://schemas.microsoft.com/office/drawing/2014/main" id="{A8229304-AE2F-4B4F-9A8B-A0DA1B2A36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4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3" name="Rectangle 109">
                  <a:extLst>
                    <a:ext uri="{FF2B5EF4-FFF2-40B4-BE49-F238E27FC236}">
                      <a16:creationId xmlns:a16="http://schemas.microsoft.com/office/drawing/2014/main" id="{07C5E7BA-0901-FE41-A8A0-490D8AD03E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0" y="317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4" name="Rectangle 110">
                  <a:extLst>
                    <a:ext uri="{FF2B5EF4-FFF2-40B4-BE49-F238E27FC236}">
                      <a16:creationId xmlns:a16="http://schemas.microsoft.com/office/drawing/2014/main" id="{421A29F7-5907-194D-9393-AFD8435D10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97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5" name="Rectangle 111">
                  <a:extLst>
                    <a:ext uri="{FF2B5EF4-FFF2-40B4-BE49-F238E27FC236}">
                      <a16:creationId xmlns:a16="http://schemas.microsoft.com/office/drawing/2014/main" id="{48DD03FB-6798-ED44-8836-A7F08A83D7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3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D47C044-747C-144D-AAD3-503C152CDDD4}"/>
              </a:ext>
            </a:extLst>
          </p:cNvPr>
          <p:cNvGrpSpPr/>
          <p:nvPr/>
        </p:nvGrpSpPr>
        <p:grpSpPr>
          <a:xfrm>
            <a:off x="7036667" y="2001712"/>
            <a:ext cx="2349500" cy="2209800"/>
            <a:chOff x="7036667" y="2001712"/>
            <a:chExt cx="2349500" cy="220980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2D7673F-3C6E-3A4B-BC47-0EEF8794D17D}"/>
                </a:ext>
              </a:extLst>
            </p:cNvPr>
            <p:cNvGrpSpPr/>
            <p:nvPr/>
          </p:nvGrpSpPr>
          <p:grpSpPr>
            <a:xfrm>
              <a:off x="8262217" y="3125662"/>
              <a:ext cx="1123950" cy="1085850"/>
              <a:chOff x="8262217" y="3125662"/>
              <a:chExt cx="1123950" cy="1085850"/>
            </a:xfrm>
          </p:grpSpPr>
          <p:sp>
            <p:nvSpPr>
              <p:cNvPr id="454" name="Line 117">
                <a:extLst>
                  <a:ext uri="{FF2B5EF4-FFF2-40B4-BE49-F238E27FC236}">
                    <a16:creationId xmlns:a16="http://schemas.microsoft.com/office/drawing/2014/main" id="{4A29E487-CD56-8749-B78A-9DA7D6B3AE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2217" y="3125662"/>
                <a:ext cx="1123950" cy="108585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456" name="Group 119">
                <a:extLst>
                  <a:ext uri="{FF2B5EF4-FFF2-40B4-BE49-F238E27FC236}">
                    <a16:creationId xmlns:a16="http://schemas.microsoft.com/office/drawing/2014/main" id="{8392F016-E5DA-B045-8480-EE0CC242FE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5405" y="3419350"/>
                <a:ext cx="1017588" cy="523875"/>
                <a:chOff x="3749" y="2537"/>
                <a:chExt cx="641" cy="330"/>
              </a:xfrm>
            </p:grpSpPr>
            <p:sp>
              <p:nvSpPr>
                <p:cNvPr id="499" name="Rectangle 120">
                  <a:extLst>
                    <a:ext uri="{FF2B5EF4-FFF2-40B4-BE49-F238E27FC236}">
                      <a16:creationId xmlns:a16="http://schemas.microsoft.com/office/drawing/2014/main" id="{099A1A3B-91B2-8044-BF4F-832870415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98" y="2580"/>
                  <a:ext cx="540" cy="19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0" name="Text Box 121">
                  <a:extLst>
                    <a:ext uri="{FF2B5EF4-FFF2-40B4-BE49-F238E27FC236}">
                      <a16:creationId xmlns:a16="http://schemas.microsoft.com/office/drawing/2014/main" id="{F33E0D1E-FA20-9F44-8584-F9EC6F285FA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49" y="2537"/>
                  <a:ext cx="641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C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SMTP</a:t>
                  </a:r>
                </a:p>
              </p:txBody>
            </p:sp>
          </p:grp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18BCB51-C445-2B48-96E9-33A1177485C4}"/>
                </a:ext>
              </a:extLst>
            </p:cNvPr>
            <p:cNvGrpSpPr/>
            <p:nvPr/>
          </p:nvGrpSpPr>
          <p:grpSpPr>
            <a:xfrm>
              <a:off x="8262217" y="2001712"/>
              <a:ext cx="1123950" cy="790575"/>
              <a:chOff x="8262217" y="2001712"/>
              <a:chExt cx="1123950" cy="790575"/>
            </a:xfrm>
          </p:grpSpPr>
          <p:sp>
            <p:nvSpPr>
              <p:cNvPr id="450" name="Line 9">
                <a:extLst>
                  <a:ext uri="{FF2B5EF4-FFF2-40B4-BE49-F238E27FC236}">
                    <a16:creationId xmlns:a16="http://schemas.microsoft.com/office/drawing/2014/main" id="{C85D5474-FE98-384B-A663-0D4ACC9DB9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62217" y="2001712"/>
                <a:ext cx="1123950" cy="790575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457" name="Group 122">
                <a:extLst>
                  <a:ext uri="{FF2B5EF4-FFF2-40B4-BE49-F238E27FC236}">
                    <a16:creationId xmlns:a16="http://schemas.microsoft.com/office/drawing/2014/main" id="{BBA0AF8E-CB3A-0344-A62B-9959A4196C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7305" y="2162050"/>
                <a:ext cx="1017588" cy="523875"/>
                <a:chOff x="3749" y="2537"/>
                <a:chExt cx="641" cy="330"/>
              </a:xfrm>
            </p:grpSpPr>
            <p:sp>
              <p:nvSpPr>
                <p:cNvPr id="497" name="Rectangle 123">
                  <a:extLst>
                    <a:ext uri="{FF2B5EF4-FFF2-40B4-BE49-F238E27FC236}">
                      <a16:creationId xmlns:a16="http://schemas.microsoft.com/office/drawing/2014/main" id="{099C1906-3821-1543-9E10-34EA59C232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98" y="2580"/>
                  <a:ext cx="540" cy="19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98" name="Text Box 124">
                  <a:extLst>
                    <a:ext uri="{FF2B5EF4-FFF2-40B4-BE49-F238E27FC236}">
                      <a16:creationId xmlns:a16="http://schemas.microsoft.com/office/drawing/2014/main" id="{3EBC20E8-2C79-0144-BCCC-FDC909C15AE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49" y="2537"/>
                  <a:ext cx="641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C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SMTP</a:t>
                  </a:r>
                </a:p>
              </p:txBody>
            </p:sp>
          </p:grp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9517890-8B38-E244-82C5-964EF5D704FC}"/>
                </a:ext>
              </a:extLst>
            </p:cNvPr>
            <p:cNvGrpSpPr/>
            <p:nvPr/>
          </p:nvGrpSpPr>
          <p:grpSpPr>
            <a:xfrm>
              <a:off x="7036667" y="2601787"/>
              <a:ext cx="1017588" cy="1247775"/>
              <a:chOff x="7036667" y="2601787"/>
              <a:chExt cx="1017588" cy="1247775"/>
            </a:xfrm>
          </p:grpSpPr>
          <p:sp>
            <p:nvSpPr>
              <p:cNvPr id="455" name="Line 118">
                <a:extLst>
                  <a:ext uri="{FF2B5EF4-FFF2-40B4-BE49-F238E27FC236}">
                    <a16:creationId xmlns:a16="http://schemas.microsoft.com/office/drawing/2014/main" id="{3E2BA10C-F026-3444-9F81-F7136C415A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519267" y="2601787"/>
                <a:ext cx="0" cy="1247775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458" name="Group 125">
                <a:extLst>
                  <a:ext uri="{FF2B5EF4-FFF2-40B4-BE49-F238E27FC236}">
                    <a16:creationId xmlns:a16="http://schemas.microsoft.com/office/drawing/2014/main" id="{01686861-2518-7E4A-9CA7-12F4D39AF8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036667" y="2809750"/>
                <a:ext cx="1017588" cy="523875"/>
                <a:chOff x="3770" y="2495"/>
                <a:chExt cx="641" cy="330"/>
              </a:xfrm>
            </p:grpSpPr>
            <p:sp>
              <p:nvSpPr>
                <p:cNvPr id="495" name="Rectangle 126">
                  <a:extLst>
                    <a:ext uri="{FF2B5EF4-FFF2-40B4-BE49-F238E27FC236}">
                      <a16:creationId xmlns:a16="http://schemas.microsoft.com/office/drawing/2014/main" id="{316A9CDF-5E07-6F44-8D92-09FD292C8B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98" y="2580"/>
                  <a:ext cx="540" cy="19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96" name="Text Box 127">
                  <a:extLst>
                    <a:ext uri="{FF2B5EF4-FFF2-40B4-BE49-F238E27FC236}">
                      <a16:creationId xmlns:a16="http://schemas.microsoft.com/office/drawing/2014/main" id="{B5260883-E51F-614F-B418-1ADE3913D56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70" y="2495"/>
                  <a:ext cx="641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C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SMTP</a:t>
                  </a:r>
                </a:p>
              </p:txBody>
            </p:sp>
          </p:grp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1D6118-1EED-624E-97BF-35AEC3281607}"/>
              </a:ext>
            </a:extLst>
          </p:cNvPr>
          <p:cNvGrpSpPr/>
          <p:nvPr/>
        </p:nvGrpSpPr>
        <p:grpSpPr>
          <a:xfrm>
            <a:off x="7646267" y="801562"/>
            <a:ext cx="3668713" cy="5118100"/>
            <a:chOff x="7646267" y="801562"/>
            <a:chExt cx="3668713" cy="5118100"/>
          </a:xfrm>
        </p:grpSpPr>
        <p:grpSp>
          <p:nvGrpSpPr>
            <p:cNvPr id="459" name="Group 423">
              <a:extLst>
                <a:ext uri="{FF2B5EF4-FFF2-40B4-BE49-F238E27FC236}">
                  <a16:creationId xmlns:a16="http://schemas.microsoft.com/office/drawing/2014/main" id="{A4841B85-38B7-2D4B-8B88-1F35C663B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16155" y="801562"/>
              <a:ext cx="925513" cy="1054100"/>
              <a:chOff x="3566" y="550"/>
              <a:chExt cx="583" cy="664"/>
            </a:xfrm>
          </p:grpSpPr>
          <p:grpSp>
            <p:nvGrpSpPr>
              <p:cNvPr id="490" name="Group 353">
                <a:extLst>
                  <a:ext uri="{FF2B5EF4-FFF2-40B4-BE49-F238E27FC236}">
                    <a16:creationId xmlns:a16="http://schemas.microsoft.com/office/drawing/2014/main" id="{AFD4D502-A0F1-D149-A78A-D73A82AE8B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493" name="Picture 354" descr="desktop_computer_stylized_medium">
                  <a:extLst>
                    <a:ext uri="{FF2B5EF4-FFF2-40B4-BE49-F238E27FC236}">
                      <a16:creationId xmlns:a16="http://schemas.microsoft.com/office/drawing/2014/main" id="{40D93FD7-DFF9-2B4D-B3B7-4EC913BFD3E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94" name="Freeform 355">
                  <a:extLst>
                    <a:ext uri="{FF2B5EF4-FFF2-40B4-BE49-F238E27FC236}">
                      <a16:creationId xmlns:a16="http://schemas.microsoft.com/office/drawing/2014/main" id="{A72A10F8-9FD3-CC47-9469-090A81B975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91" name="Rectangle 115">
                <a:extLst>
                  <a:ext uri="{FF2B5EF4-FFF2-40B4-BE49-F238E27FC236}">
                    <a16:creationId xmlns:a16="http://schemas.microsoft.com/office/drawing/2014/main" id="{D2C77E00-23F4-184B-A27D-C6B49F75B6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92" name="Text Box 116">
                <a:extLst>
                  <a:ext uri="{FF2B5EF4-FFF2-40B4-BE49-F238E27FC236}">
                    <a16:creationId xmlns:a16="http://schemas.microsoft.com/office/drawing/2014/main" id="{05F0290A-395C-4C46-87E1-FADC8794D6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460" name="Group 424">
              <a:extLst>
                <a:ext uri="{FF2B5EF4-FFF2-40B4-BE49-F238E27FC236}">
                  <a16:creationId xmlns:a16="http://schemas.microsoft.com/office/drawing/2014/main" id="{0A992F9B-3334-A546-963A-48B9382220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52917" y="1617537"/>
              <a:ext cx="925513" cy="1054100"/>
              <a:chOff x="3566" y="550"/>
              <a:chExt cx="583" cy="664"/>
            </a:xfrm>
          </p:grpSpPr>
          <p:grpSp>
            <p:nvGrpSpPr>
              <p:cNvPr id="485" name="Group 425">
                <a:extLst>
                  <a:ext uri="{FF2B5EF4-FFF2-40B4-BE49-F238E27FC236}">
                    <a16:creationId xmlns:a16="http://schemas.microsoft.com/office/drawing/2014/main" id="{EB280194-5E79-4E47-B5D1-CEEB0FF6E43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488" name="Picture 426" descr="desktop_computer_stylized_medium">
                  <a:extLst>
                    <a:ext uri="{FF2B5EF4-FFF2-40B4-BE49-F238E27FC236}">
                      <a16:creationId xmlns:a16="http://schemas.microsoft.com/office/drawing/2014/main" id="{95DD2938-B3F4-354F-AEEE-742FDF85FD7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89" name="Freeform 427">
                  <a:extLst>
                    <a:ext uri="{FF2B5EF4-FFF2-40B4-BE49-F238E27FC236}">
                      <a16:creationId xmlns:a16="http://schemas.microsoft.com/office/drawing/2014/main" id="{BD5151DD-FB70-C543-90A7-B0F10EB6BD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86" name="Rectangle 115">
                <a:extLst>
                  <a:ext uri="{FF2B5EF4-FFF2-40B4-BE49-F238E27FC236}">
                    <a16:creationId xmlns:a16="http://schemas.microsoft.com/office/drawing/2014/main" id="{85717AA4-5337-0347-AD50-71DA1D854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87" name="Text Box 116">
                <a:extLst>
                  <a:ext uri="{FF2B5EF4-FFF2-40B4-BE49-F238E27FC236}">
                    <a16:creationId xmlns:a16="http://schemas.microsoft.com/office/drawing/2014/main" id="{F3AA3464-AD31-9B4B-A076-587DC96DE0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461" name="Group 430">
              <a:extLst>
                <a:ext uri="{FF2B5EF4-FFF2-40B4-BE49-F238E27FC236}">
                  <a16:creationId xmlns:a16="http://schemas.microsoft.com/office/drawing/2014/main" id="{217AD242-63DC-3246-8983-194F60A7EA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89467" y="2379537"/>
              <a:ext cx="925513" cy="1054100"/>
              <a:chOff x="3566" y="550"/>
              <a:chExt cx="583" cy="664"/>
            </a:xfrm>
          </p:grpSpPr>
          <p:grpSp>
            <p:nvGrpSpPr>
              <p:cNvPr id="480" name="Group 431">
                <a:extLst>
                  <a:ext uri="{FF2B5EF4-FFF2-40B4-BE49-F238E27FC236}">
                    <a16:creationId xmlns:a16="http://schemas.microsoft.com/office/drawing/2014/main" id="{974C24FF-AF5F-3E4F-99B8-149696D509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483" name="Picture 432" descr="desktop_computer_stylized_medium">
                  <a:extLst>
                    <a:ext uri="{FF2B5EF4-FFF2-40B4-BE49-F238E27FC236}">
                      <a16:creationId xmlns:a16="http://schemas.microsoft.com/office/drawing/2014/main" id="{94FD5029-BA20-704F-8C99-9B3D77F962B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84" name="Freeform 433">
                  <a:extLst>
                    <a:ext uri="{FF2B5EF4-FFF2-40B4-BE49-F238E27FC236}">
                      <a16:creationId xmlns:a16="http://schemas.microsoft.com/office/drawing/2014/main" id="{63FE5925-A7DE-BB48-8E9D-2F611B484C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81" name="Rectangle 115">
                <a:extLst>
                  <a:ext uri="{FF2B5EF4-FFF2-40B4-BE49-F238E27FC236}">
                    <a16:creationId xmlns:a16="http://schemas.microsoft.com/office/drawing/2014/main" id="{7AA59CDE-1819-E74E-B35C-280552DE4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82" name="Text Box 116">
                <a:extLst>
                  <a:ext uri="{FF2B5EF4-FFF2-40B4-BE49-F238E27FC236}">
                    <a16:creationId xmlns:a16="http://schemas.microsoft.com/office/drawing/2014/main" id="{941C260D-0416-B942-8EC7-39E8215767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462" name="Group 436">
              <a:extLst>
                <a:ext uri="{FF2B5EF4-FFF2-40B4-BE49-F238E27FC236}">
                  <a16:creationId xmlns:a16="http://schemas.microsoft.com/office/drawing/2014/main" id="{7C7726AC-BD2A-0D41-9985-169CF8BB66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57705" y="3427287"/>
              <a:ext cx="925513" cy="1054100"/>
              <a:chOff x="3566" y="550"/>
              <a:chExt cx="583" cy="664"/>
            </a:xfrm>
          </p:grpSpPr>
          <p:grpSp>
            <p:nvGrpSpPr>
              <p:cNvPr id="475" name="Group 437">
                <a:extLst>
                  <a:ext uri="{FF2B5EF4-FFF2-40B4-BE49-F238E27FC236}">
                    <a16:creationId xmlns:a16="http://schemas.microsoft.com/office/drawing/2014/main" id="{3B182536-5340-6041-A241-A859D9FD34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478" name="Picture 438" descr="desktop_computer_stylized_medium">
                  <a:extLst>
                    <a:ext uri="{FF2B5EF4-FFF2-40B4-BE49-F238E27FC236}">
                      <a16:creationId xmlns:a16="http://schemas.microsoft.com/office/drawing/2014/main" id="{481C4835-370F-7644-B8B7-6521A798613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79" name="Freeform 439">
                  <a:extLst>
                    <a:ext uri="{FF2B5EF4-FFF2-40B4-BE49-F238E27FC236}">
                      <a16:creationId xmlns:a16="http://schemas.microsoft.com/office/drawing/2014/main" id="{6E3E1766-B8F7-7441-8310-5BA46E231C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76" name="Rectangle 115">
                <a:extLst>
                  <a:ext uri="{FF2B5EF4-FFF2-40B4-BE49-F238E27FC236}">
                    <a16:creationId xmlns:a16="http://schemas.microsoft.com/office/drawing/2014/main" id="{AC16B0B6-DEAD-0947-9235-51B6011023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77" name="Text Box 116">
                <a:extLst>
                  <a:ext uri="{FF2B5EF4-FFF2-40B4-BE49-F238E27FC236}">
                    <a16:creationId xmlns:a16="http://schemas.microsoft.com/office/drawing/2014/main" id="{DDD55D7A-2C9E-A146-81FE-681A98F3F8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463" name="Group 442">
              <a:extLst>
                <a:ext uri="{FF2B5EF4-FFF2-40B4-BE49-F238E27FC236}">
                  <a16:creationId xmlns:a16="http://schemas.microsoft.com/office/drawing/2014/main" id="{759437D6-E987-894D-862E-069CDBFFC0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46267" y="4865562"/>
              <a:ext cx="925513" cy="1054100"/>
              <a:chOff x="3566" y="550"/>
              <a:chExt cx="583" cy="664"/>
            </a:xfrm>
          </p:grpSpPr>
          <p:grpSp>
            <p:nvGrpSpPr>
              <p:cNvPr id="470" name="Group 443">
                <a:extLst>
                  <a:ext uri="{FF2B5EF4-FFF2-40B4-BE49-F238E27FC236}">
                    <a16:creationId xmlns:a16="http://schemas.microsoft.com/office/drawing/2014/main" id="{D021EB12-4106-5D49-896F-C2B3F59B80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473" name="Picture 444" descr="desktop_computer_stylized_medium">
                  <a:extLst>
                    <a:ext uri="{FF2B5EF4-FFF2-40B4-BE49-F238E27FC236}">
                      <a16:creationId xmlns:a16="http://schemas.microsoft.com/office/drawing/2014/main" id="{C1FE92BF-C380-984A-8786-0046B85D449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74" name="Freeform 445">
                  <a:extLst>
                    <a:ext uri="{FF2B5EF4-FFF2-40B4-BE49-F238E27FC236}">
                      <a16:creationId xmlns:a16="http://schemas.microsoft.com/office/drawing/2014/main" id="{EC0BFAF3-2E7D-9647-94C6-0E8121FA17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71" name="Rectangle 115">
                <a:extLst>
                  <a:ext uri="{FF2B5EF4-FFF2-40B4-BE49-F238E27FC236}">
                    <a16:creationId xmlns:a16="http://schemas.microsoft.com/office/drawing/2014/main" id="{0EE4B6E2-5850-3440-9D64-C4F953239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72" name="Text Box 116">
                <a:extLst>
                  <a:ext uri="{FF2B5EF4-FFF2-40B4-BE49-F238E27FC236}">
                    <a16:creationId xmlns:a16="http://schemas.microsoft.com/office/drawing/2014/main" id="{4630A927-61B1-794F-B5F8-8FE57CCE3D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464" name="Group 448">
              <a:extLst>
                <a:ext uri="{FF2B5EF4-FFF2-40B4-BE49-F238E27FC236}">
                  <a16:creationId xmlns:a16="http://schemas.microsoft.com/office/drawing/2014/main" id="{515DE8BB-C137-2A4A-93F2-F5B0D57841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74930" y="4246437"/>
              <a:ext cx="925513" cy="1054100"/>
              <a:chOff x="3566" y="550"/>
              <a:chExt cx="583" cy="664"/>
            </a:xfrm>
          </p:grpSpPr>
          <p:grpSp>
            <p:nvGrpSpPr>
              <p:cNvPr id="465" name="Group 449">
                <a:extLst>
                  <a:ext uri="{FF2B5EF4-FFF2-40B4-BE49-F238E27FC236}">
                    <a16:creationId xmlns:a16="http://schemas.microsoft.com/office/drawing/2014/main" id="{8057BAD2-00F7-A94E-A7F8-44AFC3CE28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468" name="Picture 450" descr="desktop_computer_stylized_medium">
                  <a:extLst>
                    <a:ext uri="{FF2B5EF4-FFF2-40B4-BE49-F238E27FC236}">
                      <a16:creationId xmlns:a16="http://schemas.microsoft.com/office/drawing/2014/main" id="{DA8399E4-9D09-8A45-9879-F4564EC5EF5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69" name="Freeform 451">
                  <a:extLst>
                    <a:ext uri="{FF2B5EF4-FFF2-40B4-BE49-F238E27FC236}">
                      <a16:creationId xmlns:a16="http://schemas.microsoft.com/office/drawing/2014/main" id="{78EC18F8-DAAD-5B40-9CCE-F03A34A9B7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66" name="Rectangle 115">
                <a:extLst>
                  <a:ext uri="{FF2B5EF4-FFF2-40B4-BE49-F238E27FC236}">
                    <a16:creationId xmlns:a16="http://schemas.microsoft.com/office/drawing/2014/main" id="{9FD242AB-CF7E-5A41-A996-C09907321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67" name="Text Box 116">
                <a:extLst>
                  <a:ext uri="{FF2B5EF4-FFF2-40B4-BE49-F238E27FC236}">
                    <a16:creationId xmlns:a16="http://schemas.microsoft.com/office/drawing/2014/main" id="{3C6A79A8-1567-FD40-9962-83B61094D5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221" name="Slide Number Placeholder 2">
            <a:extLst>
              <a:ext uri="{FF2B5EF4-FFF2-40B4-BE49-F238E27FC236}">
                <a16:creationId xmlns:a16="http://schemas.microsoft.com/office/drawing/2014/main" id="{949759AD-1D73-0346-A427-7818B3333AA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08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E-mail: mail servers</a:t>
            </a:r>
            <a:endParaRPr lang="en-US" sz="4400" dirty="0"/>
          </a:p>
        </p:txBody>
      </p:sp>
      <p:grpSp>
        <p:nvGrpSpPr>
          <p:cNvPr id="224" name="Group 279">
            <a:extLst>
              <a:ext uri="{FF2B5EF4-FFF2-40B4-BE49-F238E27FC236}">
                <a16:creationId xmlns:a16="http://schemas.microsoft.com/office/drawing/2014/main" id="{85ECCB70-4CBD-8D41-8867-9839284C0E92}"/>
              </a:ext>
            </a:extLst>
          </p:cNvPr>
          <p:cNvGrpSpPr>
            <a:grpSpLocks/>
          </p:cNvGrpSpPr>
          <p:nvPr/>
        </p:nvGrpSpPr>
        <p:grpSpPr bwMode="auto">
          <a:xfrm>
            <a:off x="9926119" y="5308075"/>
            <a:ext cx="1736725" cy="973138"/>
            <a:chOff x="4458" y="3335"/>
            <a:chExt cx="1094" cy="613"/>
          </a:xfrm>
        </p:grpSpPr>
        <p:sp>
          <p:nvSpPr>
            <p:cNvPr id="225" name="Text Box 263">
              <a:extLst>
                <a:ext uri="{FF2B5EF4-FFF2-40B4-BE49-F238E27FC236}">
                  <a16:creationId xmlns:a16="http://schemas.microsoft.com/office/drawing/2014/main" id="{735C70AA-4D0B-3E4D-B47F-55C95E7B48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7" y="3715"/>
              <a:ext cx="87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user mailbox</a:t>
              </a: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26" name="Group 278">
              <a:extLst>
                <a:ext uri="{FF2B5EF4-FFF2-40B4-BE49-F238E27FC236}">
                  <a16:creationId xmlns:a16="http://schemas.microsoft.com/office/drawing/2014/main" id="{E130EDE1-DE49-BC4D-9A74-CEDC9FFF3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58" y="3408"/>
              <a:ext cx="450" cy="120"/>
              <a:chOff x="4314" y="3444"/>
              <a:chExt cx="450" cy="120"/>
            </a:xfrm>
          </p:grpSpPr>
          <p:sp>
            <p:nvSpPr>
              <p:cNvPr id="229" name="Rectangle 264">
                <a:extLst>
                  <a:ext uri="{FF2B5EF4-FFF2-40B4-BE49-F238E27FC236}">
                    <a16:creationId xmlns:a16="http://schemas.microsoft.com/office/drawing/2014/main" id="{D8ED0CFE-E76B-584D-BA7F-B64E112A3A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4" y="3444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0" name="Line 265">
                <a:extLst>
                  <a:ext uri="{FF2B5EF4-FFF2-40B4-BE49-F238E27FC236}">
                    <a16:creationId xmlns:a16="http://schemas.microsoft.com/office/drawing/2014/main" id="{076E3A0A-DC0D-234E-ACFD-ED8D3EBB28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3" y="3472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1" name="Line 266">
                <a:extLst>
                  <a:ext uri="{FF2B5EF4-FFF2-40B4-BE49-F238E27FC236}">
                    <a16:creationId xmlns:a16="http://schemas.microsoft.com/office/drawing/2014/main" id="{FAE63733-4DC0-C740-915D-E91FC7FD9E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72" y="3471"/>
                <a:ext cx="6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2" name="Line 267">
                <a:extLst>
                  <a:ext uri="{FF2B5EF4-FFF2-40B4-BE49-F238E27FC236}">
                    <a16:creationId xmlns:a16="http://schemas.microsoft.com/office/drawing/2014/main" id="{9432E742-E38D-324E-8AE4-F24CFDAF4B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27" y="347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3" name="Line 268">
                <a:extLst>
                  <a:ext uri="{FF2B5EF4-FFF2-40B4-BE49-F238E27FC236}">
                    <a16:creationId xmlns:a16="http://schemas.microsoft.com/office/drawing/2014/main" id="{BFE1C87F-4841-9248-85BA-C4E3AF7F1E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84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4" name="Line 269">
                <a:extLst>
                  <a:ext uri="{FF2B5EF4-FFF2-40B4-BE49-F238E27FC236}">
                    <a16:creationId xmlns:a16="http://schemas.microsoft.com/office/drawing/2014/main" id="{856416DF-3745-DB4A-BFC9-169A063914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5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5" name="Line 270">
                <a:extLst>
                  <a:ext uri="{FF2B5EF4-FFF2-40B4-BE49-F238E27FC236}">
                    <a16:creationId xmlns:a16="http://schemas.microsoft.com/office/drawing/2014/main" id="{0DB9FDA2-2EA5-034B-903A-EBC13BC40F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1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6" name="Line 271">
                <a:extLst>
                  <a:ext uri="{FF2B5EF4-FFF2-40B4-BE49-F238E27FC236}">
                    <a16:creationId xmlns:a16="http://schemas.microsoft.com/office/drawing/2014/main" id="{F94A5742-E1B7-A64E-A807-9A41FFB1D4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3472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27" name="Rectangle 272">
              <a:extLst>
                <a:ext uri="{FF2B5EF4-FFF2-40B4-BE49-F238E27FC236}">
                  <a16:creationId xmlns:a16="http://schemas.microsoft.com/office/drawing/2014/main" id="{FA709473-06C4-C847-B23D-5962F6EF8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2" y="3779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8" name="Text Box 277">
              <a:extLst>
                <a:ext uri="{FF2B5EF4-FFF2-40B4-BE49-F238E27FC236}">
                  <a16:creationId xmlns:a16="http://schemas.microsoft.com/office/drawing/2014/main" id="{6E499AE9-BC96-AA43-8A92-BB907E72E5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4" y="3335"/>
              <a:ext cx="1038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outgoing 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message queue</a:t>
              </a: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37" name="Group 454">
            <a:extLst>
              <a:ext uri="{FF2B5EF4-FFF2-40B4-BE49-F238E27FC236}">
                <a16:creationId xmlns:a16="http://schemas.microsoft.com/office/drawing/2014/main" id="{FE2C87B1-0D29-6946-B29A-95FF8E6A0A50}"/>
              </a:ext>
            </a:extLst>
          </p:cNvPr>
          <p:cNvGrpSpPr>
            <a:grpSpLocks/>
          </p:cNvGrpSpPr>
          <p:nvPr/>
        </p:nvGrpSpPr>
        <p:grpSpPr bwMode="auto">
          <a:xfrm>
            <a:off x="7036667" y="801562"/>
            <a:ext cx="4278313" cy="5118100"/>
            <a:chOff x="2962" y="886"/>
            <a:chExt cx="2695" cy="3224"/>
          </a:xfrm>
        </p:grpSpPr>
        <p:grpSp>
          <p:nvGrpSpPr>
            <p:cNvPr id="238" name="Group 389">
              <a:extLst>
                <a:ext uri="{FF2B5EF4-FFF2-40B4-BE49-F238E27FC236}">
                  <a16:creationId xmlns:a16="http://schemas.microsoft.com/office/drawing/2014/main" id="{A13CA913-E4B3-254A-A935-ADB3F9E6EA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46" y="1756"/>
              <a:ext cx="301" cy="451"/>
              <a:chOff x="4140" y="429"/>
              <a:chExt cx="1425" cy="2396"/>
            </a:xfrm>
          </p:grpSpPr>
          <p:sp>
            <p:nvSpPr>
              <p:cNvPr id="401" name="Freeform 390">
                <a:extLst>
                  <a:ext uri="{FF2B5EF4-FFF2-40B4-BE49-F238E27FC236}">
                    <a16:creationId xmlns:a16="http://schemas.microsoft.com/office/drawing/2014/main" id="{6CCFD9B8-8C88-C24F-8883-4CF6367F46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02" name="Rectangle 391">
                <a:extLst>
                  <a:ext uri="{FF2B5EF4-FFF2-40B4-BE49-F238E27FC236}">
                    <a16:creationId xmlns:a16="http://schemas.microsoft.com/office/drawing/2014/main" id="{43B4C051-EEAE-814E-99DE-21C8B8D479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6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03" name="Freeform 392">
                <a:extLst>
                  <a:ext uri="{FF2B5EF4-FFF2-40B4-BE49-F238E27FC236}">
                    <a16:creationId xmlns:a16="http://schemas.microsoft.com/office/drawing/2014/main" id="{2BC8E3DE-CCCA-1344-8BA5-2A15D443A8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04" name="Freeform 393">
                <a:extLst>
                  <a:ext uri="{FF2B5EF4-FFF2-40B4-BE49-F238E27FC236}">
                    <a16:creationId xmlns:a16="http://schemas.microsoft.com/office/drawing/2014/main" id="{E0152158-7133-BA4C-A8F5-ADB2FFBFF6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05" name="Rectangle 394">
                <a:extLst>
                  <a:ext uri="{FF2B5EF4-FFF2-40B4-BE49-F238E27FC236}">
                    <a16:creationId xmlns:a16="http://schemas.microsoft.com/office/drawing/2014/main" id="{E5FA410D-74EF-7742-BB99-1CFEB8EDEE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5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406" name="Group 395">
                <a:extLst>
                  <a:ext uri="{FF2B5EF4-FFF2-40B4-BE49-F238E27FC236}">
                    <a16:creationId xmlns:a16="http://schemas.microsoft.com/office/drawing/2014/main" id="{AF72D040-96B4-8540-B83D-471812640A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31" name="AutoShape 396">
                  <a:extLst>
                    <a:ext uri="{FF2B5EF4-FFF2-40B4-BE49-F238E27FC236}">
                      <a16:creationId xmlns:a16="http://schemas.microsoft.com/office/drawing/2014/main" id="{F18E39D5-A4BF-264B-B7EA-F621A57FAD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32" name="AutoShape 397">
                  <a:extLst>
                    <a:ext uri="{FF2B5EF4-FFF2-40B4-BE49-F238E27FC236}">
                      <a16:creationId xmlns:a16="http://schemas.microsoft.com/office/drawing/2014/main" id="{39716169-1014-2547-9B50-032A17A0DF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3"/>
                  <a:ext cx="685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07" name="Rectangle 398">
                <a:extLst>
                  <a:ext uri="{FF2B5EF4-FFF2-40B4-BE49-F238E27FC236}">
                    <a16:creationId xmlns:a16="http://schemas.microsoft.com/office/drawing/2014/main" id="{28879B2B-7691-B842-8771-94E870C3EE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1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408" name="Group 399">
                <a:extLst>
                  <a:ext uri="{FF2B5EF4-FFF2-40B4-BE49-F238E27FC236}">
                    <a16:creationId xmlns:a16="http://schemas.microsoft.com/office/drawing/2014/main" id="{2D972829-8A16-6E47-B717-3364C7BD926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29" name="AutoShape 400">
                  <a:extLst>
                    <a:ext uri="{FF2B5EF4-FFF2-40B4-BE49-F238E27FC236}">
                      <a16:creationId xmlns:a16="http://schemas.microsoft.com/office/drawing/2014/main" id="{E60C4025-90B9-A647-863C-1FEFBD8A41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7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30" name="AutoShape 401">
                  <a:extLst>
                    <a:ext uri="{FF2B5EF4-FFF2-40B4-BE49-F238E27FC236}">
                      <a16:creationId xmlns:a16="http://schemas.microsoft.com/office/drawing/2014/main" id="{5C30FC9A-5758-C543-9950-783F68617D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3"/>
                  <a:ext cx="69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09" name="Rectangle 402">
                <a:extLst>
                  <a:ext uri="{FF2B5EF4-FFF2-40B4-BE49-F238E27FC236}">
                    <a16:creationId xmlns:a16="http://schemas.microsoft.com/office/drawing/2014/main" id="{8DDE3471-A288-6245-884A-B0607E1F6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35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0" name="Rectangle 403">
                <a:extLst>
                  <a:ext uri="{FF2B5EF4-FFF2-40B4-BE49-F238E27FC236}">
                    <a16:creationId xmlns:a16="http://schemas.microsoft.com/office/drawing/2014/main" id="{7B5A163C-1F88-0443-87E9-51D1B2C39E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2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411" name="Group 404">
                <a:extLst>
                  <a:ext uri="{FF2B5EF4-FFF2-40B4-BE49-F238E27FC236}">
                    <a16:creationId xmlns:a16="http://schemas.microsoft.com/office/drawing/2014/main" id="{D7C44D5A-AB33-A744-B633-909E75E589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27" name="AutoShape 405">
                  <a:extLst>
                    <a:ext uri="{FF2B5EF4-FFF2-40B4-BE49-F238E27FC236}">
                      <a16:creationId xmlns:a16="http://schemas.microsoft.com/office/drawing/2014/main" id="{BB140094-DC4B-CC48-B901-9AF64D80BC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70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28" name="AutoShape 406">
                  <a:extLst>
                    <a:ext uri="{FF2B5EF4-FFF2-40B4-BE49-F238E27FC236}">
                      <a16:creationId xmlns:a16="http://schemas.microsoft.com/office/drawing/2014/main" id="{43B72EE6-71A8-E947-8E6C-0468656DDA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90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12" name="Freeform 407">
                <a:extLst>
                  <a:ext uri="{FF2B5EF4-FFF2-40B4-BE49-F238E27FC236}">
                    <a16:creationId xmlns:a16="http://schemas.microsoft.com/office/drawing/2014/main" id="{D8EE526A-D741-074E-8520-BBA303937B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413" name="Group 408">
                <a:extLst>
                  <a:ext uri="{FF2B5EF4-FFF2-40B4-BE49-F238E27FC236}">
                    <a16:creationId xmlns:a16="http://schemas.microsoft.com/office/drawing/2014/main" id="{8DC6A1FE-670A-8F4C-B521-23ECDDF7E0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25" name="AutoShape 409">
                  <a:extLst>
                    <a:ext uri="{FF2B5EF4-FFF2-40B4-BE49-F238E27FC236}">
                      <a16:creationId xmlns:a16="http://schemas.microsoft.com/office/drawing/2014/main" id="{0F0B48EC-30B0-2447-9BE4-237A0F1D6C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9" y="2568"/>
                  <a:ext cx="702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26" name="AutoShape 410">
                  <a:extLst>
                    <a:ext uri="{FF2B5EF4-FFF2-40B4-BE49-F238E27FC236}">
                      <a16:creationId xmlns:a16="http://schemas.microsoft.com/office/drawing/2014/main" id="{9C1B49B1-17F4-994D-8ECA-C396B76F72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4"/>
                  <a:ext cx="67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14" name="Rectangle 411">
                <a:extLst>
                  <a:ext uri="{FF2B5EF4-FFF2-40B4-BE49-F238E27FC236}">
                    <a16:creationId xmlns:a16="http://schemas.microsoft.com/office/drawing/2014/main" id="{A0980C94-D527-BA41-8507-6B28776A9C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429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5" name="Freeform 412">
                <a:extLst>
                  <a:ext uri="{FF2B5EF4-FFF2-40B4-BE49-F238E27FC236}">
                    <a16:creationId xmlns:a16="http://schemas.microsoft.com/office/drawing/2014/main" id="{F0295E91-976F-C148-BFB3-59549C5388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6" name="Freeform 413">
                <a:extLst>
                  <a:ext uri="{FF2B5EF4-FFF2-40B4-BE49-F238E27FC236}">
                    <a16:creationId xmlns:a16="http://schemas.microsoft.com/office/drawing/2014/main" id="{2C2F1597-CAE7-5248-BDE8-D6B16C5286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7" name="Oval 414">
                <a:extLst>
                  <a:ext uri="{FF2B5EF4-FFF2-40B4-BE49-F238E27FC236}">
                    <a16:creationId xmlns:a16="http://schemas.microsoft.com/office/drawing/2014/main" id="{914741F1-D3EA-3645-9C4D-9E5B4C9531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8" y="2612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8" name="Freeform 415">
                <a:extLst>
                  <a:ext uri="{FF2B5EF4-FFF2-40B4-BE49-F238E27FC236}">
                    <a16:creationId xmlns:a16="http://schemas.microsoft.com/office/drawing/2014/main" id="{079F15E3-5A9F-844C-92CA-F9CBADE82E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9" name="AutoShape 416">
                <a:extLst>
                  <a:ext uri="{FF2B5EF4-FFF2-40B4-BE49-F238E27FC236}">
                    <a16:creationId xmlns:a16="http://schemas.microsoft.com/office/drawing/2014/main" id="{25F2967B-CA00-2D49-B406-7209F80FB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6"/>
                <a:ext cx="1198" cy="14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0" name="AutoShape 417">
                <a:extLst>
                  <a:ext uri="{FF2B5EF4-FFF2-40B4-BE49-F238E27FC236}">
                    <a16:creationId xmlns:a16="http://schemas.microsoft.com/office/drawing/2014/main" id="{60A760B4-92D7-954E-A584-1C2A30FC6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2713"/>
                <a:ext cx="1070" cy="8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1" name="Oval 418">
                <a:extLst>
                  <a:ext uri="{FF2B5EF4-FFF2-40B4-BE49-F238E27FC236}">
                    <a16:creationId xmlns:a16="http://schemas.microsoft.com/office/drawing/2014/main" id="{A94E8FB4-D219-2843-94C1-6710451B99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2384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2" name="Oval 419">
                <a:extLst>
                  <a:ext uri="{FF2B5EF4-FFF2-40B4-BE49-F238E27FC236}">
                    <a16:creationId xmlns:a16="http://schemas.microsoft.com/office/drawing/2014/main" id="{CBBF0878-886F-8240-BCA7-1F50627F0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6" y="2384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23" name="Oval 420">
                <a:extLst>
                  <a:ext uri="{FF2B5EF4-FFF2-40B4-BE49-F238E27FC236}">
                    <a16:creationId xmlns:a16="http://schemas.microsoft.com/office/drawing/2014/main" id="{722EEBED-10FC-6E4D-AABD-99355D3828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1" y="2379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4" name="Rectangle 421">
                <a:extLst>
                  <a:ext uri="{FF2B5EF4-FFF2-40B4-BE49-F238E27FC236}">
                    <a16:creationId xmlns:a16="http://schemas.microsoft.com/office/drawing/2014/main" id="{92E23A4D-5618-484A-93AD-2343A3977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3" y="1837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39" name="Group 356">
              <a:extLst>
                <a:ext uri="{FF2B5EF4-FFF2-40B4-BE49-F238E27FC236}">
                  <a16:creationId xmlns:a16="http://schemas.microsoft.com/office/drawing/2014/main" id="{0FAAD616-9809-0F47-9C32-F28BCE96C4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91" y="2634"/>
              <a:ext cx="301" cy="451"/>
              <a:chOff x="4140" y="429"/>
              <a:chExt cx="1425" cy="2396"/>
            </a:xfrm>
          </p:grpSpPr>
          <p:sp>
            <p:nvSpPr>
              <p:cNvPr id="369" name="Freeform 357">
                <a:extLst>
                  <a:ext uri="{FF2B5EF4-FFF2-40B4-BE49-F238E27FC236}">
                    <a16:creationId xmlns:a16="http://schemas.microsoft.com/office/drawing/2014/main" id="{2EB65E56-496B-EE43-A5BA-0034EDBB89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0" name="Rectangle 358">
                <a:extLst>
                  <a:ext uri="{FF2B5EF4-FFF2-40B4-BE49-F238E27FC236}">
                    <a16:creationId xmlns:a16="http://schemas.microsoft.com/office/drawing/2014/main" id="{E623A3D2-E041-CF4A-AEB9-0E88006BF3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6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1" name="Freeform 359">
                <a:extLst>
                  <a:ext uri="{FF2B5EF4-FFF2-40B4-BE49-F238E27FC236}">
                    <a16:creationId xmlns:a16="http://schemas.microsoft.com/office/drawing/2014/main" id="{06D96649-1A4B-D349-BD4A-B3CA1C3571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2" name="Freeform 360">
                <a:extLst>
                  <a:ext uri="{FF2B5EF4-FFF2-40B4-BE49-F238E27FC236}">
                    <a16:creationId xmlns:a16="http://schemas.microsoft.com/office/drawing/2014/main" id="{8CB236BD-E7A4-F54C-A810-99FD583B41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3" name="Rectangle 361">
                <a:extLst>
                  <a:ext uri="{FF2B5EF4-FFF2-40B4-BE49-F238E27FC236}">
                    <a16:creationId xmlns:a16="http://schemas.microsoft.com/office/drawing/2014/main" id="{92C08DD8-675E-D34D-A84F-65A2DE10FF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5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74" name="Group 362">
                <a:extLst>
                  <a:ext uri="{FF2B5EF4-FFF2-40B4-BE49-F238E27FC236}">
                    <a16:creationId xmlns:a16="http://schemas.microsoft.com/office/drawing/2014/main" id="{168D1B37-2023-2A4F-AEFF-7BCC580296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99" name="AutoShape 363">
                  <a:extLst>
                    <a:ext uri="{FF2B5EF4-FFF2-40B4-BE49-F238E27FC236}">
                      <a16:creationId xmlns:a16="http://schemas.microsoft.com/office/drawing/2014/main" id="{697647FE-4187-6C41-95DB-62B96522DA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00" name="AutoShape 364">
                  <a:extLst>
                    <a:ext uri="{FF2B5EF4-FFF2-40B4-BE49-F238E27FC236}">
                      <a16:creationId xmlns:a16="http://schemas.microsoft.com/office/drawing/2014/main" id="{64F362C9-3CBA-504B-95A3-38E06F0678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3"/>
                  <a:ext cx="685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75" name="Rectangle 365">
                <a:extLst>
                  <a:ext uri="{FF2B5EF4-FFF2-40B4-BE49-F238E27FC236}">
                    <a16:creationId xmlns:a16="http://schemas.microsoft.com/office/drawing/2014/main" id="{94D546CA-749A-BC48-B20F-57C5A8077E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1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76" name="Group 366">
                <a:extLst>
                  <a:ext uri="{FF2B5EF4-FFF2-40B4-BE49-F238E27FC236}">
                    <a16:creationId xmlns:a16="http://schemas.microsoft.com/office/drawing/2014/main" id="{1812EEBE-2662-1E46-B90F-2E97DD6FED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97" name="AutoShape 367">
                  <a:extLst>
                    <a:ext uri="{FF2B5EF4-FFF2-40B4-BE49-F238E27FC236}">
                      <a16:creationId xmlns:a16="http://schemas.microsoft.com/office/drawing/2014/main" id="{5354875B-2A6A-B040-9309-A4A5A50F3B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7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98" name="AutoShape 368">
                  <a:extLst>
                    <a:ext uri="{FF2B5EF4-FFF2-40B4-BE49-F238E27FC236}">
                      <a16:creationId xmlns:a16="http://schemas.microsoft.com/office/drawing/2014/main" id="{7085F58B-EEE8-BE46-B008-54CF97C607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3"/>
                  <a:ext cx="69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77" name="Rectangle 369">
                <a:extLst>
                  <a:ext uri="{FF2B5EF4-FFF2-40B4-BE49-F238E27FC236}">
                    <a16:creationId xmlns:a16="http://schemas.microsoft.com/office/drawing/2014/main" id="{AB889316-958A-3944-8776-456DA75AA7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35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8" name="Rectangle 370">
                <a:extLst>
                  <a:ext uri="{FF2B5EF4-FFF2-40B4-BE49-F238E27FC236}">
                    <a16:creationId xmlns:a16="http://schemas.microsoft.com/office/drawing/2014/main" id="{28A61210-9BA6-1B42-99F0-0AA063137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2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79" name="Group 371">
                <a:extLst>
                  <a:ext uri="{FF2B5EF4-FFF2-40B4-BE49-F238E27FC236}">
                    <a16:creationId xmlns:a16="http://schemas.microsoft.com/office/drawing/2014/main" id="{2D18D821-27B1-1C41-BCE9-F6BAA81749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95" name="AutoShape 372">
                  <a:extLst>
                    <a:ext uri="{FF2B5EF4-FFF2-40B4-BE49-F238E27FC236}">
                      <a16:creationId xmlns:a16="http://schemas.microsoft.com/office/drawing/2014/main" id="{B58EE831-7F05-9245-A127-DD8BBE0CAE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70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96" name="AutoShape 373">
                  <a:extLst>
                    <a:ext uri="{FF2B5EF4-FFF2-40B4-BE49-F238E27FC236}">
                      <a16:creationId xmlns:a16="http://schemas.microsoft.com/office/drawing/2014/main" id="{85C001D1-A6CB-AF4D-AEBE-CA0F781AAC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90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80" name="Freeform 374">
                <a:extLst>
                  <a:ext uri="{FF2B5EF4-FFF2-40B4-BE49-F238E27FC236}">
                    <a16:creationId xmlns:a16="http://schemas.microsoft.com/office/drawing/2014/main" id="{B8F2D608-6D10-E648-961C-502BF52F29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81" name="Group 375">
                <a:extLst>
                  <a:ext uri="{FF2B5EF4-FFF2-40B4-BE49-F238E27FC236}">
                    <a16:creationId xmlns:a16="http://schemas.microsoft.com/office/drawing/2014/main" id="{EA90B984-0232-2446-8671-DE7D838676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93" name="AutoShape 376">
                  <a:extLst>
                    <a:ext uri="{FF2B5EF4-FFF2-40B4-BE49-F238E27FC236}">
                      <a16:creationId xmlns:a16="http://schemas.microsoft.com/office/drawing/2014/main" id="{6EB17013-082B-8046-B555-12F5A15CDD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9" y="2568"/>
                  <a:ext cx="702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94" name="AutoShape 377">
                  <a:extLst>
                    <a:ext uri="{FF2B5EF4-FFF2-40B4-BE49-F238E27FC236}">
                      <a16:creationId xmlns:a16="http://schemas.microsoft.com/office/drawing/2014/main" id="{A70DD0EF-6EE9-E241-AB7E-EB4BDADA2E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4"/>
                  <a:ext cx="67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82" name="Rectangle 378">
                <a:extLst>
                  <a:ext uri="{FF2B5EF4-FFF2-40B4-BE49-F238E27FC236}">
                    <a16:creationId xmlns:a16="http://schemas.microsoft.com/office/drawing/2014/main" id="{06B18518-E7AE-2941-AC96-4C9A6B0F0A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429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3" name="Freeform 379">
                <a:extLst>
                  <a:ext uri="{FF2B5EF4-FFF2-40B4-BE49-F238E27FC236}">
                    <a16:creationId xmlns:a16="http://schemas.microsoft.com/office/drawing/2014/main" id="{C884ECAB-FBB2-1146-9BA8-9234C10762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4" name="Freeform 380">
                <a:extLst>
                  <a:ext uri="{FF2B5EF4-FFF2-40B4-BE49-F238E27FC236}">
                    <a16:creationId xmlns:a16="http://schemas.microsoft.com/office/drawing/2014/main" id="{86ACC5C0-75DC-D644-9593-987029E24B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5" name="Oval 381">
                <a:extLst>
                  <a:ext uri="{FF2B5EF4-FFF2-40B4-BE49-F238E27FC236}">
                    <a16:creationId xmlns:a16="http://schemas.microsoft.com/office/drawing/2014/main" id="{8F3063A0-8C29-3F4C-BBB6-E5C3DB2046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8" y="2612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6" name="Freeform 382">
                <a:extLst>
                  <a:ext uri="{FF2B5EF4-FFF2-40B4-BE49-F238E27FC236}">
                    <a16:creationId xmlns:a16="http://schemas.microsoft.com/office/drawing/2014/main" id="{458BBF01-F7B3-7C4A-9F9B-C150FEACFE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7" name="AutoShape 383">
                <a:extLst>
                  <a:ext uri="{FF2B5EF4-FFF2-40B4-BE49-F238E27FC236}">
                    <a16:creationId xmlns:a16="http://schemas.microsoft.com/office/drawing/2014/main" id="{F09EBB6E-D725-9948-A7CD-454E0B2D09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6"/>
                <a:ext cx="1198" cy="14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8" name="AutoShape 384">
                <a:extLst>
                  <a:ext uri="{FF2B5EF4-FFF2-40B4-BE49-F238E27FC236}">
                    <a16:creationId xmlns:a16="http://schemas.microsoft.com/office/drawing/2014/main" id="{02BBEBA8-A2A8-6940-9840-37361C65A6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2713"/>
                <a:ext cx="1070" cy="8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9" name="Oval 385">
                <a:extLst>
                  <a:ext uri="{FF2B5EF4-FFF2-40B4-BE49-F238E27FC236}">
                    <a16:creationId xmlns:a16="http://schemas.microsoft.com/office/drawing/2014/main" id="{6CD76452-9A37-284A-AC19-94EAEBD638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2384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90" name="Oval 386">
                <a:extLst>
                  <a:ext uri="{FF2B5EF4-FFF2-40B4-BE49-F238E27FC236}">
                    <a16:creationId xmlns:a16="http://schemas.microsoft.com/office/drawing/2014/main" id="{1E726A08-C3CF-E243-B6EC-2B48F6CD7C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6" y="2384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91" name="Oval 387">
                <a:extLst>
                  <a:ext uri="{FF2B5EF4-FFF2-40B4-BE49-F238E27FC236}">
                    <a16:creationId xmlns:a16="http://schemas.microsoft.com/office/drawing/2014/main" id="{EA8C927A-FBE1-A045-983E-D27E291B72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1" y="2379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92" name="Rectangle 388">
                <a:extLst>
                  <a:ext uri="{FF2B5EF4-FFF2-40B4-BE49-F238E27FC236}">
                    <a16:creationId xmlns:a16="http://schemas.microsoft.com/office/drawing/2014/main" id="{C8D6AC43-68AF-D54D-86AA-6781530920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3" y="1837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40" name="Group 320">
              <a:extLst>
                <a:ext uri="{FF2B5EF4-FFF2-40B4-BE49-F238E27FC236}">
                  <a16:creationId xmlns:a16="http://schemas.microsoft.com/office/drawing/2014/main" id="{BCA856A3-13D3-2047-A080-FFDA86B41E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05" y="1159"/>
              <a:ext cx="301" cy="451"/>
              <a:chOff x="4140" y="429"/>
              <a:chExt cx="1425" cy="2396"/>
            </a:xfrm>
          </p:grpSpPr>
          <p:sp>
            <p:nvSpPr>
              <p:cNvPr id="337" name="Freeform 321">
                <a:extLst>
                  <a:ext uri="{FF2B5EF4-FFF2-40B4-BE49-F238E27FC236}">
                    <a16:creationId xmlns:a16="http://schemas.microsoft.com/office/drawing/2014/main" id="{E9C36205-9E0D-2941-8A7D-957488780F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8" name="Rectangle 322">
                <a:extLst>
                  <a:ext uri="{FF2B5EF4-FFF2-40B4-BE49-F238E27FC236}">
                    <a16:creationId xmlns:a16="http://schemas.microsoft.com/office/drawing/2014/main" id="{DC6B3BB4-B3F9-6649-8059-F6509EF98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6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9" name="Freeform 323">
                <a:extLst>
                  <a:ext uri="{FF2B5EF4-FFF2-40B4-BE49-F238E27FC236}">
                    <a16:creationId xmlns:a16="http://schemas.microsoft.com/office/drawing/2014/main" id="{95CD3C72-5158-C545-A42A-E0769B6870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40" name="Freeform 324">
                <a:extLst>
                  <a:ext uri="{FF2B5EF4-FFF2-40B4-BE49-F238E27FC236}">
                    <a16:creationId xmlns:a16="http://schemas.microsoft.com/office/drawing/2014/main" id="{1090F3E0-60AF-444E-8E42-17F66B71A6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41" name="Rectangle 325">
                <a:extLst>
                  <a:ext uri="{FF2B5EF4-FFF2-40B4-BE49-F238E27FC236}">
                    <a16:creationId xmlns:a16="http://schemas.microsoft.com/office/drawing/2014/main" id="{3E522ADC-77DE-624F-87AA-FAECC92070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5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42" name="Group 326">
                <a:extLst>
                  <a:ext uri="{FF2B5EF4-FFF2-40B4-BE49-F238E27FC236}">
                    <a16:creationId xmlns:a16="http://schemas.microsoft.com/office/drawing/2014/main" id="{9A881071-53C4-854C-B41F-14CD734AB8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67" name="AutoShape 327">
                  <a:extLst>
                    <a:ext uri="{FF2B5EF4-FFF2-40B4-BE49-F238E27FC236}">
                      <a16:creationId xmlns:a16="http://schemas.microsoft.com/office/drawing/2014/main" id="{5EC42EDF-C001-704E-BAAE-2375ABBC88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68" name="AutoShape 328">
                  <a:extLst>
                    <a:ext uri="{FF2B5EF4-FFF2-40B4-BE49-F238E27FC236}">
                      <a16:creationId xmlns:a16="http://schemas.microsoft.com/office/drawing/2014/main" id="{D887905D-58B1-9A4E-A16A-32F0BF16C0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3"/>
                  <a:ext cx="685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43" name="Rectangle 329">
                <a:extLst>
                  <a:ext uri="{FF2B5EF4-FFF2-40B4-BE49-F238E27FC236}">
                    <a16:creationId xmlns:a16="http://schemas.microsoft.com/office/drawing/2014/main" id="{36A11B0A-F86E-BE46-B4B2-5F605E896F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1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44" name="Group 330">
                <a:extLst>
                  <a:ext uri="{FF2B5EF4-FFF2-40B4-BE49-F238E27FC236}">
                    <a16:creationId xmlns:a16="http://schemas.microsoft.com/office/drawing/2014/main" id="{0D898D3E-53D5-FA42-B3ED-1A902F5545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65" name="AutoShape 331">
                  <a:extLst>
                    <a:ext uri="{FF2B5EF4-FFF2-40B4-BE49-F238E27FC236}">
                      <a16:creationId xmlns:a16="http://schemas.microsoft.com/office/drawing/2014/main" id="{140CF4C1-2936-734F-BC64-690AD15BC6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7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66" name="AutoShape 332">
                  <a:extLst>
                    <a:ext uri="{FF2B5EF4-FFF2-40B4-BE49-F238E27FC236}">
                      <a16:creationId xmlns:a16="http://schemas.microsoft.com/office/drawing/2014/main" id="{25379ADE-E4A2-3644-A2E3-CEB92CF3E1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3"/>
                  <a:ext cx="69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45" name="Rectangle 333">
                <a:extLst>
                  <a:ext uri="{FF2B5EF4-FFF2-40B4-BE49-F238E27FC236}">
                    <a16:creationId xmlns:a16="http://schemas.microsoft.com/office/drawing/2014/main" id="{58B982F1-2C06-C64E-8596-9111059744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35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46" name="Rectangle 334">
                <a:extLst>
                  <a:ext uri="{FF2B5EF4-FFF2-40B4-BE49-F238E27FC236}">
                    <a16:creationId xmlns:a16="http://schemas.microsoft.com/office/drawing/2014/main" id="{EC5379D6-711E-1046-B80F-16F89DE4F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2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47" name="Group 335">
                <a:extLst>
                  <a:ext uri="{FF2B5EF4-FFF2-40B4-BE49-F238E27FC236}">
                    <a16:creationId xmlns:a16="http://schemas.microsoft.com/office/drawing/2014/main" id="{62B6A9C1-9ECF-E740-8210-537B54075D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63" name="AutoShape 336">
                  <a:extLst>
                    <a:ext uri="{FF2B5EF4-FFF2-40B4-BE49-F238E27FC236}">
                      <a16:creationId xmlns:a16="http://schemas.microsoft.com/office/drawing/2014/main" id="{9D8FBAA6-1137-6844-B6C0-8AE8A997B6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70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64" name="AutoShape 337">
                  <a:extLst>
                    <a:ext uri="{FF2B5EF4-FFF2-40B4-BE49-F238E27FC236}">
                      <a16:creationId xmlns:a16="http://schemas.microsoft.com/office/drawing/2014/main" id="{69F4B76F-7829-E94B-BEA3-FD8D128BDF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90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48" name="Freeform 338">
                <a:extLst>
                  <a:ext uri="{FF2B5EF4-FFF2-40B4-BE49-F238E27FC236}">
                    <a16:creationId xmlns:a16="http://schemas.microsoft.com/office/drawing/2014/main" id="{22A5C20A-B311-014E-A689-CAD61456A3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49" name="Group 339">
                <a:extLst>
                  <a:ext uri="{FF2B5EF4-FFF2-40B4-BE49-F238E27FC236}">
                    <a16:creationId xmlns:a16="http://schemas.microsoft.com/office/drawing/2014/main" id="{925CE1AB-BA57-3848-BF71-4F28A97B45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61" name="AutoShape 340">
                  <a:extLst>
                    <a:ext uri="{FF2B5EF4-FFF2-40B4-BE49-F238E27FC236}">
                      <a16:creationId xmlns:a16="http://schemas.microsoft.com/office/drawing/2014/main" id="{B07E1427-3B3F-6340-A5C6-DEFB2FDEA8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9" y="2568"/>
                  <a:ext cx="702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62" name="AutoShape 341">
                  <a:extLst>
                    <a:ext uri="{FF2B5EF4-FFF2-40B4-BE49-F238E27FC236}">
                      <a16:creationId xmlns:a16="http://schemas.microsoft.com/office/drawing/2014/main" id="{E9341EDB-352E-324A-895B-0C91268DFA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4"/>
                  <a:ext cx="67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50" name="Rectangle 342">
                <a:extLst>
                  <a:ext uri="{FF2B5EF4-FFF2-40B4-BE49-F238E27FC236}">
                    <a16:creationId xmlns:a16="http://schemas.microsoft.com/office/drawing/2014/main" id="{11D2D091-BAD4-0641-8566-710F8617E3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429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1" name="Freeform 343">
                <a:extLst>
                  <a:ext uri="{FF2B5EF4-FFF2-40B4-BE49-F238E27FC236}">
                    <a16:creationId xmlns:a16="http://schemas.microsoft.com/office/drawing/2014/main" id="{3E9A5AE3-2D61-1346-98F1-082A92E964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2" name="Freeform 344">
                <a:extLst>
                  <a:ext uri="{FF2B5EF4-FFF2-40B4-BE49-F238E27FC236}">
                    <a16:creationId xmlns:a16="http://schemas.microsoft.com/office/drawing/2014/main" id="{C88A9B02-44A8-734D-A285-32FD607BA8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3" name="Oval 345">
                <a:extLst>
                  <a:ext uri="{FF2B5EF4-FFF2-40B4-BE49-F238E27FC236}">
                    <a16:creationId xmlns:a16="http://schemas.microsoft.com/office/drawing/2014/main" id="{F7E578EC-80CB-5240-8CD1-30DCB35498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8" y="2612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4" name="Freeform 346">
                <a:extLst>
                  <a:ext uri="{FF2B5EF4-FFF2-40B4-BE49-F238E27FC236}">
                    <a16:creationId xmlns:a16="http://schemas.microsoft.com/office/drawing/2014/main" id="{01251E70-248C-C54E-995F-050E4B38D1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5" name="AutoShape 347">
                <a:extLst>
                  <a:ext uri="{FF2B5EF4-FFF2-40B4-BE49-F238E27FC236}">
                    <a16:creationId xmlns:a16="http://schemas.microsoft.com/office/drawing/2014/main" id="{8EDCF461-339C-BE45-B223-F7FF2FF530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6"/>
                <a:ext cx="1198" cy="14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6" name="AutoShape 348">
                <a:extLst>
                  <a:ext uri="{FF2B5EF4-FFF2-40B4-BE49-F238E27FC236}">
                    <a16:creationId xmlns:a16="http://schemas.microsoft.com/office/drawing/2014/main" id="{41BCC026-3C31-E047-BE6D-95F125EFBE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2713"/>
                <a:ext cx="1070" cy="8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7" name="Oval 349">
                <a:extLst>
                  <a:ext uri="{FF2B5EF4-FFF2-40B4-BE49-F238E27FC236}">
                    <a16:creationId xmlns:a16="http://schemas.microsoft.com/office/drawing/2014/main" id="{BDE395A6-533C-B447-98EC-373FD11B49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2384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8" name="Oval 350">
                <a:extLst>
                  <a:ext uri="{FF2B5EF4-FFF2-40B4-BE49-F238E27FC236}">
                    <a16:creationId xmlns:a16="http://schemas.microsoft.com/office/drawing/2014/main" id="{B4DADC3A-2C8C-F346-B8B8-136C0D22C4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6" y="2384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59" name="Oval 351">
                <a:extLst>
                  <a:ext uri="{FF2B5EF4-FFF2-40B4-BE49-F238E27FC236}">
                    <a16:creationId xmlns:a16="http://schemas.microsoft.com/office/drawing/2014/main" id="{38987EEB-88F2-1244-9E1C-2C362707F8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1" y="2379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60" name="Rectangle 352">
                <a:extLst>
                  <a:ext uri="{FF2B5EF4-FFF2-40B4-BE49-F238E27FC236}">
                    <a16:creationId xmlns:a16="http://schemas.microsoft.com/office/drawing/2014/main" id="{AAD9CA5F-C3CC-4E40-B45E-D06325400A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3" y="1837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1" name="Line 9">
              <a:extLst>
                <a:ext uri="{FF2B5EF4-FFF2-40B4-BE49-F238E27FC236}">
                  <a16:creationId xmlns:a16="http://schemas.microsoft.com/office/drawing/2014/main" id="{9E3D4712-7ACE-524B-B065-8A439F0D26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4" y="1642"/>
              <a:ext cx="708" cy="49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2" name="Group 19">
              <a:extLst>
                <a:ext uri="{FF2B5EF4-FFF2-40B4-BE49-F238E27FC236}">
                  <a16:creationId xmlns:a16="http://schemas.microsoft.com/office/drawing/2014/main" id="{B7732DA7-70D9-1240-BF36-777385ECC6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6" y="1881"/>
              <a:ext cx="510" cy="661"/>
              <a:chOff x="4296" y="2627"/>
              <a:chExt cx="510" cy="661"/>
            </a:xfrm>
          </p:grpSpPr>
          <p:sp>
            <p:nvSpPr>
              <p:cNvPr id="322" name="Rectangle 20">
                <a:extLst>
                  <a:ext uri="{FF2B5EF4-FFF2-40B4-BE49-F238E27FC236}">
                    <a16:creationId xmlns:a16="http://schemas.microsoft.com/office/drawing/2014/main" id="{7EF39355-B61B-E84C-B3EA-87B8386C9C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3" name="Text Box 21">
                <a:extLst>
                  <a:ext uri="{FF2B5EF4-FFF2-40B4-BE49-F238E27FC236}">
                    <a16:creationId xmlns:a16="http://schemas.microsoft.com/office/drawing/2014/main" id="{26712A7D-44B8-304E-A5C8-D984194E69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98" y="2627"/>
                <a:ext cx="485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mail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server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4" name="Rectangle 22">
                <a:extLst>
                  <a:ext uri="{FF2B5EF4-FFF2-40B4-BE49-F238E27FC236}">
                    <a16:creationId xmlns:a16="http://schemas.microsoft.com/office/drawing/2014/main" id="{7D10463C-95E2-7A40-B36D-B52E7D083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5" name="Line 23">
                <a:extLst>
                  <a:ext uri="{FF2B5EF4-FFF2-40B4-BE49-F238E27FC236}">
                    <a16:creationId xmlns:a16="http://schemas.microsoft.com/office/drawing/2014/main" id="{68F9A836-2CFD-7B42-A92E-BE9292B82A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6" name="Line 24">
                <a:extLst>
                  <a:ext uri="{FF2B5EF4-FFF2-40B4-BE49-F238E27FC236}">
                    <a16:creationId xmlns:a16="http://schemas.microsoft.com/office/drawing/2014/main" id="{1779996E-0F2D-8442-BDA2-3F87ED9983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7" name="Line 25">
                <a:extLst>
                  <a:ext uri="{FF2B5EF4-FFF2-40B4-BE49-F238E27FC236}">
                    <a16:creationId xmlns:a16="http://schemas.microsoft.com/office/drawing/2014/main" id="{40E69C7B-2F1A-5E44-95A1-0FA6ED8558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8" name="Line 26">
                <a:extLst>
                  <a:ext uri="{FF2B5EF4-FFF2-40B4-BE49-F238E27FC236}">
                    <a16:creationId xmlns:a16="http://schemas.microsoft.com/office/drawing/2014/main" id="{CFC35C20-DD29-644F-933D-922B8557DB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9" name="Line 27">
                <a:extLst>
                  <a:ext uri="{FF2B5EF4-FFF2-40B4-BE49-F238E27FC236}">
                    <a16:creationId xmlns:a16="http://schemas.microsoft.com/office/drawing/2014/main" id="{43DE343D-639B-8043-A638-7551BBFABD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0" name="Line 28">
                <a:extLst>
                  <a:ext uri="{FF2B5EF4-FFF2-40B4-BE49-F238E27FC236}">
                    <a16:creationId xmlns:a16="http://schemas.microsoft.com/office/drawing/2014/main" id="{73CAB6AE-7763-9144-9C11-A01FC53341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1" name="Line 29">
                <a:extLst>
                  <a:ext uri="{FF2B5EF4-FFF2-40B4-BE49-F238E27FC236}">
                    <a16:creationId xmlns:a16="http://schemas.microsoft.com/office/drawing/2014/main" id="{04D1B335-C850-7F4C-B4D0-A23B2568D0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2" name="Rectangle 30">
                <a:extLst>
                  <a:ext uri="{FF2B5EF4-FFF2-40B4-BE49-F238E27FC236}">
                    <a16:creationId xmlns:a16="http://schemas.microsoft.com/office/drawing/2014/main" id="{D75BC7AF-5CB3-C249-8C45-6520E20D06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3" name="Rectangle 31">
                <a:extLst>
                  <a:ext uri="{FF2B5EF4-FFF2-40B4-BE49-F238E27FC236}">
                    <a16:creationId xmlns:a16="http://schemas.microsoft.com/office/drawing/2014/main" id="{74DAAAB9-27DF-DA4B-872B-8B29FE6DD3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4" name="Rectangle 32">
                <a:extLst>
                  <a:ext uri="{FF2B5EF4-FFF2-40B4-BE49-F238E27FC236}">
                    <a16:creationId xmlns:a16="http://schemas.microsoft.com/office/drawing/2014/main" id="{5F99C941-D513-9148-ABE9-3B9B588B29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5" name="Rectangle 33">
                <a:extLst>
                  <a:ext uri="{FF2B5EF4-FFF2-40B4-BE49-F238E27FC236}">
                    <a16:creationId xmlns:a16="http://schemas.microsoft.com/office/drawing/2014/main" id="{3651F20B-728B-344C-B4AD-749B1DEACD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6" name="Rectangle 34">
                <a:extLst>
                  <a:ext uri="{FF2B5EF4-FFF2-40B4-BE49-F238E27FC236}">
                    <a16:creationId xmlns:a16="http://schemas.microsoft.com/office/drawing/2014/main" id="{7164AE9B-5D5E-3949-A3F4-DED08F720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43" name="Group 60">
              <a:extLst>
                <a:ext uri="{FF2B5EF4-FFF2-40B4-BE49-F238E27FC236}">
                  <a16:creationId xmlns:a16="http://schemas.microsoft.com/office/drawing/2014/main" id="{5A333144-1730-0C4F-A832-56ED7E3B8D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6" y="2763"/>
              <a:ext cx="510" cy="661"/>
              <a:chOff x="4296" y="2627"/>
              <a:chExt cx="510" cy="661"/>
            </a:xfrm>
          </p:grpSpPr>
          <p:sp>
            <p:nvSpPr>
              <p:cNvPr id="307" name="Rectangle 61">
                <a:extLst>
                  <a:ext uri="{FF2B5EF4-FFF2-40B4-BE49-F238E27FC236}">
                    <a16:creationId xmlns:a16="http://schemas.microsoft.com/office/drawing/2014/main" id="{9395864E-A9B4-5342-82A1-DE3B8AFE9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8" name="Text Box 62">
                <a:extLst>
                  <a:ext uri="{FF2B5EF4-FFF2-40B4-BE49-F238E27FC236}">
                    <a16:creationId xmlns:a16="http://schemas.microsoft.com/office/drawing/2014/main" id="{5AACD721-3312-0F4C-BAF3-B6F1B5616C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98" y="2627"/>
                <a:ext cx="485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mail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server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9" name="Rectangle 63">
                <a:extLst>
                  <a:ext uri="{FF2B5EF4-FFF2-40B4-BE49-F238E27FC236}">
                    <a16:creationId xmlns:a16="http://schemas.microsoft.com/office/drawing/2014/main" id="{93B2530E-F2E5-1041-B7D2-9465CE4EAD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0" name="Line 64">
                <a:extLst>
                  <a:ext uri="{FF2B5EF4-FFF2-40B4-BE49-F238E27FC236}">
                    <a16:creationId xmlns:a16="http://schemas.microsoft.com/office/drawing/2014/main" id="{894E865A-3431-FD4B-96A5-C97DAAC7A6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1" name="Line 65">
                <a:extLst>
                  <a:ext uri="{FF2B5EF4-FFF2-40B4-BE49-F238E27FC236}">
                    <a16:creationId xmlns:a16="http://schemas.microsoft.com/office/drawing/2014/main" id="{3CA43AF7-D356-4142-A618-06DCB23282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2" name="Line 66">
                <a:extLst>
                  <a:ext uri="{FF2B5EF4-FFF2-40B4-BE49-F238E27FC236}">
                    <a16:creationId xmlns:a16="http://schemas.microsoft.com/office/drawing/2014/main" id="{4F8E4FC5-0A2A-4849-97E6-425A5D2E69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3" name="Line 67">
                <a:extLst>
                  <a:ext uri="{FF2B5EF4-FFF2-40B4-BE49-F238E27FC236}">
                    <a16:creationId xmlns:a16="http://schemas.microsoft.com/office/drawing/2014/main" id="{343125A4-6A3A-F943-89E3-12B16C09D2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4" name="Line 68">
                <a:extLst>
                  <a:ext uri="{FF2B5EF4-FFF2-40B4-BE49-F238E27FC236}">
                    <a16:creationId xmlns:a16="http://schemas.microsoft.com/office/drawing/2014/main" id="{D4CB6017-5831-FA48-815B-BE92970244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5" name="Line 69">
                <a:extLst>
                  <a:ext uri="{FF2B5EF4-FFF2-40B4-BE49-F238E27FC236}">
                    <a16:creationId xmlns:a16="http://schemas.microsoft.com/office/drawing/2014/main" id="{E4754EF7-D910-814B-8B41-2FD2BAA878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6" name="Line 70">
                <a:extLst>
                  <a:ext uri="{FF2B5EF4-FFF2-40B4-BE49-F238E27FC236}">
                    <a16:creationId xmlns:a16="http://schemas.microsoft.com/office/drawing/2014/main" id="{F137C288-EF55-D540-A997-85FA917D73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7" name="Rectangle 71">
                <a:extLst>
                  <a:ext uri="{FF2B5EF4-FFF2-40B4-BE49-F238E27FC236}">
                    <a16:creationId xmlns:a16="http://schemas.microsoft.com/office/drawing/2014/main" id="{F56FC77C-FB59-7F4E-B825-2A488EF8C8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8" name="Rectangle 72">
                <a:extLst>
                  <a:ext uri="{FF2B5EF4-FFF2-40B4-BE49-F238E27FC236}">
                    <a16:creationId xmlns:a16="http://schemas.microsoft.com/office/drawing/2014/main" id="{F41D8631-6A74-BA42-8A05-01D02E0EA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9" name="Rectangle 73">
                <a:extLst>
                  <a:ext uri="{FF2B5EF4-FFF2-40B4-BE49-F238E27FC236}">
                    <a16:creationId xmlns:a16="http://schemas.microsoft.com/office/drawing/2014/main" id="{C73BF6A9-3054-FB43-A0C0-EB576EBF15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0" name="Rectangle 74">
                <a:extLst>
                  <a:ext uri="{FF2B5EF4-FFF2-40B4-BE49-F238E27FC236}">
                    <a16:creationId xmlns:a16="http://schemas.microsoft.com/office/drawing/2014/main" id="{944FDC84-5A12-CC42-9A23-A92DDF6AE0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1" name="Rectangle 75">
                <a:extLst>
                  <a:ext uri="{FF2B5EF4-FFF2-40B4-BE49-F238E27FC236}">
                    <a16:creationId xmlns:a16="http://schemas.microsoft.com/office/drawing/2014/main" id="{88D6DBF9-99B2-4544-BF6D-329E89DCB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44" name="Group 96">
              <a:extLst>
                <a:ext uri="{FF2B5EF4-FFF2-40B4-BE49-F238E27FC236}">
                  <a16:creationId xmlns:a16="http://schemas.microsoft.com/office/drawing/2014/main" id="{57000094-DC40-484B-A0CA-146FA733FE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6" y="1347"/>
              <a:ext cx="510" cy="661"/>
              <a:chOff x="4296" y="2627"/>
              <a:chExt cx="510" cy="661"/>
            </a:xfrm>
          </p:grpSpPr>
          <p:sp>
            <p:nvSpPr>
              <p:cNvPr id="292" name="Rectangle 97">
                <a:extLst>
                  <a:ext uri="{FF2B5EF4-FFF2-40B4-BE49-F238E27FC236}">
                    <a16:creationId xmlns:a16="http://schemas.microsoft.com/office/drawing/2014/main" id="{23688015-1451-B649-A136-19DFE598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3" name="Text Box 98">
                <a:extLst>
                  <a:ext uri="{FF2B5EF4-FFF2-40B4-BE49-F238E27FC236}">
                    <a16:creationId xmlns:a16="http://schemas.microsoft.com/office/drawing/2014/main" id="{8D2FAA41-802D-714B-9684-49001E0C16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98" y="2627"/>
                <a:ext cx="485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mail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server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4" name="Rectangle 99">
                <a:extLst>
                  <a:ext uri="{FF2B5EF4-FFF2-40B4-BE49-F238E27FC236}">
                    <a16:creationId xmlns:a16="http://schemas.microsoft.com/office/drawing/2014/main" id="{A4CCD107-61E7-3242-85D1-3EAFC1B479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5" name="Line 100">
                <a:extLst>
                  <a:ext uri="{FF2B5EF4-FFF2-40B4-BE49-F238E27FC236}">
                    <a16:creationId xmlns:a16="http://schemas.microsoft.com/office/drawing/2014/main" id="{2743033E-E6A8-F646-99FA-C57B67EFD0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6" name="Line 101">
                <a:extLst>
                  <a:ext uri="{FF2B5EF4-FFF2-40B4-BE49-F238E27FC236}">
                    <a16:creationId xmlns:a16="http://schemas.microsoft.com/office/drawing/2014/main" id="{2C5C87C8-3EB9-C345-8455-9601CC8BF2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7" name="Line 102">
                <a:extLst>
                  <a:ext uri="{FF2B5EF4-FFF2-40B4-BE49-F238E27FC236}">
                    <a16:creationId xmlns:a16="http://schemas.microsoft.com/office/drawing/2014/main" id="{61F561F5-A8AF-F046-8A1B-EB72756DC9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8" name="Line 103">
                <a:extLst>
                  <a:ext uri="{FF2B5EF4-FFF2-40B4-BE49-F238E27FC236}">
                    <a16:creationId xmlns:a16="http://schemas.microsoft.com/office/drawing/2014/main" id="{189B5DCD-C8CD-4049-BF55-784B4932C7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9" name="Line 104">
                <a:extLst>
                  <a:ext uri="{FF2B5EF4-FFF2-40B4-BE49-F238E27FC236}">
                    <a16:creationId xmlns:a16="http://schemas.microsoft.com/office/drawing/2014/main" id="{51E021BF-BE11-C748-8956-6CE4588C2A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0" name="Line 105">
                <a:extLst>
                  <a:ext uri="{FF2B5EF4-FFF2-40B4-BE49-F238E27FC236}">
                    <a16:creationId xmlns:a16="http://schemas.microsoft.com/office/drawing/2014/main" id="{4B929A3B-B815-E441-922D-EA14E8C14C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1" name="Line 106">
                <a:extLst>
                  <a:ext uri="{FF2B5EF4-FFF2-40B4-BE49-F238E27FC236}">
                    <a16:creationId xmlns:a16="http://schemas.microsoft.com/office/drawing/2014/main" id="{5A282BD2-5338-3E4D-8636-9D489C73E7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2" name="Rectangle 107">
                <a:extLst>
                  <a:ext uri="{FF2B5EF4-FFF2-40B4-BE49-F238E27FC236}">
                    <a16:creationId xmlns:a16="http://schemas.microsoft.com/office/drawing/2014/main" id="{8E194D1F-5621-4E4F-9797-A2C32D688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3" name="Rectangle 108">
                <a:extLst>
                  <a:ext uri="{FF2B5EF4-FFF2-40B4-BE49-F238E27FC236}">
                    <a16:creationId xmlns:a16="http://schemas.microsoft.com/office/drawing/2014/main" id="{AD50D80A-F8D2-514C-87E9-4ACA4207A6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4" name="Rectangle 109">
                <a:extLst>
                  <a:ext uri="{FF2B5EF4-FFF2-40B4-BE49-F238E27FC236}">
                    <a16:creationId xmlns:a16="http://schemas.microsoft.com/office/drawing/2014/main" id="{2275F6D3-E63F-C04C-A0DE-16B4A4842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5" name="Rectangle 110">
                <a:extLst>
                  <a:ext uri="{FF2B5EF4-FFF2-40B4-BE49-F238E27FC236}">
                    <a16:creationId xmlns:a16="http://schemas.microsoft.com/office/drawing/2014/main" id="{48706195-34DD-A541-88E3-15F1D1F4A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6" name="Rectangle 111">
                <a:extLst>
                  <a:ext uri="{FF2B5EF4-FFF2-40B4-BE49-F238E27FC236}">
                    <a16:creationId xmlns:a16="http://schemas.microsoft.com/office/drawing/2014/main" id="{3F644955-990A-3D46-8B8D-8C68D095DA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5" name="Line 117">
              <a:extLst>
                <a:ext uri="{FF2B5EF4-FFF2-40B4-BE49-F238E27FC236}">
                  <a16:creationId xmlns:a16="http://schemas.microsoft.com/office/drawing/2014/main" id="{14A97E77-F498-9E42-8702-8B7F5D1AC5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34" y="2350"/>
              <a:ext cx="708" cy="684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6" name="Line 118">
              <a:extLst>
                <a:ext uri="{FF2B5EF4-FFF2-40B4-BE49-F238E27FC236}">
                  <a16:creationId xmlns:a16="http://schemas.microsoft.com/office/drawing/2014/main" id="{32DA8ECF-6761-E64E-A313-7489BEF95F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66" y="2020"/>
              <a:ext cx="0" cy="78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7" name="Group 119">
              <a:extLst>
                <a:ext uri="{FF2B5EF4-FFF2-40B4-BE49-F238E27FC236}">
                  <a16:creationId xmlns:a16="http://schemas.microsoft.com/office/drawing/2014/main" id="{BA52A921-FC7C-6043-901B-3544177346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9" y="2535"/>
              <a:ext cx="641" cy="330"/>
              <a:chOff x="3749" y="2537"/>
              <a:chExt cx="641" cy="330"/>
            </a:xfrm>
          </p:grpSpPr>
          <p:sp>
            <p:nvSpPr>
              <p:cNvPr id="290" name="Rectangle 120">
                <a:extLst>
                  <a:ext uri="{FF2B5EF4-FFF2-40B4-BE49-F238E27FC236}">
                    <a16:creationId xmlns:a16="http://schemas.microsoft.com/office/drawing/2014/main" id="{0C8E9259-98F2-604F-A4C6-3A7F488FCC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1" name="Text Box 121">
                <a:extLst>
                  <a:ext uri="{FF2B5EF4-FFF2-40B4-BE49-F238E27FC236}">
                    <a16:creationId xmlns:a16="http://schemas.microsoft.com/office/drawing/2014/main" id="{211C72D2-CB25-324F-AB81-6EE0282F0E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9" y="2537"/>
                <a:ext cx="641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SMTP</a:t>
                </a:r>
              </a:p>
            </p:txBody>
          </p:sp>
        </p:grpSp>
        <p:grpSp>
          <p:nvGrpSpPr>
            <p:cNvPr id="248" name="Group 122">
              <a:extLst>
                <a:ext uri="{FF2B5EF4-FFF2-40B4-BE49-F238E27FC236}">
                  <a16:creationId xmlns:a16="http://schemas.microsoft.com/office/drawing/2014/main" id="{0C8CF91C-30A4-724C-9B71-2A06A29487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5" y="1743"/>
              <a:ext cx="641" cy="330"/>
              <a:chOff x="3749" y="2537"/>
              <a:chExt cx="641" cy="330"/>
            </a:xfrm>
          </p:grpSpPr>
          <p:sp>
            <p:nvSpPr>
              <p:cNvPr id="288" name="Rectangle 123">
                <a:extLst>
                  <a:ext uri="{FF2B5EF4-FFF2-40B4-BE49-F238E27FC236}">
                    <a16:creationId xmlns:a16="http://schemas.microsoft.com/office/drawing/2014/main" id="{FCECD58F-F77F-CE4B-B35E-A96DEDC7E6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9" name="Text Box 124">
                <a:extLst>
                  <a:ext uri="{FF2B5EF4-FFF2-40B4-BE49-F238E27FC236}">
                    <a16:creationId xmlns:a16="http://schemas.microsoft.com/office/drawing/2014/main" id="{AF84BA8D-FF6F-3247-901E-8E6B18720F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9" y="2537"/>
                <a:ext cx="641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SMTP</a:t>
                </a:r>
              </a:p>
            </p:txBody>
          </p:sp>
        </p:grpSp>
        <p:grpSp>
          <p:nvGrpSpPr>
            <p:cNvPr id="249" name="Group 125">
              <a:extLst>
                <a:ext uri="{FF2B5EF4-FFF2-40B4-BE49-F238E27FC236}">
                  <a16:creationId xmlns:a16="http://schemas.microsoft.com/office/drawing/2014/main" id="{58DC277B-7AA7-2E40-B727-BF4769AC13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62" y="2151"/>
              <a:ext cx="641" cy="330"/>
              <a:chOff x="3770" y="2495"/>
              <a:chExt cx="641" cy="330"/>
            </a:xfrm>
          </p:grpSpPr>
          <p:sp>
            <p:nvSpPr>
              <p:cNvPr id="286" name="Rectangle 126">
                <a:extLst>
                  <a:ext uri="{FF2B5EF4-FFF2-40B4-BE49-F238E27FC236}">
                    <a16:creationId xmlns:a16="http://schemas.microsoft.com/office/drawing/2014/main" id="{2816DCBF-A1AF-E048-B956-3F1809C0D7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7" name="Text Box 127">
                <a:extLst>
                  <a:ext uri="{FF2B5EF4-FFF2-40B4-BE49-F238E27FC236}">
                    <a16:creationId xmlns:a16="http://schemas.microsoft.com/office/drawing/2014/main" id="{63B15CD0-9983-6A4B-9279-804A5439A9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0" y="2495"/>
                <a:ext cx="641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SMTP</a:t>
                </a:r>
              </a:p>
            </p:txBody>
          </p:sp>
        </p:grpSp>
        <p:grpSp>
          <p:nvGrpSpPr>
            <p:cNvPr id="250" name="Group 423">
              <a:extLst>
                <a:ext uri="{FF2B5EF4-FFF2-40B4-BE49-F238E27FC236}">
                  <a16:creationId xmlns:a16="http://schemas.microsoft.com/office/drawing/2014/main" id="{30BA0251-F53A-8C4F-97BA-8DC51407C8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9" y="886"/>
              <a:ext cx="583" cy="664"/>
              <a:chOff x="3566" y="550"/>
              <a:chExt cx="583" cy="664"/>
            </a:xfrm>
          </p:grpSpPr>
          <p:grpSp>
            <p:nvGrpSpPr>
              <p:cNvPr id="281" name="Group 353">
                <a:extLst>
                  <a:ext uri="{FF2B5EF4-FFF2-40B4-BE49-F238E27FC236}">
                    <a16:creationId xmlns:a16="http://schemas.microsoft.com/office/drawing/2014/main" id="{08E25960-F839-D945-AEB0-EBA43385ED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284" name="Picture 354" descr="desktop_computer_stylized_medium">
                  <a:extLst>
                    <a:ext uri="{FF2B5EF4-FFF2-40B4-BE49-F238E27FC236}">
                      <a16:creationId xmlns:a16="http://schemas.microsoft.com/office/drawing/2014/main" id="{A8E24158-A20D-2643-9568-7E2B6A9A8F7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85" name="Freeform 355">
                  <a:extLst>
                    <a:ext uri="{FF2B5EF4-FFF2-40B4-BE49-F238E27FC236}">
                      <a16:creationId xmlns:a16="http://schemas.microsoft.com/office/drawing/2014/main" id="{7C66E8C3-2156-B443-A62B-AB5FE62DD4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82" name="Rectangle 115">
                <a:extLst>
                  <a:ext uri="{FF2B5EF4-FFF2-40B4-BE49-F238E27FC236}">
                    <a16:creationId xmlns:a16="http://schemas.microsoft.com/office/drawing/2014/main" id="{A8808CF7-A20F-6048-A5C3-5948802EC1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3" name="Text Box 116">
                <a:extLst>
                  <a:ext uri="{FF2B5EF4-FFF2-40B4-BE49-F238E27FC236}">
                    <a16:creationId xmlns:a16="http://schemas.microsoft.com/office/drawing/2014/main" id="{3615B133-7ADF-B149-A5EF-D48A09950B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51" name="Group 424">
              <a:extLst>
                <a:ext uri="{FF2B5EF4-FFF2-40B4-BE49-F238E27FC236}">
                  <a16:creationId xmlns:a16="http://schemas.microsoft.com/office/drawing/2014/main" id="{45EE4567-07D2-9B44-B152-A79DBA1430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62" y="1400"/>
              <a:ext cx="583" cy="664"/>
              <a:chOff x="3566" y="550"/>
              <a:chExt cx="583" cy="664"/>
            </a:xfrm>
          </p:grpSpPr>
          <p:grpSp>
            <p:nvGrpSpPr>
              <p:cNvPr id="276" name="Group 425">
                <a:extLst>
                  <a:ext uri="{FF2B5EF4-FFF2-40B4-BE49-F238E27FC236}">
                    <a16:creationId xmlns:a16="http://schemas.microsoft.com/office/drawing/2014/main" id="{E722A2E6-A5F4-6C41-B802-1B3176A542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279" name="Picture 426" descr="desktop_computer_stylized_medium">
                  <a:extLst>
                    <a:ext uri="{FF2B5EF4-FFF2-40B4-BE49-F238E27FC236}">
                      <a16:creationId xmlns:a16="http://schemas.microsoft.com/office/drawing/2014/main" id="{8B6EAA10-F9D8-724F-94C8-D4E4B57A04F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80" name="Freeform 427">
                  <a:extLst>
                    <a:ext uri="{FF2B5EF4-FFF2-40B4-BE49-F238E27FC236}">
                      <a16:creationId xmlns:a16="http://schemas.microsoft.com/office/drawing/2014/main" id="{1E93A55D-6DF6-C544-9512-0E02D9C496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77" name="Rectangle 115">
                <a:extLst>
                  <a:ext uri="{FF2B5EF4-FFF2-40B4-BE49-F238E27FC236}">
                    <a16:creationId xmlns:a16="http://schemas.microsoft.com/office/drawing/2014/main" id="{1B535841-0794-1B43-AB50-A8A2B89E46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8" name="Text Box 116">
                <a:extLst>
                  <a:ext uri="{FF2B5EF4-FFF2-40B4-BE49-F238E27FC236}">
                    <a16:creationId xmlns:a16="http://schemas.microsoft.com/office/drawing/2014/main" id="{08BD580D-BB58-674F-BF51-73AD02F8ED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52" name="Group 430">
              <a:extLst>
                <a:ext uri="{FF2B5EF4-FFF2-40B4-BE49-F238E27FC236}">
                  <a16:creationId xmlns:a16="http://schemas.microsoft.com/office/drawing/2014/main" id="{34A2D0BA-C196-4942-B7CA-678581CB51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74" y="1880"/>
              <a:ext cx="583" cy="664"/>
              <a:chOff x="3566" y="550"/>
              <a:chExt cx="583" cy="664"/>
            </a:xfrm>
          </p:grpSpPr>
          <p:grpSp>
            <p:nvGrpSpPr>
              <p:cNvPr id="271" name="Group 431">
                <a:extLst>
                  <a:ext uri="{FF2B5EF4-FFF2-40B4-BE49-F238E27FC236}">
                    <a16:creationId xmlns:a16="http://schemas.microsoft.com/office/drawing/2014/main" id="{BE03D0A5-F5D7-9948-B7EA-FA5E6ADA2B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274" name="Picture 432" descr="desktop_computer_stylized_medium">
                  <a:extLst>
                    <a:ext uri="{FF2B5EF4-FFF2-40B4-BE49-F238E27FC236}">
                      <a16:creationId xmlns:a16="http://schemas.microsoft.com/office/drawing/2014/main" id="{CE464295-B889-1B47-A8D7-3556B2AAAD0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75" name="Freeform 433">
                  <a:extLst>
                    <a:ext uri="{FF2B5EF4-FFF2-40B4-BE49-F238E27FC236}">
                      <a16:creationId xmlns:a16="http://schemas.microsoft.com/office/drawing/2014/main" id="{C77332B6-93C9-A042-A591-13DCD23AA5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72" name="Rectangle 115">
                <a:extLst>
                  <a:ext uri="{FF2B5EF4-FFF2-40B4-BE49-F238E27FC236}">
                    <a16:creationId xmlns:a16="http://schemas.microsoft.com/office/drawing/2014/main" id="{F6E9263B-5B99-914A-B779-F129D9C756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3" name="Text Box 116">
                <a:extLst>
                  <a:ext uri="{FF2B5EF4-FFF2-40B4-BE49-F238E27FC236}">
                    <a16:creationId xmlns:a16="http://schemas.microsoft.com/office/drawing/2014/main" id="{E6ADB34B-0590-DF41-A12D-070F82E8AE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53" name="Group 436">
              <a:extLst>
                <a:ext uri="{FF2B5EF4-FFF2-40B4-BE49-F238E27FC236}">
                  <a16:creationId xmlns:a16="http://schemas.microsoft.com/office/drawing/2014/main" id="{1E0B8E86-E363-7347-AAB0-795D10C2D2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91" y="2540"/>
              <a:ext cx="583" cy="664"/>
              <a:chOff x="3566" y="550"/>
              <a:chExt cx="583" cy="664"/>
            </a:xfrm>
          </p:grpSpPr>
          <p:grpSp>
            <p:nvGrpSpPr>
              <p:cNvPr id="266" name="Group 437">
                <a:extLst>
                  <a:ext uri="{FF2B5EF4-FFF2-40B4-BE49-F238E27FC236}">
                    <a16:creationId xmlns:a16="http://schemas.microsoft.com/office/drawing/2014/main" id="{AC5F831C-0C35-C549-B51D-4296B8B8B9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269" name="Picture 438" descr="desktop_computer_stylized_medium">
                  <a:extLst>
                    <a:ext uri="{FF2B5EF4-FFF2-40B4-BE49-F238E27FC236}">
                      <a16:creationId xmlns:a16="http://schemas.microsoft.com/office/drawing/2014/main" id="{AD14A203-3912-324B-BE4F-9D6A4285CEC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70" name="Freeform 439">
                  <a:extLst>
                    <a:ext uri="{FF2B5EF4-FFF2-40B4-BE49-F238E27FC236}">
                      <a16:creationId xmlns:a16="http://schemas.microsoft.com/office/drawing/2014/main" id="{9E88436B-4E0D-D149-A214-D937D45DEA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67" name="Rectangle 115">
                <a:extLst>
                  <a:ext uri="{FF2B5EF4-FFF2-40B4-BE49-F238E27FC236}">
                    <a16:creationId xmlns:a16="http://schemas.microsoft.com/office/drawing/2014/main" id="{0DEA31A9-2C76-564E-B16F-DBD697177E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8" name="Text Box 116">
                <a:extLst>
                  <a:ext uri="{FF2B5EF4-FFF2-40B4-BE49-F238E27FC236}">
                    <a16:creationId xmlns:a16="http://schemas.microsoft.com/office/drawing/2014/main" id="{7655A215-ADF5-8C47-8D04-DDBF56AFD7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54" name="Group 442">
              <a:extLst>
                <a:ext uri="{FF2B5EF4-FFF2-40B4-BE49-F238E27FC236}">
                  <a16:creationId xmlns:a16="http://schemas.microsoft.com/office/drawing/2014/main" id="{30600299-25CF-4A4E-8A3B-15590AC954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6" y="3446"/>
              <a:ext cx="583" cy="664"/>
              <a:chOff x="3566" y="550"/>
              <a:chExt cx="583" cy="664"/>
            </a:xfrm>
          </p:grpSpPr>
          <p:grpSp>
            <p:nvGrpSpPr>
              <p:cNvPr id="261" name="Group 443">
                <a:extLst>
                  <a:ext uri="{FF2B5EF4-FFF2-40B4-BE49-F238E27FC236}">
                    <a16:creationId xmlns:a16="http://schemas.microsoft.com/office/drawing/2014/main" id="{116521D6-39B6-ED4D-BF9D-4EDC84BB43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264" name="Picture 444" descr="desktop_computer_stylized_medium">
                  <a:extLst>
                    <a:ext uri="{FF2B5EF4-FFF2-40B4-BE49-F238E27FC236}">
                      <a16:creationId xmlns:a16="http://schemas.microsoft.com/office/drawing/2014/main" id="{B764D5A2-AAF9-6F4A-AD12-7AF1E69A921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65" name="Freeform 445">
                  <a:extLst>
                    <a:ext uri="{FF2B5EF4-FFF2-40B4-BE49-F238E27FC236}">
                      <a16:creationId xmlns:a16="http://schemas.microsoft.com/office/drawing/2014/main" id="{1CF12910-951A-5444-81F3-DDC16C9510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62" name="Rectangle 115">
                <a:extLst>
                  <a:ext uri="{FF2B5EF4-FFF2-40B4-BE49-F238E27FC236}">
                    <a16:creationId xmlns:a16="http://schemas.microsoft.com/office/drawing/2014/main" id="{E6B060FF-D007-3348-A6C9-A56534FB0E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3" name="Text Box 116">
                <a:extLst>
                  <a:ext uri="{FF2B5EF4-FFF2-40B4-BE49-F238E27FC236}">
                    <a16:creationId xmlns:a16="http://schemas.microsoft.com/office/drawing/2014/main" id="{D67C13D0-AC42-8E4B-9B42-5CEAC13028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55" name="Group 448">
              <a:extLst>
                <a:ext uri="{FF2B5EF4-FFF2-40B4-BE49-F238E27FC236}">
                  <a16:creationId xmlns:a16="http://schemas.microsoft.com/office/drawing/2014/main" id="{8E0DD129-7A33-3E4A-8455-FC51B1CF67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05" y="3056"/>
              <a:ext cx="583" cy="664"/>
              <a:chOff x="3566" y="550"/>
              <a:chExt cx="583" cy="664"/>
            </a:xfrm>
          </p:grpSpPr>
          <p:grpSp>
            <p:nvGrpSpPr>
              <p:cNvPr id="256" name="Group 449">
                <a:extLst>
                  <a:ext uri="{FF2B5EF4-FFF2-40B4-BE49-F238E27FC236}">
                    <a16:creationId xmlns:a16="http://schemas.microsoft.com/office/drawing/2014/main" id="{90AB032A-A3B7-3748-9489-8C4F915581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259" name="Picture 450" descr="desktop_computer_stylized_medium">
                  <a:extLst>
                    <a:ext uri="{FF2B5EF4-FFF2-40B4-BE49-F238E27FC236}">
                      <a16:creationId xmlns:a16="http://schemas.microsoft.com/office/drawing/2014/main" id="{DE476DC9-0E4F-314D-82DF-D6027FE6D11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60" name="Freeform 451">
                  <a:extLst>
                    <a:ext uri="{FF2B5EF4-FFF2-40B4-BE49-F238E27FC236}">
                      <a16:creationId xmlns:a16="http://schemas.microsoft.com/office/drawing/2014/main" id="{234ABE2F-A8B4-8542-94E8-78DDE67E3E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57" name="Rectangle 115">
                <a:extLst>
                  <a:ext uri="{FF2B5EF4-FFF2-40B4-BE49-F238E27FC236}">
                    <a16:creationId xmlns:a16="http://schemas.microsoft.com/office/drawing/2014/main" id="{B0E02959-4482-944E-9351-976262974C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58" name="Text Box 116">
                <a:extLst>
                  <a:ext uri="{FF2B5EF4-FFF2-40B4-BE49-F238E27FC236}">
                    <a16:creationId xmlns:a16="http://schemas.microsoft.com/office/drawing/2014/main" id="{53D455CA-494C-3941-B909-EFE07A9B71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216" name="Rectangle 3">
            <a:extLst>
              <a:ext uri="{FF2B5EF4-FFF2-40B4-BE49-F238E27FC236}">
                <a16:creationId xmlns:a16="http://schemas.microsoft.com/office/drawing/2014/main" id="{D5E2CE3F-09DC-EA40-ABE5-ED6ACF8FB8D5}"/>
              </a:ext>
            </a:extLst>
          </p:cNvPr>
          <p:cNvSpPr txBox="1">
            <a:spLocks noChangeArrowheads="1"/>
          </p:cNvSpPr>
          <p:nvPr/>
        </p:nvSpPr>
        <p:spPr>
          <a:xfrm>
            <a:off x="660265" y="1387147"/>
            <a:ext cx="5674033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mail servers: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mailbox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contains incoming messages for user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message queue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of outgoing (to be sent) mail messages</a:t>
            </a:r>
          </a:p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protocol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between mail servers to send email messages</a:t>
            </a:r>
          </a:p>
          <a:p>
            <a:pPr marL="411163" marR="0" lvl="0" indent="-2301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client: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sending mail server</a:t>
            </a:r>
          </a:p>
          <a:p>
            <a:pPr marL="411163" marR="0" lvl="0" indent="-2301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“server”: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receiving mail server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35D9358-DFF3-6B4F-B793-C73142424C20}"/>
              </a:ext>
            </a:extLst>
          </p:cNvPr>
          <p:cNvGrpSpPr/>
          <p:nvPr/>
        </p:nvGrpSpPr>
        <p:grpSpPr>
          <a:xfrm>
            <a:off x="7171111" y="1995054"/>
            <a:ext cx="3710247" cy="3732412"/>
            <a:chOff x="7171111" y="1995054"/>
            <a:chExt cx="3710247" cy="373241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BE430A9-6EC8-E04E-AC1F-E5B6080D4994}"/>
                </a:ext>
              </a:extLst>
            </p:cNvPr>
            <p:cNvSpPr/>
            <p:nvPr/>
          </p:nvSpPr>
          <p:spPr>
            <a:xfrm>
              <a:off x="7215447" y="1995054"/>
              <a:ext cx="1230284" cy="43226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7240D5A6-234E-E146-AB2C-E5F301108500}"/>
                </a:ext>
              </a:extLst>
            </p:cNvPr>
            <p:cNvSpPr/>
            <p:nvPr/>
          </p:nvSpPr>
          <p:spPr>
            <a:xfrm>
              <a:off x="9213272" y="2862348"/>
              <a:ext cx="1230284" cy="43226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BD61EF7B-A2A1-9B4E-A736-BF8BBEA6BDD9}"/>
                </a:ext>
              </a:extLst>
            </p:cNvPr>
            <p:cNvSpPr/>
            <p:nvPr/>
          </p:nvSpPr>
          <p:spPr>
            <a:xfrm>
              <a:off x="7171111" y="4261656"/>
              <a:ext cx="1230284" cy="43226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8259EEA6-9689-C04D-BD3F-CF04D4B88165}"/>
                </a:ext>
              </a:extLst>
            </p:cNvPr>
            <p:cNvSpPr/>
            <p:nvPr/>
          </p:nvSpPr>
          <p:spPr>
            <a:xfrm>
              <a:off x="9651074" y="5295204"/>
              <a:ext cx="1230284" cy="43226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F01800ED-B4E3-D244-99D3-D843C53AC930}"/>
              </a:ext>
            </a:extLst>
          </p:cNvPr>
          <p:cNvGrpSpPr/>
          <p:nvPr/>
        </p:nvGrpSpPr>
        <p:grpSpPr>
          <a:xfrm>
            <a:off x="7223758" y="2263832"/>
            <a:ext cx="3272445" cy="4031670"/>
            <a:chOff x="7171111" y="1995054"/>
            <a:chExt cx="3272445" cy="4031670"/>
          </a:xfrm>
        </p:grpSpPr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1AE66534-1742-4D4D-A771-2684958A7DEB}"/>
                </a:ext>
              </a:extLst>
            </p:cNvPr>
            <p:cNvSpPr/>
            <p:nvPr/>
          </p:nvSpPr>
          <p:spPr>
            <a:xfrm>
              <a:off x="7215447" y="1995054"/>
              <a:ext cx="1230284" cy="43226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89210E69-0F0D-A54E-BE3D-5898333A054A}"/>
                </a:ext>
              </a:extLst>
            </p:cNvPr>
            <p:cNvSpPr/>
            <p:nvPr/>
          </p:nvSpPr>
          <p:spPr>
            <a:xfrm>
              <a:off x="9213272" y="2862348"/>
              <a:ext cx="1230284" cy="43226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D90FA906-1714-D741-9807-A174108A555D}"/>
                </a:ext>
              </a:extLst>
            </p:cNvPr>
            <p:cNvSpPr/>
            <p:nvPr/>
          </p:nvSpPr>
          <p:spPr>
            <a:xfrm>
              <a:off x="7171111" y="4261656"/>
              <a:ext cx="1230284" cy="43226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FC5F6C4F-12A6-3249-823E-31B999516BF6}"/>
                </a:ext>
              </a:extLst>
            </p:cNvPr>
            <p:cNvSpPr/>
            <p:nvPr/>
          </p:nvSpPr>
          <p:spPr>
            <a:xfrm>
              <a:off x="9590116" y="5594462"/>
              <a:ext cx="759227" cy="43226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E7737B7-4792-4C4D-ADC2-1233AEC89C9C}"/>
              </a:ext>
            </a:extLst>
          </p:cNvPr>
          <p:cNvGrpSpPr/>
          <p:nvPr/>
        </p:nvGrpSpPr>
        <p:grpSpPr>
          <a:xfrm>
            <a:off x="6988233" y="2128058"/>
            <a:ext cx="2391295" cy="1864822"/>
            <a:chOff x="6988233" y="2128058"/>
            <a:chExt cx="2391295" cy="186482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9B212E0-3D25-5C48-91EF-9330F70E0B9C}"/>
                </a:ext>
              </a:extLst>
            </p:cNvPr>
            <p:cNvSpPr/>
            <p:nvPr/>
          </p:nvSpPr>
          <p:spPr>
            <a:xfrm>
              <a:off x="8262851" y="2128058"/>
              <a:ext cx="1080655" cy="615142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E403B798-6196-3C4A-B374-5D484B4CC8E5}"/>
                </a:ext>
              </a:extLst>
            </p:cNvPr>
            <p:cNvSpPr/>
            <p:nvPr/>
          </p:nvSpPr>
          <p:spPr>
            <a:xfrm>
              <a:off x="8298873" y="3377738"/>
              <a:ext cx="1080655" cy="615142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C60CAC5E-6F7C-8B4C-90CB-74107EEAC9E4}"/>
                </a:ext>
              </a:extLst>
            </p:cNvPr>
            <p:cNvSpPr/>
            <p:nvPr/>
          </p:nvSpPr>
          <p:spPr>
            <a:xfrm>
              <a:off x="6988233" y="2781993"/>
              <a:ext cx="1080655" cy="615142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39" name="Slide Number Placeholder 2">
            <a:extLst>
              <a:ext uri="{FF2B5EF4-FFF2-40B4-BE49-F238E27FC236}">
                <a16:creationId xmlns:a16="http://schemas.microsoft.com/office/drawing/2014/main" id="{01EA6896-ADAC-0A4A-9F59-CC5D8AE3655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765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SMTP RFC </a:t>
            </a:r>
            <a:r>
              <a:rPr lang="en-US" altLang="en-US" sz="3200" dirty="0">
                <a:cs typeface="Calibri" panose="020F0502020204030204" pitchFamily="34" charset="0"/>
              </a:rPr>
              <a:t>(5321)</a:t>
            </a:r>
            <a:endParaRPr lang="en-US" sz="4400" dirty="0"/>
          </a:p>
        </p:txBody>
      </p:sp>
      <p:sp>
        <p:nvSpPr>
          <p:cNvPr id="215" name="Rectangle 3">
            <a:extLst>
              <a:ext uri="{FF2B5EF4-FFF2-40B4-BE49-F238E27FC236}">
                <a16:creationId xmlns:a16="http://schemas.microsoft.com/office/drawing/2014/main" id="{38D73E7D-6683-3B49-B9F1-F60777D45BFB}"/>
              </a:ext>
            </a:extLst>
          </p:cNvPr>
          <p:cNvSpPr txBox="1">
            <a:spLocks noChangeArrowheads="1"/>
          </p:cNvSpPr>
          <p:nvPr/>
        </p:nvSpPr>
        <p:spPr>
          <a:xfrm>
            <a:off x="693827" y="1364343"/>
            <a:ext cx="6887380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uses TCP to reliably transfer email message from client (mail server initiating connection) to server, port 25</a:t>
            </a:r>
          </a:p>
          <a:p>
            <a:pPr marL="695325" marR="0" lvl="1" indent="-2222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direct transfer: sending server (acting like client) to receiving server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three phases of transfer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handshaking (greeting)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transfer of messages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closure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command/response interaction (like HTTP)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commands: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ASCII text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response: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status code and phrase</a:t>
            </a:r>
          </a:p>
        </p:txBody>
      </p:sp>
      <p:sp>
        <p:nvSpPr>
          <p:cNvPr id="5" name="Line 15">
            <a:extLst>
              <a:ext uri="{FF2B5EF4-FFF2-40B4-BE49-F238E27FC236}">
                <a16:creationId xmlns:a16="http://schemas.microsoft.com/office/drawing/2014/main" id="{9DD85366-88DE-C542-88D9-20C49121DBDB}"/>
              </a:ext>
            </a:extLst>
          </p:cNvPr>
          <p:cNvSpPr>
            <a:spLocks noChangeShapeType="1"/>
          </p:cNvSpPr>
          <p:nvPr/>
        </p:nvSpPr>
        <p:spPr bwMode="auto">
          <a:xfrm>
            <a:off x="9759590" y="1806759"/>
            <a:ext cx="0" cy="4494287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Line 16">
            <a:extLst>
              <a:ext uri="{FF2B5EF4-FFF2-40B4-BE49-F238E27FC236}">
                <a16:creationId xmlns:a16="http://schemas.microsoft.com/office/drawing/2014/main" id="{7FC5AA52-7805-5447-B85E-FDF51CDDE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50277" y="1800409"/>
            <a:ext cx="0" cy="4450761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Line 17">
            <a:extLst>
              <a:ext uri="{FF2B5EF4-FFF2-40B4-BE49-F238E27FC236}">
                <a16:creationId xmlns:a16="http://schemas.microsoft.com/office/drawing/2014/main" id="{35C19D9B-6414-7C40-AE68-D886427A018E}"/>
              </a:ext>
            </a:extLst>
          </p:cNvPr>
          <p:cNvSpPr>
            <a:spLocks noChangeShapeType="1"/>
          </p:cNvSpPr>
          <p:nvPr/>
        </p:nvSpPr>
        <p:spPr bwMode="auto">
          <a:xfrm>
            <a:off x="9773877" y="2038535"/>
            <a:ext cx="1684338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Line 18">
            <a:extLst>
              <a:ext uri="{FF2B5EF4-FFF2-40B4-BE49-F238E27FC236}">
                <a16:creationId xmlns:a16="http://schemas.microsoft.com/office/drawing/2014/main" id="{07450D17-7F6B-0642-8980-25D2524CF9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76216" y="2443434"/>
            <a:ext cx="1673225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Line 19">
            <a:extLst>
              <a:ext uri="{FF2B5EF4-FFF2-40B4-BE49-F238E27FC236}">
                <a16:creationId xmlns:a16="http://schemas.microsoft.com/office/drawing/2014/main" id="{0BF8BD6C-738E-9C48-AE64-45C8CCA0DADB}"/>
              </a:ext>
            </a:extLst>
          </p:cNvPr>
          <p:cNvSpPr>
            <a:spLocks noChangeShapeType="1"/>
          </p:cNvSpPr>
          <p:nvPr/>
        </p:nvSpPr>
        <p:spPr bwMode="auto">
          <a:xfrm>
            <a:off x="9784153" y="2951434"/>
            <a:ext cx="1684338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Line 23">
            <a:extLst>
              <a:ext uri="{FF2B5EF4-FFF2-40B4-BE49-F238E27FC236}">
                <a16:creationId xmlns:a16="http://schemas.microsoft.com/office/drawing/2014/main" id="{7FDF6CF0-39AA-704E-A46D-6894CBE86170}"/>
              </a:ext>
            </a:extLst>
          </p:cNvPr>
          <p:cNvSpPr>
            <a:spLocks noChangeShapeType="1"/>
          </p:cNvSpPr>
          <p:nvPr/>
        </p:nvSpPr>
        <p:spPr bwMode="auto">
          <a:xfrm>
            <a:off x="9369065" y="2013135"/>
            <a:ext cx="3905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 Box 24">
            <a:extLst>
              <a:ext uri="{FF2B5EF4-FFF2-40B4-BE49-F238E27FC236}">
                <a16:creationId xmlns:a16="http://schemas.microsoft.com/office/drawing/2014/main" id="{0D81911D-90C6-0740-89E6-FCC1C8669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9576" y="1681861"/>
            <a:ext cx="1363707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initiate TCP</a:t>
            </a:r>
          </a:p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connection</a:t>
            </a:r>
          </a:p>
        </p:txBody>
      </p:sp>
      <p:sp>
        <p:nvSpPr>
          <p:cNvPr id="15" name="AutoShape 25">
            <a:extLst>
              <a:ext uri="{FF2B5EF4-FFF2-40B4-BE49-F238E27FC236}">
                <a16:creationId xmlns:a16="http://schemas.microsoft.com/office/drawing/2014/main" id="{D39D69F5-CE1C-8841-A745-AB48B82D86C3}"/>
              </a:ext>
            </a:extLst>
          </p:cNvPr>
          <p:cNvSpPr>
            <a:spLocks/>
          </p:cNvSpPr>
          <p:nvPr/>
        </p:nvSpPr>
        <p:spPr bwMode="auto">
          <a:xfrm>
            <a:off x="9504002" y="2063935"/>
            <a:ext cx="128588" cy="803275"/>
          </a:xfrm>
          <a:prstGeom prst="leftBrace">
            <a:avLst>
              <a:gd name="adj1" fmla="val 5205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" name="Text Box 26">
            <a:extLst>
              <a:ext uri="{FF2B5EF4-FFF2-40B4-BE49-F238E27FC236}">
                <a16:creationId xmlns:a16="http://schemas.microsoft.com/office/drawing/2014/main" id="{22E819B2-D05E-114A-A16B-079A0196A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8028" y="2241821"/>
            <a:ext cx="575222" cy="35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RTT</a:t>
            </a:r>
          </a:p>
        </p:txBody>
      </p:sp>
      <p:sp>
        <p:nvSpPr>
          <p:cNvPr id="17" name="Line 27">
            <a:extLst>
              <a:ext uri="{FF2B5EF4-FFF2-40B4-BE49-F238E27FC236}">
                <a16:creationId xmlns:a16="http://schemas.microsoft.com/office/drawing/2014/main" id="{DED47AD4-A4E5-D643-BEC4-36C82849822C}"/>
              </a:ext>
            </a:extLst>
          </p:cNvPr>
          <p:cNvSpPr>
            <a:spLocks noChangeShapeType="1"/>
          </p:cNvSpPr>
          <p:nvPr/>
        </p:nvSpPr>
        <p:spPr bwMode="auto">
          <a:xfrm>
            <a:off x="9434903" y="2884759"/>
            <a:ext cx="354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 Box 37">
            <a:extLst>
              <a:ext uri="{FF2B5EF4-FFF2-40B4-BE49-F238E27FC236}">
                <a16:creationId xmlns:a16="http://schemas.microsoft.com/office/drawing/2014/main" id="{F2867BB2-60F5-864A-8E27-42D477CE1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3670" y="5983183"/>
            <a:ext cx="663964" cy="35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time</a:t>
            </a:r>
          </a:p>
        </p:txBody>
      </p:sp>
      <p:grpSp>
        <p:nvGrpSpPr>
          <p:cNvPr id="25" name="Group 43">
            <a:extLst>
              <a:ext uri="{FF2B5EF4-FFF2-40B4-BE49-F238E27FC236}">
                <a16:creationId xmlns:a16="http://schemas.microsoft.com/office/drawing/2014/main" id="{3D5C236C-8782-D645-9D62-5F8367661898}"/>
              </a:ext>
            </a:extLst>
          </p:cNvPr>
          <p:cNvGrpSpPr>
            <a:grpSpLocks/>
          </p:cNvGrpSpPr>
          <p:nvPr/>
        </p:nvGrpSpPr>
        <p:grpSpPr bwMode="auto">
          <a:xfrm>
            <a:off x="11321502" y="1113906"/>
            <a:ext cx="302736" cy="620580"/>
            <a:chOff x="4140" y="429"/>
            <a:chExt cx="1425" cy="2396"/>
          </a:xfrm>
        </p:grpSpPr>
        <p:sp>
          <p:nvSpPr>
            <p:cNvPr id="26" name="Freeform 44">
              <a:extLst>
                <a:ext uri="{FF2B5EF4-FFF2-40B4-BE49-F238E27FC236}">
                  <a16:creationId xmlns:a16="http://schemas.microsoft.com/office/drawing/2014/main" id="{3D7FD269-66F0-3A46-BC26-B1B48C1EC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 45">
              <a:extLst>
                <a:ext uri="{FF2B5EF4-FFF2-40B4-BE49-F238E27FC236}">
                  <a16:creationId xmlns:a16="http://schemas.microsoft.com/office/drawing/2014/main" id="{499BD07C-348D-EE47-8262-97587EBC3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51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" name="Freeform 46">
              <a:extLst>
                <a:ext uri="{FF2B5EF4-FFF2-40B4-BE49-F238E27FC236}">
                  <a16:creationId xmlns:a16="http://schemas.microsoft.com/office/drawing/2014/main" id="{6ADDA8D7-383A-D440-BC8C-29623DD196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47">
              <a:extLst>
                <a:ext uri="{FF2B5EF4-FFF2-40B4-BE49-F238E27FC236}">
                  <a16:creationId xmlns:a16="http://schemas.microsoft.com/office/drawing/2014/main" id="{221B896F-4BCD-BC48-AD88-C33440B17F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48">
              <a:extLst>
                <a:ext uri="{FF2B5EF4-FFF2-40B4-BE49-F238E27FC236}">
                  <a16:creationId xmlns:a16="http://schemas.microsoft.com/office/drawing/2014/main" id="{4E3B542B-3515-614D-AC0F-5446B6428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0"/>
              <a:ext cx="598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1" name="Group 49">
              <a:extLst>
                <a:ext uri="{FF2B5EF4-FFF2-40B4-BE49-F238E27FC236}">
                  <a16:creationId xmlns:a16="http://schemas.microsoft.com/office/drawing/2014/main" id="{3F1A063C-0F0D-D342-925F-8A37EF918A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6" name="AutoShape 50">
                <a:extLst>
                  <a:ext uri="{FF2B5EF4-FFF2-40B4-BE49-F238E27FC236}">
                    <a16:creationId xmlns:a16="http://schemas.microsoft.com/office/drawing/2014/main" id="{365C2571-C0AC-DD4F-8C0B-E0135B6B3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7" name="AutoShape 51">
                <a:extLst>
                  <a:ext uri="{FF2B5EF4-FFF2-40B4-BE49-F238E27FC236}">
                    <a16:creationId xmlns:a16="http://schemas.microsoft.com/office/drawing/2014/main" id="{2E2E375F-F5BB-7048-98A7-F20398811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2" name="Rectangle 52">
              <a:extLst>
                <a:ext uri="{FF2B5EF4-FFF2-40B4-BE49-F238E27FC236}">
                  <a16:creationId xmlns:a16="http://schemas.microsoft.com/office/drawing/2014/main" id="{599276A5-9097-4F48-BD66-F55248A53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18"/>
              <a:ext cx="592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" name="Group 53">
              <a:extLst>
                <a:ext uri="{FF2B5EF4-FFF2-40B4-BE49-F238E27FC236}">
                  <a16:creationId xmlns:a16="http://schemas.microsoft.com/office/drawing/2014/main" id="{E8493614-E5BF-3C4B-A69C-B0D2B204F3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4" name="AutoShape 54">
                <a:extLst>
                  <a:ext uri="{FF2B5EF4-FFF2-40B4-BE49-F238E27FC236}">
                    <a16:creationId xmlns:a16="http://schemas.microsoft.com/office/drawing/2014/main" id="{53114F52-1575-9749-8952-D2DCC610E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5" name="AutoShape 55">
                <a:extLst>
                  <a:ext uri="{FF2B5EF4-FFF2-40B4-BE49-F238E27FC236}">
                    <a16:creationId xmlns:a16="http://schemas.microsoft.com/office/drawing/2014/main" id="{DB62F37B-A7AE-8743-A129-954FFFE620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7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4" name="Rectangle 56">
              <a:extLst>
                <a:ext uri="{FF2B5EF4-FFF2-40B4-BE49-F238E27FC236}">
                  <a16:creationId xmlns:a16="http://schemas.microsoft.com/office/drawing/2014/main" id="{2D963FA1-A98D-9146-9517-70D64C4EA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7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" name="Rectangle 57">
              <a:extLst>
                <a:ext uri="{FF2B5EF4-FFF2-40B4-BE49-F238E27FC236}">
                  <a16:creationId xmlns:a16="http://schemas.microsoft.com/office/drawing/2014/main" id="{7B009C8F-02A4-8847-B0EA-D16645DBB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658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6" name="Group 58">
              <a:extLst>
                <a:ext uri="{FF2B5EF4-FFF2-40B4-BE49-F238E27FC236}">
                  <a16:creationId xmlns:a16="http://schemas.microsoft.com/office/drawing/2014/main" id="{B1F1EC6C-CC95-F941-9E85-C17672F094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2" name="AutoShape 59">
                <a:extLst>
                  <a:ext uri="{FF2B5EF4-FFF2-40B4-BE49-F238E27FC236}">
                    <a16:creationId xmlns:a16="http://schemas.microsoft.com/office/drawing/2014/main" id="{7CAD6A00-FCBF-E349-9263-787D789260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81"/>
                <a:ext cx="731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3" name="AutoShape 60">
                <a:extLst>
                  <a:ext uri="{FF2B5EF4-FFF2-40B4-BE49-F238E27FC236}">
                    <a16:creationId xmlns:a16="http://schemas.microsoft.com/office/drawing/2014/main" id="{8338FE16-5897-AD45-8114-892D80B4C0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86"/>
                <a:ext cx="698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7" name="Freeform 61">
              <a:extLst>
                <a:ext uri="{FF2B5EF4-FFF2-40B4-BE49-F238E27FC236}">
                  <a16:creationId xmlns:a16="http://schemas.microsoft.com/office/drawing/2014/main" id="{3BECD43D-8173-6E4A-B0C1-C8A765BA3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8" name="Group 62">
              <a:extLst>
                <a:ext uri="{FF2B5EF4-FFF2-40B4-BE49-F238E27FC236}">
                  <a16:creationId xmlns:a16="http://schemas.microsoft.com/office/drawing/2014/main" id="{75BFA42A-D868-E642-8EE5-F73001FC89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0" name="AutoShape 63">
                <a:extLst>
                  <a:ext uri="{FF2B5EF4-FFF2-40B4-BE49-F238E27FC236}">
                    <a16:creationId xmlns:a16="http://schemas.microsoft.com/office/drawing/2014/main" id="{76ACB339-3800-EF48-8BAE-12EDC0FAB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1" name="AutoShape 64">
                <a:extLst>
                  <a:ext uri="{FF2B5EF4-FFF2-40B4-BE49-F238E27FC236}">
                    <a16:creationId xmlns:a16="http://schemas.microsoft.com/office/drawing/2014/main" id="{8E15701E-130D-7A4D-939B-7886ED0C9F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9" name="Rectangle 65">
              <a:extLst>
                <a:ext uri="{FF2B5EF4-FFF2-40B4-BE49-F238E27FC236}">
                  <a16:creationId xmlns:a16="http://schemas.microsoft.com/office/drawing/2014/main" id="{6CCE6F19-24CA-4043-A2B7-7D60C738C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" name="Freeform 66">
              <a:extLst>
                <a:ext uri="{FF2B5EF4-FFF2-40B4-BE49-F238E27FC236}">
                  <a16:creationId xmlns:a16="http://schemas.microsoft.com/office/drawing/2014/main" id="{2A28341F-5DEB-B44C-88F8-74F23A6359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 67">
              <a:extLst>
                <a:ext uri="{FF2B5EF4-FFF2-40B4-BE49-F238E27FC236}">
                  <a16:creationId xmlns:a16="http://schemas.microsoft.com/office/drawing/2014/main" id="{EDFA6B41-9630-9F47-ABC3-C73882883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Oval 68">
              <a:extLst>
                <a:ext uri="{FF2B5EF4-FFF2-40B4-BE49-F238E27FC236}">
                  <a16:creationId xmlns:a16="http://schemas.microsoft.com/office/drawing/2014/main" id="{1C7176F1-ECE1-E74E-B7C8-7797741E6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" name="Freeform 69">
              <a:extLst>
                <a:ext uri="{FF2B5EF4-FFF2-40B4-BE49-F238E27FC236}">
                  <a16:creationId xmlns:a16="http://schemas.microsoft.com/office/drawing/2014/main" id="{D66AA0EC-BC6B-344B-B4D6-64442E95A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AutoShape 70">
              <a:extLst>
                <a:ext uri="{FF2B5EF4-FFF2-40B4-BE49-F238E27FC236}">
                  <a16:creationId xmlns:a16="http://schemas.microsoft.com/office/drawing/2014/main" id="{832E4567-4C68-074B-AEA6-ACB828E35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201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" name="AutoShape 71">
              <a:extLst>
                <a:ext uri="{FF2B5EF4-FFF2-40B4-BE49-F238E27FC236}">
                  <a16:creationId xmlns:a16="http://schemas.microsoft.com/office/drawing/2014/main" id="{67F8A755-B9EC-9F49-95FB-E4F398021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8"/>
              <a:ext cx="1073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" name="Oval 72">
              <a:extLst>
                <a:ext uri="{FF2B5EF4-FFF2-40B4-BE49-F238E27FC236}">
                  <a16:creationId xmlns:a16="http://schemas.microsoft.com/office/drawing/2014/main" id="{5906629E-4506-1E4E-9123-6965F605C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2380"/>
              <a:ext cx="160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7" name="Oval 73">
              <a:extLst>
                <a:ext uri="{FF2B5EF4-FFF2-40B4-BE49-F238E27FC236}">
                  <a16:creationId xmlns:a16="http://schemas.microsoft.com/office/drawing/2014/main" id="{83F45A09-1088-1D46-AED8-76F1B32CD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8" name="Oval 74">
              <a:extLst>
                <a:ext uri="{FF2B5EF4-FFF2-40B4-BE49-F238E27FC236}">
                  <a16:creationId xmlns:a16="http://schemas.microsoft.com/office/drawing/2014/main" id="{D16667B0-47FC-D643-9889-1EEC853A4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5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9" name="Rectangle 75">
              <a:extLst>
                <a:ext uri="{FF2B5EF4-FFF2-40B4-BE49-F238E27FC236}">
                  <a16:creationId xmlns:a16="http://schemas.microsoft.com/office/drawing/2014/main" id="{22A86370-93A8-014B-BBD6-F67C8EED8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1835"/>
              <a:ext cx="85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63" name="Group 43">
            <a:extLst>
              <a:ext uri="{FF2B5EF4-FFF2-40B4-BE49-F238E27FC236}">
                <a16:creationId xmlns:a16="http://schemas.microsoft.com/office/drawing/2014/main" id="{36A665F7-DA44-AD4B-B7B6-65FA291092CF}"/>
              </a:ext>
            </a:extLst>
          </p:cNvPr>
          <p:cNvGrpSpPr>
            <a:grpSpLocks/>
          </p:cNvGrpSpPr>
          <p:nvPr/>
        </p:nvGrpSpPr>
        <p:grpSpPr bwMode="auto">
          <a:xfrm>
            <a:off x="9628476" y="1133303"/>
            <a:ext cx="302736" cy="620580"/>
            <a:chOff x="4140" y="429"/>
            <a:chExt cx="1425" cy="2396"/>
          </a:xfrm>
        </p:grpSpPr>
        <p:sp>
          <p:nvSpPr>
            <p:cNvPr id="64" name="Freeform 44">
              <a:extLst>
                <a:ext uri="{FF2B5EF4-FFF2-40B4-BE49-F238E27FC236}">
                  <a16:creationId xmlns:a16="http://schemas.microsoft.com/office/drawing/2014/main" id="{720EF6ED-B248-674A-99A4-96E903A62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Rectangle 45">
              <a:extLst>
                <a:ext uri="{FF2B5EF4-FFF2-40B4-BE49-F238E27FC236}">
                  <a16:creationId xmlns:a16="http://schemas.microsoft.com/office/drawing/2014/main" id="{38AB1A91-FBEE-3141-9930-02B3EF189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51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6" name="Freeform 46">
              <a:extLst>
                <a:ext uri="{FF2B5EF4-FFF2-40B4-BE49-F238E27FC236}">
                  <a16:creationId xmlns:a16="http://schemas.microsoft.com/office/drawing/2014/main" id="{413C4E64-9257-904B-843E-0AFF647C2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Freeform 47">
              <a:extLst>
                <a:ext uri="{FF2B5EF4-FFF2-40B4-BE49-F238E27FC236}">
                  <a16:creationId xmlns:a16="http://schemas.microsoft.com/office/drawing/2014/main" id="{7FC7B94F-54BF-D841-ADBC-E458F9F0FF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Rectangle 48">
              <a:extLst>
                <a:ext uri="{FF2B5EF4-FFF2-40B4-BE49-F238E27FC236}">
                  <a16:creationId xmlns:a16="http://schemas.microsoft.com/office/drawing/2014/main" id="{EB1624E1-0701-0F40-AE26-BDCD5DCEA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0"/>
              <a:ext cx="598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69" name="Group 49">
              <a:extLst>
                <a:ext uri="{FF2B5EF4-FFF2-40B4-BE49-F238E27FC236}">
                  <a16:creationId xmlns:a16="http://schemas.microsoft.com/office/drawing/2014/main" id="{CAC021DC-E11F-DC42-9412-BD2C0C399B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4" name="AutoShape 50">
                <a:extLst>
                  <a:ext uri="{FF2B5EF4-FFF2-40B4-BE49-F238E27FC236}">
                    <a16:creationId xmlns:a16="http://schemas.microsoft.com/office/drawing/2014/main" id="{8D780C67-4BAA-7E49-96F5-16CC585637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5" name="AutoShape 51">
                <a:extLst>
                  <a:ext uri="{FF2B5EF4-FFF2-40B4-BE49-F238E27FC236}">
                    <a16:creationId xmlns:a16="http://schemas.microsoft.com/office/drawing/2014/main" id="{78C123FD-3471-EF45-B37D-E382083481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0" name="Rectangle 52">
              <a:extLst>
                <a:ext uri="{FF2B5EF4-FFF2-40B4-BE49-F238E27FC236}">
                  <a16:creationId xmlns:a16="http://schemas.microsoft.com/office/drawing/2014/main" id="{5A2221CB-BA38-7749-9467-FA3B7AED94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18"/>
              <a:ext cx="592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71" name="Group 53">
              <a:extLst>
                <a:ext uri="{FF2B5EF4-FFF2-40B4-BE49-F238E27FC236}">
                  <a16:creationId xmlns:a16="http://schemas.microsoft.com/office/drawing/2014/main" id="{6065AE00-0D61-7C4C-900C-0CFE2BE0D0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2" name="AutoShape 54">
                <a:extLst>
                  <a:ext uri="{FF2B5EF4-FFF2-40B4-BE49-F238E27FC236}">
                    <a16:creationId xmlns:a16="http://schemas.microsoft.com/office/drawing/2014/main" id="{4A448B66-F817-A745-8EA1-C03EF50CFD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3" name="AutoShape 55">
                <a:extLst>
                  <a:ext uri="{FF2B5EF4-FFF2-40B4-BE49-F238E27FC236}">
                    <a16:creationId xmlns:a16="http://schemas.microsoft.com/office/drawing/2014/main" id="{A620699C-DAD6-F445-AAE7-28E005A0DF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7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2" name="Rectangle 56">
              <a:extLst>
                <a:ext uri="{FF2B5EF4-FFF2-40B4-BE49-F238E27FC236}">
                  <a16:creationId xmlns:a16="http://schemas.microsoft.com/office/drawing/2014/main" id="{4670FC57-F525-D849-A249-FF7598EB7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7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3" name="Rectangle 57">
              <a:extLst>
                <a:ext uri="{FF2B5EF4-FFF2-40B4-BE49-F238E27FC236}">
                  <a16:creationId xmlns:a16="http://schemas.microsoft.com/office/drawing/2014/main" id="{23434908-EF71-6241-8890-49973F488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658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74" name="Group 58">
              <a:extLst>
                <a:ext uri="{FF2B5EF4-FFF2-40B4-BE49-F238E27FC236}">
                  <a16:creationId xmlns:a16="http://schemas.microsoft.com/office/drawing/2014/main" id="{0BEED104-A0C2-604F-ADB7-7A0CC2B521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0" name="AutoShape 59">
                <a:extLst>
                  <a:ext uri="{FF2B5EF4-FFF2-40B4-BE49-F238E27FC236}">
                    <a16:creationId xmlns:a16="http://schemas.microsoft.com/office/drawing/2014/main" id="{0BC08FA1-E25B-8D4E-A5C0-77901B325B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81"/>
                <a:ext cx="731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1" name="AutoShape 60">
                <a:extLst>
                  <a:ext uri="{FF2B5EF4-FFF2-40B4-BE49-F238E27FC236}">
                    <a16:creationId xmlns:a16="http://schemas.microsoft.com/office/drawing/2014/main" id="{C4D23A96-8BA2-7D4B-81E9-EC31FC87ED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86"/>
                <a:ext cx="698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5" name="Freeform 61">
              <a:extLst>
                <a:ext uri="{FF2B5EF4-FFF2-40B4-BE49-F238E27FC236}">
                  <a16:creationId xmlns:a16="http://schemas.microsoft.com/office/drawing/2014/main" id="{B18E03CB-6F6A-3E47-B686-EC972ED9FB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6" name="Group 62">
              <a:extLst>
                <a:ext uri="{FF2B5EF4-FFF2-40B4-BE49-F238E27FC236}">
                  <a16:creationId xmlns:a16="http://schemas.microsoft.com/office/drawing/2014/main" id="{EF110DE7-64A5-1A4C-8A85-F37C7799C5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8" name="AutoShape 63">
                <a:extLst>
                  <a:ext uri="{FF2B5EF4-FFF2-40B4-BE49-F238E27FC236}">
                    <a16:creationId xmlns:a16="http://schemas.microsoft.com/office/drawing/2014/main" id="{327C23D1-08FF-2743-89A8-0F6315DB84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9" name="AutoShape 64">
                <a:extLst>
                  <a:ext uri="{FF2B5EF4-FFF2-40B4-BE49-F238E27FC236}">
                    <a16:creationId xmlns:a16="http://schemas.microsoft.com/office/drawing/2014/main" id="{8687BE83-72B1-2948-9845-040B8B4B0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7" name="Rectangle 65">
              <a:extLst>
                <a:ext uri="{FF2B5EF4-FFF2-40B4-BE49-F238E27FC236}">
                  <a16:creationId xmlns:a16="http://schemas.microsoft.com/office/drawing/2014/main" id="{F776310D-3544-D142-97B4-F2F00A1AC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Freeform 66">
              <a:extLst>
                <a:ext uri="{FF2B5EF4-FFF2-40B4-BE49-F238E27FC236}">
                  <a16:creationId xmlns:a16="http://schemas.microsoft.com/office/drawing/2014/main" id="{4C033668-E94B-0E4E-BBCE-069F172D3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 67">
              <a:extLst>
                <a:ext uri="{FF2B5EF4-FFF2-40B4-BE49-F238E27FC236}">
                  <a16:creationId xmlns:a16="http://schemas.microsoft.com/office/drawing/2014/main" id="{DC0B0478-C1D9-0046-A23B-D886AB632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Oval 68">
              <a:extLst>
                <a:ext uri="{FF2B5EF4-FFF2-40B4-BE49-F238E27FC236}">
                  <a16:creationId xmlns:a16="http://schemas.microsoft.com/office/drawing/2014/main" id="{A32BD7FF-72FE-6443-8650-0A6A33496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1" name="Freeform 69">
              <a:extLst>
                <a:ext uri="{FF2B5EF4-FFF2-40B4-BE49-F238E27FC236}">
                  <a16:creationId xmlns:a16="http://schemas.microsoft.com/office/drawing/2014/main" id="{6050B46A-99D7-BE45-AF3A-D5364444A6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AutoShape 70">
              <a:extLst>
                <a:ext uri="{FF2B5EF4-FFF2-40B4-BE49-F238E27FC236}">
                  <a16:creationId xmlns:a16="http://schemas.microsoft.com/office/drawing/2014/main" id="{D23062E1-60FC-864E-A235-B0A1E921D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201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3" name="AutoShape 71">
              <a:extLst>
                <a:ext uri="{FF2B5EF4-FFF2-40B4-BE49-F238E27FC236}">
                  <a16:creationId xmlns:a16="http://schemas.microsoft.com/office/drawing/2014/main" id="{E5263FDE-E525-C044-8987-248993FDE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8"/>
              <a:ext cx="1073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4" name="Oval 72">
              <a:extLst>
                <a:ext uri="{FF2B5EF4-FFF2-40B4-BE49-F238E27FC236}">
                  <a16:creationId xmlns:a16="http://schemas.microsoft.com/office/drawing/2014/main" id="{2DA10128-E8BC-314D-954C-8A0197A01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2380"/>
              <a:ext cx="160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5" name="Oval 73">
              <a:extLst>
                <a:ext uri="{FF2B5EF4-FFF2-40B4-BE49-F238E27FC236}">
                  <a16:creationId xmlns:a16="http://schemas.microsoft.com/office/drawing/2014/main" id="{3407F73C-E949-224D-965B-E440F97DD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6" name="Oval 74">
              <a:extLst>
                <a:ext uri="{FF2B5EF4-FFF2-40B4-BE49-F238E27FC236}">
                  <a16:creationId xmlns:a16="http://schemas.microsoft.com/office/drawing/2014/main" id="{B3E6374F-2478-844C-8FAE-082D84F4A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5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" name="Rectangle 75">
              <a:extLst>
                <a:ext uri="{FF2B5EF4-FFF2-40B4-BE49-F238E27FC236}">
                  <a16:creationId xmlns:a16="http://schemas.microsoft.com/office/drawing/2014/main" id="{6045DF2A-0FBD-094E-8F87-423339790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1835"/>
              <a:ext cx="85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BAA52C1-A711-F843-BEA2-9AB59FD36A9E}"/>
              </a:ext>
            </a:extLst>
          </p:cNvPr>
          <p:cNvGrpSpPr/>
          <p:nvPr/>
        </p:nvGrpSpPr>
        <p:grpSpPr>
          <a:xfrm>
            <a:off x="7963592" y="3346866"/>
            <a:ext cx="3507671" cy="1391389"/>
            <a:chOff x="7963592" y="3346866"/>
            <a:chExt cx="3507671" cy="1391389"/>
          </a:xfrm>
        </p:grpSpPr>
        <p:sp>
          <p:nvSpPr>
            <p:cNvPr id="96" name="Line 18">
              <a:extLst>
                <a:ext uri="{FF2B5EF4-FFF2-40B4-BE49-F238E27FC236}">
                  <a16:creationId xmlns:a16="http://schemas.microsoft.com/office/drawing/2014/main" id="{DAFB71B0-CADE-A94E-B910-CA1B2F9838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778988" y="3377229"/>
              <a:ext cx="1673225" cy="403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Line 19">
              <a:extLst>
                <a:ext uri="{FF2B5EF4-FFF2-40B4-BE49-F238E27FC236}">
                  <a16:creationId xmlns:a16="http://schemas.microsoft.com/office/drawing/2014/main" id="{01CE800B-0C3C-BD45-ADD9-6BD2CA9B1D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86925" y="3835354"/>
              <a:ext cx="1684338" cy="390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Line 18">
              <a:extLst>
                <a:ext uri="{FF2B5EF4-FFF2-40B4-BE49-F238E27FC236}">
                  <a16:creationId xmlns:a16="http://schemas.microsoft.com/office/drawing/2014/main" id="{56583440-860C-5248-899B-B6C0BD12C6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781759" y="4294399"/>
              <a:ext cx="1673225" cy="403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0D6B51D-F16D-C648-9B06-B18E393A7937}"/>
                </a:ext>
              </a:extLst>
            </p:cNvPr>
            <p:cNvSpPr txBox="1"/>
            <p:nvPr/>
          </p:nvSpPr>
          <p:spPr>
            <a:xfrm>
              <a:off x="10274100" y="3374969"/>
              <a:ext cx="54863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220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81B67B0-9202-3141-BB17-579825F0D8DB}"/>
                </a:ext>
              </a:extLst>
            </p:cNvPr>
            <p:cNvSpPr txBox="1"/>
            <p:nvPr/>
          </p:nvSpPr>
          <p:spPr>
            <a:xfrm>
              <a:off x="10110616" y="4358640"/>
              <a:ext cx="112775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250 Hello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166F236-B330-B049-81C5-C27349358BA0}"/>
                </a:ext>
              </a:extLst>
            </p:cNvPr>
            <p:cNvSpPr txBox="1"/>
            <p:nvPr/>
          </p:nvSpPr>
          <p:spPr>
            <a:xfrm>
              <a:off x="10293496" y="3859879"/>
              <a:ext cx="69549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HELO</a:t>
              </a:r>
            </a:p>
          </p:txBody>
        </p:sp>
        <p:sp>
          <p:nvSpPr>
            <p:cNvPr id="109" name="AutoShape 25">
              <a:extLst>
                <a:ext uri="{FF2B5EF4-FFF2-40B4-BE49-F238E27FC236}">
                  <a16:creationId xmlns:a16="http://schemas.microsoft.com/office/drawing/2014/main" id="{B3532E9F-B52F-EE40-916E-F3743036B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9901" y="3346866"/>
              <a:ext cx="152184" cy="1391389"/>
            </a:xfrm>
            <a:prstGeom prst="leftBrace">
              <a:avLst>
                <a:gd name="adj1" fmla="val 5205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0" name="Text Box 26">
              <a:extLst>
                <a:ext uri="{FF2B5EF4-FFF2-40B4-BE49-F238E27FC236}">
                  <a16:creationId xmlns:a16="http://schemas.microsoft.com/office/drawing/2014/main" id="{3B861658-DE9B-9046-ACBD-7560EACF06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3592" y="3757509"/>
              <a:ext cx="1662545" cy="61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SMTP handshaking</a:t>
              </a:r>
            </a:p>
          </p:txBody>
        </p:sp>
      </p:grpSp>
      <p:sp>
        <p:nvSpPr>
          <p:cNvPr id="111" name="Text Box 24">
            <a:extLst>
              <a:ext uri="{FF2B5EF4-FFF2-40B4-BE49-F238E27FC236}">
                <a16:creationId xmlns:a16="http://schemas.microsoft.com/office/drawing/2014/main" id="{1AB225C5-3897-CE47-9E7A-F5B2FC51E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837" y="2515905"/>
            <a:ext cx="2192308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TCP connection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initiated</a:t>
            </a:r>
          </a:p>
        </p:txBody>
      </p:sp>
      <p:sp>
        <p:nvSpPr>
          <p:cNvPr id="112" name="Text Box 37">
            <a:extLst>
              <a:ext uri="{FF2B5EF4-FFF2-40B4-BE49-F238E27FC236}">
                <a16:creationId xmlns:a16="http://schemas.microsoft.com/office/drawing/2014/main" id="{40F2207E-339D-D64D-83CD-4CF07C641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9284" y="482929"/>
            <a:ext cx="1548694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“client”</a:t>
            </a:r>
          </a:p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SMTP server</a:t>
            </a:r>
          </a:p>
        </p:txBody>
      </p:sp>
      <p:sp>
        <p:nvSpPr>
          <p:cNvPr id="113" name="Text Box 37">
            <a:extLst>
              <a:ext uri="{FF2B5EF4-FFF2-40B4-BE49-F238E27FC236}">
                <a16:creationId xmlns:a16="http://schemas.microsoft.com/office/drawing/2014/main" id="{59390DD3-9B16-EC4B-86FC-6D12AD88A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44050" y="485700"/>
            <a:ext cx="1548694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“server”</a:t>
            </a:r>
          </a:p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SMTP server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69C7318-30FE-6549-B28A-E671678A3F17}"/>
              </a:ext>
            </a:extLst>
          </p:cNvPr>
          <p:cNvGrpSpPr/>
          <p:nvPr/>
        </p:nvGrpSpPr>
        <p:grpSpPr>
          <a:xfrm>
            <a:off x="7966363" y="4829303"/>
            <a:ext cx="1745242" cy="1391389"/>
            <a:chOff x="7966363" y="4829303"/>
            <a:chExt cx="1745242" cy="1391389"/>
          </a:xfrm>
        </p:grpSpPr>
        <p:sp>
          <p:nvSpPr>
            <p:cNvPr id="114" name="AutoShape 25">
              <a:extLst>
                <a:ext uri="{FF2B5EF4-FFF2-40B4-BE49-F238E27FC236}">
                  <a16:creationId xmlns:a16="http://schemas.microsoft.com/office/drawing/2014/main" id="{E945F49C-1ED9-E94C-A6C5-EB45DB3BD9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59421" y="4829303"/>
              <a:ext cx="152184" cy="1391389"/>
            </a:xfrm>
            <a:prstGeom prst="leftBrace">
              <a:avLst>
                <a:gd name="adj1" fmla="val 5205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5" name="Text Box 26">
              <a:extLst>
                <a:ext uri="{FF2B5EF4-FFF2-40B4-BE49-F238E27FC236}">
                  <a16:creationId xmlns:a16="http://schemas.microsoft.com/office/drawing/2014/main" id="{8FEE0406-B0E9-A947-A9BE-28C6837804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6363" y="5223320"/>
              <a:ext cx="1662545" cy="61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SMTP transfers</a:t>
              </a:r>
            </a:p>
          </p:txBody>
        </p:sp>
      </p:grpSp>
      <p:sp>
        <p:nvSpPr>
          <p:cNvPr id="98" name="Slide Number Placeholder 2">
            <a:extLst>
              <a:ext uri="{FF2B5EF4-FFF2-40B4-BE49-F238E27FC236}">
                <a16:creationId xmlns:a16="http://schemas.microsoft.com/office/drawing/2014/main" id="{D42AF363-59AE-A349-BD98-DB00532A00F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73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Scenario: Alice sends e-mail to Bob</a:t>
            </a:r>
            <a:endParaRPr lang="en-US" sz="4400" dirty="0"/>
          </a:p>
        </p:txBody>
      </p:sp>
      <p:sp>
        <p:nvSpPr>
          <p:cNvPr id="78" name="Rectangle 3">
            <a:extLst>
              <a:ext uri="{FF2B5EF4-FFF2-40B4-BE49-F238E27FC236}">
                <a16:creationId xmlns:a16="http://schemas.microsoft.com/office/drawing/2014/main" id="{2933C95F-5827-EE44-BCBB-0C3F4EACA630}"/>
              </a:ext>
            </a:extLst>
          </p:cNvPr>
          <p:cNvSpPr txBox="1">
            <a:spLocks noChangeArrowheads="1"/>
          </p:cNvSpPr>
          <p:nvPr/>
        </p:nvSpPr>
        <p:spPr>
          <a:xfrm>
            <a:off x="707567" y="1371600"/>
            <a:ext cx="5071156" cy="1153886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1) Alice uses UA to compose e-mail message “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to” bob@someschool.edu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9" name="Rectangle 4">
            <a:extLst>
              <a:ext uri="{FF2B5EF4-FFF2-40B4-BE49-F238E27FC236}">
                <a16:creationId xmlns:a16="http://schemas.microsoft.com/office/drawing/2014/main" id="{00C4C8B9-B23B-0F45-80BC-6C453604E658}"/>
              </a:ext>
            </a:extLst>
          </p:cNvPr>
          <p:cNvSpPr txBox="1">
            <a:spLocks noChangeArrowheads="1"/>
          </p:cNvSpPr>
          <p:nvPr/>
        </p:nvSpPr>
        <p:spPr>
          <a:xfrm>
            <a:off x="6638017" y="1329168"/>
            <a:ext cx="5071155" cy="94639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4) SMTP client sends Alice’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message over the TCP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Calibri" panose="020F0502020204030204" pitchFamily="34" charset="0"/>
              </a:rPr>
              <a:t>connection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55" name="Group 163">
            <a:extLst>
              <a:ext uri="{FF2B5EF4-FFF2-40B4-BE49-F238E27FC236}">
                <a16:creationId xmlns:a16="http://schemas.microsoft.com/office/drawing/2014/main" id="{08B09F9F-6FE5-BF42-B610-1A1E41F8BEC8}"/>
              </a:ext>
            </a:extLst>
          </p:cNvPr>
          <p:cNvGrpSpPr>
            <a:grpSpLocks/>
          </p:cNvGrpSpPr>
          <p:nvPr/>
        </p:nvGrpSpPr>
        <p:grpSpPr bwMode="auto">
          <a:xfrm>
            <a:off x="2304142" y="4981175"/>
            <a:ext cx="912813" cy="1054100"/>
            <a:chOff x="3574" y="550"/>
            <a:chExt cx="575" cy="664"/>
          </a:xfrm>
        </p:grpSpPr>
        <p:grpSp>
          <p:nvGrpSpPr>
            <p:cNvPr id="256" name="Group 164">
              <a:extLst>
                <a:ext uri="{FF2B5EF4-FFF2-40B4-BE49-F238E27FC236}">
                  <a16:creationId xmlns:a16="http://schemas.microsoft.com/office/drawing/2014/main" id="{CD93400A-6D0D-684A-BBBD-FEAE608B92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259" name="Picture 165" descr="desktop_computer_stylized_medium">
                <a:extLst>
                  <a:ext uri="{FF2B5EF4-FFF2-40B4-BE49-F238E27FC236}">
                    <a16:creationId xmlns:a16="http://schemas.microsoft.com/office/drawing/2014/main" id="{1D1523A8-A1B8-B44C-A152-2078AE01C6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0" name="Freeform 166">
                <a:extLst>
                  <a:ext uri="{FF2B5EF4-FFF2-40B4-BE49-F238E27FC236}">
                    <a16:creationId xmlns:a16="http://schemas.microsoft.com/office/drawing/2014/main" id="{A1C82B36-BF01-F24C-877C-0E2759BF1A5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57" name="Rectangle 115">
              <a:extLst>
                <a:ext uri="{FF2B5EF4-FFF2-40B4-BE49-F238E27FC236}">
                  <a16:creationId xmlns:a16="http://schemas.microsoft.com/office/drawing/2014/main" id="{D073CDC3-856E-F34F-AD4D-EDC68C2D2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8" name="Text Box 116">
              <a:extLst>
                <a:ext uri="{FF2B5EF4-FFF2-40B4-BE49-F238E27FC236}">
                  <a16:creationId xmlns:a16="http://schemas.microsoft.com/office/drawing/2014/main" id="{4645B38D-9175-AD49-B83F-C3999FDDB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user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agent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61" name="Group 130">
            <a:extLst>
              <a:ext uri="{FF2B5EF4-FFF2-40B4-BE49-F238E27FC236}">
                <a16:creationId xmlns:a16="http://schemas.microsoft.com/office/drawing/2014/main" id="{13EDFF6E-21A5-9348-B003-C5417A1E00C5}"/>
              </a:ext>
            </a:extLst>
          </p:cNvPr>
          <p:cNvGrpSpPr>
            <a:grpSpLocks/>
          </p:cNvGrpSpPr>
          <p:nvPr/>
        </p:nvGrpSpPr>
        <p:grpSpPr bwMode="auto">
          <a:xfrm>
            <a:off x="6014130" y="4712887"/>
            <a:ext cx="511175" cy="693738"/>
            <a:chOff x="4140" y="429"/>
            <a:chExt cx="1425" cy="2396"/>
          </a:xfrm>
        </p:grpSpPr>
        <p:sp>
          <p:nvSpPr>
            <p:cNvPr id="262" name="Freeform 131">
              <a:extLst>
                <a:ext uri="{FF2B5EF4-FFF2-40B4-BE49-F238E27FC236}">
                  <a16:creationId xmlns:a16="http://schemas.microsoft.com/office/drawing/2014/main" id="{61FD7F4A-FEC8-9A47-901F-32CC32BCA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3" name="Rectangle 132">
              <a:extLst>
                <a:ext uri="{FF2B5EF4-FFF2-40B4-BE49-F238E27FC236}">
                  <a16:creationId xmlns:a16="http://schemas.microsoft.com/office/drawing/2014/main" id="{EB17B35A-AE03-6345-8385-2A3ECEF18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4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4" name="Freeform 133">
              <a:extLst>
                <a:ext uri="{FF2B5EF4-FFF2-40B4-BE49-F238E27FC236}">
                  <a16:creationId xmlns:a16="http://schemas.microsoft.com/office/drawing/2014/main" id="{C8ABAA8F-E55F-F847-A050-27D27A3D35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5" name="Freeform 134">
              <a:extLst>
                <a:ext uri="{FF2B5EF4-FFF2-40B4-BE49-F238E27FC236}">
                  <a16:creationId xmlns:a16="http://schemas.microsoft.com/office/drawing/2014/main" id="{CB3506B1-1B76-2B4F-92ED-0581496CD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6" name="Rectangle 135">
              <a:extLst>
                <a:ext uri="{FF2B5EF4-FFF2-40B4-BE49-F238E27FC236}">
                  <a16:creationId xmlns:a16="http://schemas.microsoft.com/office/drawing/2014/main" id="{C29141DC-E1CD-CA47-AA6E-3F36A18F8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2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67" name="Group 136">
              <a:extLst>
                <a:ext uri="{FF2B5EF4-FFF2-40B4-BE49-F238E27FC236}">
                  <a16:creationId xmlns:a16="http://schemas.microsoft.com/office/drawing/2014/main" id="{EAB3ACB3-470F-C840-AA24-17BBD7FD58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92" name="AutoShape 137">
                <a:extLst>
                  <a:ext uri="{FF2B5EF4-FFF2-40B4-BE49-F238E27FC236}">
                    <a16:creationId xmlns:a16="http://schemas.microsoft.com/office/drawing/2014/main" id="{C020859C-D00D-7B45-962D-E8E3647B9B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3" name="AutoShape 138">
                <a:extLst>
                  <a:ext uri="{FF2B5EF4-FFF2-40B4-BE49-F238E27FC236}">
                    <a16:creationId xmlns:a16="http://schemas.microsoft.com/office/drawing/2014/main" id="{60E64D16-745C-7C42-81A9-0C7B93AE07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6"/>
                <a:ext cx="690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68" name="Rectangle 139">
              <a:extLst>
                <a:ext uri="{FF2B5EF4-FFF2-40B4-BE49-F238E27FC236}">
                  <a16:creationId xmlns:a16="http://schemas.microsoft.com/office/drawing/2014/main" id="{F1D855D2-71AC-984F-9A72-50E8ABC1B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21"/>
              <a:ext cx="597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69" name="Group 140">
              <a:extLst>
                <a:ext uri="{FF2B5EF4-FFF2-40B4-BE49-F238E27FC236}">
                  <a16:creationId xmlns:a16="http://schemas.microsoft.com/office/drawing/2014/main" id="{20BB9E40-6067-8049-AD58-FBE8FE00A7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90" name="AutoShape 141">
                <a:extLst>
                  <a:ext uri="{FF2B5EF4-FFF2-40B4-BE49-F238E27FC236}">
                    <a16:creationId xmlns:a16="http://schemas.microsoft.com/office/drawing/2014/main" id="{2B68BE35-A43A-9149-A03B-07B187ED18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18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1" name="AutoShape 142">
                <a:extLst>
                  <a:ext uri="{FF2B5EF4-FFF2-40B4-BE49-F238E27FC236}">
                    <a16:creationId xmlns:a16="http://schemas.microsoft.com/office/drawing/2014/main" id="{43D29C0B-DA7B-C74E-A16B-88D6DA5FC3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0" name="Rectangle 143">
              <a:extLst>
                <a:ext uri="{FF2B5EF4-FFF2-40B4-BE49-F238E27FC236}">
                  <a16:creationId xmlns:a16="http://schemas.microsoft.com/office/drawing/2014/main" id="{0F5C4F7B-5FAA-1840-9009-D9D57F79D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6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1" name="Rectangle 144">
              <a:extLst>
                <a:ext uri="{FF2B5EF4-FFF2-40B4-BE49-F238E27FC236}">
                  <a16:creationId xmlns:a16="http://schemas.microsoft.com/office/drawing/2014/main" id="{BF7A105A-0D0F-D945-913B-9DE9C972C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7"/>
              <a:ext cx="597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72" name="Group 145">
              <a:extLst>
                <a:ext uri="{FF2B5EF4-FFF2-40B4-BE49-F238E27FC236}">
                  <a16:creationId xmlns:a16="http://schemas.microsoft.com/office/drawing/2014/main" id="{10CBB227-95A4-914B-BF9A-A9635D613B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88" name="AutoShape 146">
                <a:extLst>
                  <a:ext uri="{FF2B5EF4-FFF2-40B4-BE49-F238E27FC236}">
                    <a16:creationId xmlns:a16="http://schemas.microsoft.com/office/drawing/2014/main" id="{DB5D7EB6-D073-2D4B-B3BB-04D89CC597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81"/>
                <a:ext cx="728" cy="12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9" name="AutoShape 147">
                <a:extLst>
                  <a:ext uri="{FF2B5EF4-FFF2-40B4-BE49-F238E27FC236}">
                    <a16:creationId xmlns:a16="http://schemas.microsoft.com/office/drawing/2014/main" id="{A0CFD582-078B-8445-A2D9-CF20F92CDD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3" name="Freeform 148">
              <a:extLst>
                <a:ext uri="{FF2B5EF4-FFF2-40B4-BE49-F238E27FC236}">
                  <a16:creationId xmlns:a16="http://schemas.microsoft.com/office/drawing/2014/main" id="{947FD5AC-F03D-0B44-BCDE-4549BC612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74" name="Group 149">
              <a:extLst>
                <a:ext uri="{FF2B5EF4-FFF2-40B4-BE49-F238E27FC236}">
                  <a16:creationId xmlns:a16="http://schemas.microsoft.com/office/drawing/2014/main" id="{9B44B04A-F8ED-0347-ADCB-1B8E61433E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86" name="AutoShape 150">
                <a:extLst>
                  <a:ext uri="{FF2B5EF4-FFF2-40B4-BE49-F238E27FC236}">
                    <a16:creationId xmlns:a16="http://schemas.microsoft.com/office/drawing/2014/main" id="{636BD840-6281-2248-803C-E55A27601C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8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7" name="AutoShape 151">
                <a:extLst>
                  <a:ext uri="{FF2B5EF4-FFF2-40B4-BE49-F238E27FC236}">
                    <a16:creationId xmlns:a16="http://schemas.microsoft.com/office/drawing/2014/main" id="{03A123BA-E3B3-1D47-9672-817DDBA916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5" name="Rectangle 152">
              <a:extLst>
                <a:ext uri="{FF2B5EF4-FFF2-40B4-BE49-F238E27FC236}">
                  <a16:creationId xmlns:a16="http://schemas.microsoft.com/office/drawing/2014/main" id="{4D20038F-2D96-1F44-8783-5BAADC6A3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" y="429"/>
              <a:ext cx="66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6" name="Freeform 153">
              <a:extLst>
                <a:ext uri="{FF2B5EF4-FFF2-40B4-BE49-F238E27FC236}">
                  <a16:creationId xmlns:a16="http://schemas.microsoft.com/office/drawing/2014/main" id="{ACF47485-E420-FE49-A587-FD7E91369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7" name="Freeform 154">
              <a:extLst>
                <a:ext uri="{FF2B5EF4-FFF2-40B4-BE49-F238E27FC236}">
                  <a16:creationId xmlns:a16="http://schemas.microsoft.com/office/drawing/2014/main" id="{28316736-14D9-7F43-A8EA-196B79863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8" name="Oval 155">
              <a:extLst>
                <a:ext uri="{FF2B5EF4-FFF2-40B4-BE49-F238E27FC236}">
                  <a16:creationId xmlns:a16="http://schemas.microsoft.com/office/drawing/2014/main" id="{2722AD07-821C-CB4C-9B0B-DAF52F981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1"/>
              <a:ext cx="49" cy="9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9" name="Freeform 156">
              <a:extLst>
                <a:ext uri="{FF2B5EF4-FFF2-40B4-BE49-F238E27FC236}">
                  <a16:creationId xmlns:a16="http://schemas.microsoft.com/office/drawing/2014/main" id="{AB77166F-9EFA-304A-B417-50C6912B7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0" name="AutoShape 157">
              <a:extLst>
                <a:ext uri="{FF2B5EF4-FFF2-40B4-BE49-F238E27FC236}">
                  <a16:creationId xmlns:a16="http://schemas.microsoft.com/office/drawing/2014/main" id="{D3E26CDB-2B77-8541-94DF-35B22CFF7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1" name="AutoShape 158">
              <a:extLst>
                <a:ext uri="{FF2B5EF4-FFF2-40B4-BE49-F238E27FC236}">
                  <a16:creationId xmlns:a16="http://schemas.microsoft.com/office/drawing/2014/main" id="{FF893C65-60BF-8948-93D4-F47C74AAB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0"/>
              <a:ext cx="1071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2" name="Oval 159">
              <a:extLst>
                <a:ext uri="{FF2B5EF4-FFF2-40B4-BE49-F238E27FC236}">
                  <a16:creationId xmlns:a16="http://schemas.microsoft.com/office/drawing/2014/main" id="{DD307CA4-5E6F-9742-9FA0-4ABF90FAE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3" name="Oval 160">
              <a:extLst>
                <a:ext uri="{FF2B5EF4-FFF2-40B4-BE49-F238E27FC236}">
                  <a16:creationId xmlns:a16="http://schemas.microsoft.com/office/drawing/2014/main" id="{3A77FE5B-B51A-4746-8BEB-840D217B5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6"/>
              <a:ext cx="159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84" name="Oval 161">
              <a:extLst>
                <a:ext uri="{FF2B5EF4-FFF2-40B4-BE49-F238E27FC236}">
                  <a16:creationId xmlns:a16="http://schemas.microsoft.com/office/drawing/2014/main" id="{B7459A07-79C7-4A4E-8631-AD543B812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5" name="Rectangle 162">
              <a:extLst>
                <a:ext uri="{FF2B5EF4-FFF2-40B4-BE49-F238E27FC236}">
                  <a16:creationId xmlns:a16="http://schemas.microsoft.com/office/drawing/2014/main" id="{D905B9A3-8633-4345-B7CC-84D2E540F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0" y="1833"/>
              <a:ext cx="89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94" name="Group 97">
            <a:extLst>
              <a:ext uri="{FF2B5EF4-FFF2-40B4-BE49-F238E27FC236}">
                <a16:creationId xmlns:a16="http://schemas.microsoft.com/office/drawing/2014/main" id="{ADB3DE3D-4165-3B46-BB9B-5858B8FFA369}"/>
              </a:ext>
            </a:extLst>
          </p:cNvPr>
          <p:cNvGrpSpPr>
            <a:grpSpLocks/>
          </p:cNvGrpSpPr>
          <p:nvPr/>
        </p:nvGrpSpPr>
        <p:grpSpPr bwMode="auto">
          <a:xfrm>
            <a:off x="3836080" y="4768450"/>
            <a:ext cx="511175" cy="693737"/>
            <a:chOff x="4140" y="429"/>
            <a:chExt cx="1425" cy="2396"/>
          </a:xfrm>
        </p:grpSpPr>
        <p:sp>
          <p:nvSpPr>
            <p:cNvPr id="295" name="Freeform 98">
              <a:extLst>
                <a:ext uri="{FF2B5EF4-FFF2-40B4-BE49-F238E27FC236}">
                  <a16:creationId xmlns:a16="http://schemas.microsoft.com/office/drawing/2014/main" id="{03202765-8544-C841-9C63-3A1DA333E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6" name="Rectangle 99">
              <a:extLst>
                <a:ext uri="{FF2B5EF4-FFF2-40B4-BE49-F238E27FC236}">
                  <a16:creationId xmlns:a16="http://schemas.microsoft.com/office/drawing/2014/main" id="{CAE8C355-09FA-4C47-BBAF-D5EDAD329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4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7" name="Freeform 100">
              <a:extLst>
                <a:ext uri="{FF2B5EF4-FFF2-40B4-BE49-F238E27FC236}">
                  <a16:creationId xmlns:a16="http://schemas.microsoft.com/office/drawing/2014/main" id="{1813AF87-1962-CC41-9EA2-E9AAF9C15C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8" name="Freeform 101">
              <a:extLst>
                <a:ext uri="{FF2B5EF4-FFF2-40B4-BE49-F238E27FC236}">
                  <a16:creationId xmlns:a16="http://schemas.microsoft.com/office/drawing/2014/main" id="{635DA424-468C-B74D-A71E-8D5238607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9" name="Rectangle 102">
              <a:extLst>
                <a:ext uri="{FF2B5EF4-FFF2-40B4-BE49-F238E27FC236}">
                  <a16:creationId xmlns:a16="http://schemas.microsoft.com/office/drawing/2014/main" id="{D1116DD3-4725-3F42-9140-A650EBC88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2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0" name="Group 103">
              <a:extLst>
                <a:ext uri="{FF2B5EF4-FFF2-40B4-BE49-F238E27FC236}">
                  <a16:creationId xmlns:a16="http://schemas.microsoft.com/office/drawing/2014/main" id="{96E3F381-15B8-1B49-A258-044D4112E7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25" name="AutoShape 104">
                <a:extLst>
                  <a:ext uri="{FF2B5EF4-FFF2-40B4-BE49-F238E27FC236}">
                    <a16:creationId xmlns:a16="http://schemas.microsoft.com/office/drawing/2014/main" id="{D6B0BF9E-9CBE-1549-B2D8-839D9B2C5B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6" name="AutoShape 105">
                <a:extLst>
                  <a:ext uri="{FF2B5EF4-FFF2-40B4-BE49-F238E27FC236}">
                    <a16:creationId xmlns:a16="http://schemas.microsoft.com/office/drawing/2014/main" id="{A0661E37-0B6D-1049-81DE-EB828721F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6"/>
                <a:ext cx="690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1" name="Rectangle 106">
              <a:extLst>
                <a:ext uri="{FF2B5EF4-FFF2-40B4-BE49-F238E27FC236}">
                  <a16:creationId xmlns:a16="http://schemas.microsoft.com/office/drawing/2014/main" id="{BAB9B843-66F5-2248-A3E2-DF01D3325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21"/>
              <a:ext cx="597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2" name="Group 107">
              <a:extLst>
                <a:ext uri="{FF2B5EF4-FFF2-40B4-BE49-F238E27FC236}">
                  <a16:creationId xmlns:a16="http://schemas.microsoft.com/office/drawing/2014/main" id="{6518B94D-305C-3E4D-8DCB-3FC99FAF96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23" name="AutoShape 108">
                <a:extLst>
                  <a:ext uri="{FF2B5EF4-FFF2-40B4-BE49-F238E27FC236}">
                    <a16:creationId xmlns:a16="http://schemas.microsoft.com/office/drawing/2014/main" id="{515F809F-C8CD-E74B-A09F-05D4DAD5C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18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4" name="AutoShape 109">
                <a:extLst>
                  <a:ext uri="{FF2B5EF4-FFF2-40B4-BE49-F238E27FC236}">
                    <a16:creationId xmlns:a16="http://schemas.microsoft.com/office/drawing/2014/main" id="{1541720E-86CE-9D4E-B90E-2C12EBF7C8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3" name="Rectangle 110">
              <a:extLst>
                <a:ext uri="{FF2B5EF4-FFF2-40B4-BE49-F238E27FC236}">
                  <a16:creationId xmlns:a16="http://schemas.microsoft.com/office/drawing/2014/main" id="{F81C1D2B-CFBB-FE4E-BEAF-3C01C171C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6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4" name="Rectangle 111">
              <a:extLst>
                <a:ext uri="{FF2B5EF4-FFF2-40B4-BE49-F238E27FC236}">
                  <a16:creationId xmlns:a16="http://schemas.microsoft.com/office/drawing/2014/main" id="{7BD2FBC8-D08A-B246-BE8D-016678697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7"/>
              <a:ext cx="597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5" name="Group 112">
              <a:extLst>
                <a:ext uri="{FF2B5EF4-FFF2-40B4-BE49-F238E27FC236}">
                  <a16:creationId xmlns:a16="http://schemas.microsoft.com/office/drawing/2014/main" id="{D3D80363-2E2A-2849-972A-EE8ED7BFA4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21" name="AutoShape 113">
                <a:extLst>
                  <a:ext uri="{FF2B5EF4-FFF2-40B4-BE49-F238E27FC236}">
                    <a16:creationId xmlns:a16="http://schemas.microsoft.com/office/drawing/2014/main" id="{0BD3B318-134A-A84C-96F2-1BDB9863DC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81"/>
                <a:ext cx="728" cy="12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2" name="AutoShape 114">
                <a:extLst>
                  <a:ext uri="{FF2B5EF4-FFF2-40B4-BE49-F238E27FC236}">
                    <a16:creationId xmlns:a16="http://schemas.microsoft.com/office/drawing/2014/main" id="{27120C70-DCE9-2E4D-B0C9-DD055D098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6" name="Freeform 115">
              <a:extLst>
                <a:ext uri="{FF2B5EF4-FFF2-40B4-BE49-F238E27FC236}">
                  <a16:creationId xmlns:a16="http://schemas.microsoft.com/office/drawing/2014/main" id="{32116D06-1E4E-6E40-B6AE-33AC57583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7" name="Group 116">
              <a:extLst>
                <a:ext uri="{FF2B5EF4-FFF2-40B4-BE49-F238E27FC236}">
                  <a16:creationId xmlns:a16="http://schemas.microsoft.com/office/drawing/2014/main" id="{5BCFC18E-7FE4-8B45-A160-7D7B86F88D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9" name="AutoShape 117">
                <a:extLst>
                  <a:ext uri="{FF2B5EF4-FFF2-40B4-BE49-F238E27FC236}">
                    <a16:creationId xmlns:a16="http://schemas.microsoft.com/office/drawing/2014/main" id="{A5FD1A90-49C4-2948-9007-9990A218BE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8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0" name="AutoShape 118">
                <a:extLst>
                  <a:ext uri="{FF2B5EF4-FFF2-40B4-BE49-F238E27FC236}">
                    <a16:creationId xmlns:a16="http://schemas.microsoft.com/office/drawing/2014/main" id="{AD5A551B-E827-BE40-871C-2FE9EA42BC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8" name="Rectangle 119">
              <a:extLst>
                <a:ext uri="{FF2B5EF4-FFF2-40B4-BE49-F238E27FC236}">
                  <a16:creationId xmlns:a16="http://schemas.microsoft.com/office/drawing/2014/main" id="{9E89F03E-4741-2E45-BBF4-F9CEAC095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" y="429"/>
              <a:ext cx="66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9" name="Freeform 120">
              <a:extLst>
                <a:ext uri="{FF2B5EF4-FFF2-40B4-BE49-F238E27FC236}">
                  <a16:creationId xmlns:a16="http://schemas.microsoft.com/office/drawing/2014/main" id="{5B36F789-D673-924A-B6E2-89FF2E71B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0" name="Freeform 121">
              <a:extLst>
                <a:ext uri="{FF2B5EF4-FFF2-40B4-BE49-F238E27FC236}">
                  <a16:creationId xmlns:a16="http://schemas.microsoft.com/office/drawing/2014/main" id="{575FFFE5-59E8-454D-8E1B-8661926F3F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1" name="Oval 122">
              <a:extLst>
                <a:ext uri="{FF2B5EF4-FFF2-40B4-BE49-F238E27FC236}">
                  <a16:creationId xmlns:a16="http://schemas.microsoft.com/office/drawing/2014/main" id="{01273880-520A-0D47-94ED-5792308AE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1"/>
              <a:ext cx="49" cy="9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2" name="Freeform 123">
              <a:extLst>
                <a:ext uri="{FF2B5EF4-FFF2-40B4-BE49-F238E27FC236}">
                  <a16:creationId xmlns:a16="http://schemas.microsoft.com/office/drawing/2014/main" id="{20B4A8A9-719B-B94A-84E0-FEDC33E21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3" name="AutoShape 124">
              <a:extLst>
                <a:ext uri="{FF2B5EF4-FFF2-40B4-BE49-F238E27FC236}">
                  <a16:creationId xmlns:a16="http://schemas.microsoft.com/office/drawing/2014/main" id="{E2C42425-B3EE-8146-91D1-2DD406A09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4" name="AutoShape 125">
              <a:extLst>
                <a:ext uri="{FF2B5EF4-FFF2-40B4-BE49-F238E27FC236}">
                  <a16:creationId xmlns:a16="http://schemas.microsoft.com/office/drawing/2014/main" id="{4F76F24A-FC5D-6A4F-9463-E77748FD5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0"/>
              <a:ext cx="1071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5" name="Oval 126">
              <a:extLst>
                <a:ext uri="{FF2B5EF4-FFF2-40B4-BE49-F238E27FC236}">
                  <a16:creationId xmlns:a16="http://schemas.microsoft.com/office/drawing/2014/main" id="{1D9B7E36-CAB9-0E4B-B681-F76708058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6" name="Oval 127">
              <a:extLst>
                <a:ext uri="{FF2B5EF4-FFF2-40B4-BE49-F238E27FC236}">
                  <a16:creationId xmlns:a16="http://schemas.microsoft.com/office/drawing/2014/main" id="{E3545956-0C42-C345-87E7-B325418ED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6"/>
              <a:ext cx="159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17" name="Oval 128">
              <a:extLst>
                <a:ext uri="{FF2B5EF4-FFF2-40B4-BE49-F238E27FC236}">
                  <a16:creationId xmlns:a16="http://schemas.microsoft.com/office/drawing/2014/main" id="{E67EEB31-8E9F-7949-9AEE-953592735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8" name="Rectangle 129">
              <a:extLst>
                <a:ext uri="{FF2B5EF4-FFF2-40B4-BE49-F238E27FC236}">
                  <a16:creationId xmlns:a16="http://schemas.microsoft.com/office/drawing/2014/main" id="{5E38596A-D6EE-8A43-B103-6CC1A20DB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0" y="1833"/>
              <a:ext cx="89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27" name="Group 20">
            <a:extLst>
              <a:ext uri="{FF2B5EF4-FFF2-40B4-BE49-F238E27FC236}">
                <a16:creationId xmlns:a16="http://schemas.microsoft.com/office/drawing/2014/main" id="{6B376882-67D1-6642-B577-EE5384FDD0DA}"/>
              </a:ext>
            </a:extLst>
          </p:cNvPr>
          <p:cNvGrpSpPr>
            <a:grpSpLocks/>
          </p:cNvGrpSpPr>
          <p:nvPr/>
        </p:nvGrpSpPr>
        <p:grpSpPr bwMode="auto">
          <a:xfrm>
            <a:off x="3969430" y="5055787"/>
            <a:ext cx="809625" cy="1049338"/>
            <a:chOff x="4296" y="2627"/>
            <a:chExt cx="510" cy="661"/>
          </a:xfrm>
        </p:grpSpPr>
        <p:sp>
          <p:nvSpPr>
            <p:cNvPr id="328" name="Rectangle 21">
              <a:extLst>
                <a:ext uri="{FF2B5EF4-FFF2-40B4-BE49-F238E27FC236}">
                  <a16:creationId xmlns:a16="http://schemas.microsoft.com/office/drawing/2014/main" id="{CC5D394C-77F3-944C-B991-14BF75531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9" name="Text Box 22">
              <a:extLst>
                <a:ext uri="{FF2B5EF4-FFF2-40B4-BE49-F238E27FC236}">
                  <a16:creationId xmlns:a16="http://schemas.microsoft.com/office/drawing/2014/main" id="{EE677E13-F5D8-F64B-8BF4-7DF73BB03D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4" y="2627"/>
              <a:ext cx="47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mail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server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0" name="Rectangle 23">
              <a:extLst>
                <a:ext uri="{FF2B5EF4-FFF2-40B4-BE49-F238E27FC236}">
                  <a16:creationId xmlns:a16="http://schemas.microsoft.com/office/drawing/2014/main" id="{7D15F646-E03A-774B-A508-1EF0B3C4C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1" name="Line 24">
              <a:extLst>
                <a:ext uri="{FF2B5EF4-FFF2-40B4-BE49-F238E27FC236}">
                  <a16:creationId xmlns:a16="http://schemas.microsoft.com/office/drawing/2014/main" id="{AE3EF45E-8540-9B48-AAEF-B5B93F92C2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2" name="Line 25">
              <a:extLst>
                <a:ext uri="{FF2B5EF4-FFF2-40B4-BE49-F238E27FC236}">
                  <a16:creationId xmlns:a16="http://schemas.microsoft.com/office/drawing/2014/main" id="{9A3B4EF6-63F2-0947-B7B6-7FADC44E64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3" name="Line 26">
              <a:extLst>
                <a:ext uri="{FF2B5EF4-FFF2-40B4-BE49-F238E27FC236}">
                  <a16:creationId xmlns:a16="http://schemas.microsoft.com/office/drawing/2014/main" id="{28713178-2168-3342-8EA0-1EFAEB77CF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4" name="Line 27">
              <a:extLst>
                <a:ext uri="{FF2B5EF4-FFF2-40B4-BE49-F238E27FC236}">
                  <a16:creationId xmlns:a16="http://schemas.microsoft.com/office/drawing/2014/main" id="{7F512291-0783-2C4D-A8BC-E711760A29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5" name="Line 28">
              <a:extLst>
                <a:ext uri="{FF2B5EF4-FFF2-40B4-BE49-F238E27FC236}">
                  <a16:creationId xmlns:a16="http://schemas.microsoft.com/office/drawing/2014/main" id="{C7F7AFBC-09B9-1A4A-B167-5E31466A0B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6" name="Line 29">
              <a:extLst>
                <a:ext uri="{FF2B5EF4-FFF2-40B4-BE49-F238E27FC236}">
                  <a16:creationId xmlns:a16="http://schemas.microsoft.com/office/drawing/2014/main" id="{36AD3A7A-6001-B248-909D-97FF4FEC88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7" name="Line 30">
              <a:extLst>
                <a:ext uri="{FF2B5EF4-FFF2-40B4-BE49-F238E27FC236}">
                  <a16:creationId xmlns:a16="http://schemas.microsoft.com/office/drawing/2014/main" id="{AAD9F1B0-F0AE-1E4A-9E8B-7B0411EAF1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8" name="Rectangle 31">
              <a:extLst>
                <a:ext uri="{FF2B5EF4-FFF2-40B4-BE49-F238E27FC236}">
                  <a16:creationId xmlns:a16="http://schemas.microsoft.com/office/drawing/2014/main" id="{3F9EB85C-0662-2944-B53C-B5C5F284A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9" name="Rectangle 32">
              <a:extLst>
                <a:ext uri="{FF2B5EF4-FFF2-40B4-BE49-F238E27FC236}">
                  <a16:creationId xmlns:a16="http://schemas.microsoft.com/office/drawing/2014/main" id="{E9D294E7-8C79-5A40-B5A2-9B0D1E8C6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0" name="Rectangle 33">
              <a:extLst>
                <a:ext uri="{FF2B5EF4-FFF2-40B4-BE49-F238E27FC236}">
                  <a16:creationId xmlns:a16="http://schemas.microsoft.com/office/drawing/2014/main" id="{1ECAEAF4-8B77-874F-AE38-AF22ED262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1" name="Rectangle 34">
              <a:extLst>
                <a:ext uri="{FF2B5EF4-FFF2-40B4-BE49-F238E27FC236}">
                  <a16:creationId xmlns:a16="http://schemas.microsoft.com/office/drawing/2014/main" id="{DA0B2421-1373-8547-9A4B-4EF52BDE0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2" name="Rectangle 35">
              <a:extLst>
                <a:ext uri="{FF2B5EF4-FFF2-40B4-BE49-F238E27FC236}">
                  <a16:creationId xmlns:a16="http://schemas.microsoft.com/office/drawing/2014/main" id="{7C2F1B41-189C-4A43-BEF6-C6BE6D5D3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pic>
        <p:nvPicPr>
          <p:cNvPr id="343" name="Picture 36" descr="Alice">
            <a:extLst>
              <a:ext uri="{FF2B5EF4-FFF2-40B4-BE49-F238E27FC236}">
                <a16:creationId xmlns:a16="http://schemas.microsoft.com/office/drawing/2014/main" id="{63AFF8CB-097F-3846-84FD-E89880F62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367" y="5220887"/>
            <a:ext cx="561975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4" name="Picture 37" descr="Bob">
            <a:extLst>
              <a:ext uri="{FF2B5EF4-FFF2-40B4-BE49-F238E27FC236}">
                <a16:creationId xmlns:a16="http://schemas.microsoft.com/office/drawing/2014/main" id="{67A94867-6C86-964D-8B53-832FD2915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4180" y="5125637"/>
            <a:ext cx="67627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5" name="Group 48">
            <a:extLst>
              <a:ext uri="{FF2B5EF4-FFF2-40B4-BE49-F238E27FC236}">
                <a16:creationId xmlns:a16="http://schemas.microsoft.com/office/drawing/2014/main" id="{EEADEB4C-0DE5-7A47-B0C1-F7A8830D9591}"/>
              </a:ext>
            </a:extLst>
          </p:cNvPr>
          <p:cNvGrpSpPr>
            <a:grpSpLocks/>
          </p:cNvGrpSpPr>
          <p:nvPr/>
        </p:nvGrpSpPr>
        <p:grpSpPr bwMode="auto">
          <a:xfrm>
            <a:off x="6160180" y="5001812"/>
            <a:ext cx="809625" cy="1049338"/>
            <a:chOff x="4296" y="2627"/>
            <a:chExt cx="510" cy="661"/>
          </a:xfrm>
        </p:grpSpPr>
        <p:sp>
          <p:nvSpPr>
            <p:cNvPr id="346" name="Rectangle 49">
              <a:extLst>
                <a:ext uri="{FF2B5EF4-FFF2-40B4-BE49-F238E27FC236}">
                  <a16:creationId xmlns:a16="http://schemas.microsoft.com/office/drawing/2014/main" id="{4564DF36-9849-6946-BAA4-346D46ED3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7" name="Text Box 50">
              <a:extLst>
                <a:ext uri="{FF2B5EF4-FFF2-40B4-BE49-F238E27FC236}">
                  <a16:creationId xmlns:a16="http://schemas.microsoft.com/office/drawing/2014/main" id="{95B494F8-B148-1E44-ABE8-6EC09DFF7F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4" y="2627"/>
              <a:ext cx="47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mail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server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8" name="Rectangle 51">
              <a:extLst>
                <a:ext uri="{FF2B5EF4-FFF2-40B4-BE49-F238E27FC236}">
                  <a16:creationId xmlns:a16="http://schemas.microsoft.com/office/drawing/2014/main" id="{1B9214B0-3A96-5243-BB24-2F3F43E20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9" name="Line 52">
              <a:extLst>
                <a:ext uri="{FF2B5EF4-FFF2-40B4-BE49-F238E27FC236}">
                  <a16:creationId xmlns:a16="http://schemas.microsoft.com/office/drawing/2014/main" id="{D4C180E7-B105-D24F-9DB1-1A50C299AE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0" name="Line 53">
              <a:extLst>
                <a:ext uri="{FF2B5EF4-FFF2-40B4-BE49-F238E27FC236}">
                  <a16:creationId xmlns:a16="http://schemas.microsoft.com/office/drawing/2014/main" id="{165FB39B-14E6-9043-A51D-266CB4D4D8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1" name="Line 54">
              <a:extLst>
                <a:ext uri="{FF2B5EF4-FFF2-40B4-BE49-F238E27FC236}">
                  <a16:creationId xmlns:a16="http://schemas.microsoft.com/office/drawing/2014/main" id="{B0C3A7D7-CF8F-CD41-B9DD-E546D2C03D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2" name="Line 55">
              <a:extLst>
                <a:ext uri="{FF2B5EF4-FFF2-40B4-BE49-F238E27FC236}">
                  <a16:creationId xmlns:a16="http://schemas.microsoft.com/office/drawing/2014/main" id="{079A54A6-69B3-6245-A536-821615DFA1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3" name="Line 56">
              <a:extLst>
                <a:ext uri="{FF2B5EF4-FFF2-40B4-BE49-F238E27FC236}">
                  <a16:creationId xmlns:a16="http://schemas.microsoft.com/office/drawing/2014/main" id="{50C02768-BE49-0E48-AB58-3ED05EA97C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4" name="Line 57">
              <a:extLst>
                <a:ext uri="{FF2B5EF4-FFF2-40B4-BE49-F238E27FC236}">
                  <a16:creationId xmlns:a16="http://schemas.microsoft.com/office/drawing/2014/main" id="{5765AB2A-57FC-9647-A5F1-3A42797BED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5" name="Line 58">
              <a:extLst>
                <a:ext uri="{FF2B5EF4-FFF2-40B4-BE49-F238E27FC236}">
                  <a16:creationId xmlns:a16="http://schemas.microsoft.com/office/drawing/2014/main" id="{1D662A5A-250B-5C43-A940-153B333F97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6" name="Rectangle 59">
              <a:extLst>
                <a:ext uri="{FF2B5EF4-FFF2-40B4-BE49-F238E27FC236}">
                  <a16:creationId xmlns:a16="http://schemas.microsoft.com/office/drawing/2014/main" id="{C467817D-72BB-304A-907C-15078ACB9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7" name="Rectangle 60">
              <a:extLst>
                <a:ext uri="{FF2B5EF4-FFF2-40B4-BE49-F238E27FC236}">
                  <a16:creationId xmlns:a16="http://schemas.microsoft.com/office/drawing/2014/main" id="{C8B9E0B3-EA63-0E42-BAC5-67850547E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8" name="Rectangle 61">
              <a:extLst>
                <a:ext uri="{FF2B5EF4-FFF2-40B4-BE49-F238E27FC236}">
                  <a16:creationId xmlns:a16="http://schemas.microsoft.com/office/drawing/2014/main" id="{43E44E4D-C23B-D34F-9AD2-5DFAD5B50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9" name="Rectangle 62">
              <a:extLst>
                <a:ext uri="{FF2B5EF4-FFF2-40B4-BE49-F238E27FC236}">
                  <a16:creationId xmlns:a16="http://schemas.microsoft.com/office/drawing/2014/main" id="{34AACE8E-FCF4-2846-85E1-B707176DB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0" name="Rectangle 63">
              <a:extLst>
                <a:ext uri="{FF2B5EF4-FFF2-40B4-BE49-F238E27FC236}">
                  <a16:creationId xmlns:a16="http://schemas.microsoft.com/office/drawing/2014/main" id="{C6EFAB4C-6FC0-5A44-9BD5-6EF789ED3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61" name="Line 69">
            <a:extLst>
              <a:ext uri="{FF2B5EF4-FFF2-40B4-BE49-F238E27FC236}">
                <a16:creationId xmlns:a16="http://schemas.microsoft.com/office/drawing/2014/main" id="{B12BA932-5325-874B-B19A-B088808F43F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9955" y="5593950"/>
            <a:ext cx="892175" cy="146050"/>
          </a:xfrm>
          <a:prstGeom prst="line">
            <a:avLst/>
          </a:prstGeom>
          <a:noFill/>
          <a:ln w="12700">
            <a:solidFill>
              <a:srgbClr val="33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2" name="Line 70">
            <a:extLst>
              <a:ext uri="{FF2B5EF4-FFF2-40B4-BE49-F238E27FC236}">
                <a16:creationId xmlns:a16="http://schemas.microsoft.com/office/drawing/2014/main" id="{9B0EC571-15F5-F54A-9590-2FC0C5F8726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75880" y="5728887"/>
            <a:ext cx="1379537" cy="219075"/>
          </a:xfrm>
          <a:prstGeom prst="line">
            <a:avLst/>
          </a:prstGeom>
          <a:noFill/>
          <a:ln w="12700">
            <a:solidFill>
              <a:srgbClr val="33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3" name="Line 71">
            <a:extLst>
              <a:ext uri="{FF2B5EF4-FFF2-40B4-BE49-F238E27FC236}">
                <a16:creationId xmlns:a16="http://schemas.microsoft.com/office/drawing/2014/main" id="{0CC82D8C-ED1C-6E42-9BF1-DA1481F0EE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06317" y="5508225"/>
            <a:ext cx="1027113" cy="427037"/>
          </a:xfrm>
          <a:prstGeom prst="line">
            <a:avLst/>
          </a:prstGeom>
          <a:noFill/>
          <a:ln w="12700">
            <a:solidFill>
              <a:srgbClr val="33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4" name="Oval 72">
            <a:extLst>
              <a:ext uri="{FF2B5EF4-FFF2-40B4-BE49-F238E27FC236}">
                <a16:creationId xmlns:a16="http://schemas.microsoft.com/office/drawing/2014/main" id="{0B743518-B7A3-D649-BBB1-081C12DD5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0005" y="5043087"/>
            <a:ext cx="292100" cy="2444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5" name="Oval 74">
            <a:extLst>
              <a:ext uri="{FF2B5EF4-FFF2-40B4-BE49-F238E27FC236}">
                <a16:creationId xmlns:a16="http://schemas.microsoft.com/office/drawing/2014/main" id="{DC2768BB-DD45-4E4B-BBD1-C179D968F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9667" y="5538387"/>
            <a:ext cx="292100" cy="2444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6" name="Oval 75">
            <a:extLst>
              <a:ext uri="{FF2B5EF4-FFF2-40B4-BE49-F238E27FC236}">
                <a16:creationId xmlns:a16="http://schemas.microsoft.com/office/drawing/2014/main" id="{FC69D002-21E2-4843-8E47-2D7A1DFF3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1205" y="5617762"/>
            <a:ext cx="292100" cy="2444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3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7" name="Oval 76">
            <a:extLst>
              <a:ext uri="{FF2B5EF4-FFF2-40B4-BE49-F238E27FC236}">
                <a16:creationId xmlns:a16="http://schemas.microsoft.com/office/drawing/2014/main" id="{81E42442-3779-D54A-9503-408605D98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2455" y="5703487"/>
            <a:ext cx="292100" cy="2444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4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8" name="Oval 77">
            <a:extLst>
              <a:ext uri="{FF2B5EF4-FFF2-40B4-BE49-F238E27FC236}">
                <a16:creationId xmlns:a16="http://schemas.microsoft.com/office/drawing/2014/main" id="{B036CC3D-838C-C54C-AC10-70245E28B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7355" y="6035275"/>
            <a:ext cx="292100" cy="2444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5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9" name="Oval 78">
            <a:extLst>
              <a:ext uri="{FF2B5EF4-FFF2-40B4-BE49-F238E27FC236}">
                <a16:creationId xmlns:a16="http://schemas.microsoft.com/office/drawing/2014/main" id="{09AB63F1-4A13-9347-B64D-46DAF636F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9692" y="5605062"/>
            <a:ext cx="292100" cy="2444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6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70" name="Text Box 95">
            <a:extLst>
              <a:ext uri="{FF2B5EF4-FFF2-40B4-BE49-F238E27FC236}">
                <a16:creationId xmlns:a16="http://schemas.microsoft.com/office/drawing/2014/main" id="{9D22DFF5-0D8D-6349-BC46-AB22D2F2B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5242" y="6168625"/>
            <a:ext cx="1819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Alice</a:t>
            </a: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’s mail server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71" name="Text Box 96">
            <a:extLst>
              <a:ext uri="{FF2B5EF4-FFF2-40B4-BE49-F238E27FC236}">
                <a16:creationId xmlns:a16="http://schemas.microsoft.com/office/drawing/2014/main" id="{3CCDA2E2-AC99-0045-BA7F-F3C92F51C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0130" y="6232125"/>
            <a:ext cx="17414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Bob</a:t>
            </a: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’s mail server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72" name="Group 169">
            <a:extLst>
              <a:ext uri="{FF2B5EF4-FFF2-40B4-BE49-F238E27FC236}">
                <a16:creationId xmlns:a16="http://schemas.microsoft.com/office/drawing/2014/main" id="{6766002A-66B6-B64B-AAEB-F427F3791233}"/>
              </a:ext>
            </a:extLst>
          </p:cNvPr>
          <p:cNvGrpSpPr>
            <a:grpSpLocks/>
          </p:cNvGrpSpPr>
          <p:nvPr/>
        </p:nvGrpSpPr>
        <p:grpSpPr bwMode="auto">
          <a:xfrm>
            <a:off x="7833405" y="4908150"/>
            <a:ext cx="912812" cy="1054100"/>
            <a:chOff x="3574" y="550"/>
            <a:chExt cx="575" cy="664"/>
          </a:xfrm>
        </p:grpSpPr>
        <p:grpSp>
          <p:nvGrpSpPr>
            <p:cNvPr id="373" name="Group 170">
              <a:extLst>
                <a:ext uri="{FF2B5EF4-FFF2-40B4-BE49-F238E27FC236}">
                  <a16:creationId xmlns:a16="http://schemas.microsoft.com/office/drawing/2014/main" id="{95D43423-E726-764E-8062-2A3551E095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376" name="Picture 171" descr="desktop_computer_stylized_medium">
                <a:extLst>
                  <a:ext uri="{FF2B5EF4-FFF2-40B4-BE49-F238E27FC236}">
                    <a16:creationId xmlns:a16="http://schemas.microsoft.com/office/drawing/2014/main" id="{5015A0EC-AAF7-5845-870F-AC72079C9D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7" name="Freeform 172">
                <a:extLst>
                  <a:ext uri="{FF2B5EF4-FFF2-40B4-BE49-F238E27FC236}">
                    <a16:creationId xmlns:a16="http://schemas.microsoft.com/office/drawing/2014/main" id="{85F221FD-96E4-6C47-B178-8A95ACD6B79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74" name="Rectangle 115">
              <a:extLst>
                <a:ext uri="{FF2B5EF4-FFF2-40B4-BE49-F238E27FC236}">
                  <a16:creationId xmlns:a16="http://schemas.microsoft.com/office/drawing/2014/main" id="{3D96246A-1605-AF45-A4B0-F085DAAC3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5" name="Text Box 116">
              <a:extLst>
                <a:ext uri="{FF2B5EF4-FFF2-40B4-BE49-F238E27FC236}">
                  <a16:creationId xmlns:a16="http://schemas.microsoft.com/office/drawing/2014/main" id="{5136D042-DF2A-484C-9882-7FBDD96447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user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agent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78" name="Rectangle 3">
            <a:extLst>
              <a:ext uri="{FF2B5EF4-FFF2-40B4-BE49-F238E27FC236}">
                <a16:creationId xmlns:a16="http://schemas.microsoft.com/office/drawing/2014/main" id="{9BFC42AA-8BB5-8E46-A741-D3C4DA9BB457}"/>
              </a:ext>
            </a:extLst>
          </p:cNvPr>
          <p:cNvSpPr txBox="1">
            <a:spLocks noChangeArrowheads="1"/>
          </p:cNvSpPr>
          <p:nvPr/>
        </p:nvSpPr>
        <p:spPr>
          <a:xfrm>
            <a:off x="728885" y="2279968"/>
            <a:ext cx="5071156" cy="1103364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2) Alice’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UA sends message to her mail server using SMTP; message placed in message queue</a:t>
            </a:r>
          </a:p>
        </p:txBody>
      </p:sp>
      <p:sp>
        <p:nvSpPr>
          <p:cNvPr id="379" name="Rectangle 3">
            <a:extLst>
              <a:ext uri="{FF2B5EF4-FFF2-40B4-BE49-F238E27FC236}">
                <a16:creationId xmlns:a16="http://schemas.microsoft.com/office/drawing/2014/main" id="{F0BDE075-A22F-B64C-827B-4198952A13ED}"/>
              </a:ext>
            </a:extLst>
          </p:cNvPr>
          <p:cNvSpPr txBox="1">
            <a:spLocks noChangeArrowheads="1"/>
          </p:cNvSpPr>
          <p:nvPr/>
        </p:nvSpPr>
        <p:spPr>
          <a:xfrm>
            <a:off x="739565" y="3432318"/>
            <a:ext cx="5448733" cy="1089177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3) client side of SMTP at mail server opens TCP connection with Bob’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mail server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80" name="Rectangle 4">
            <a:extLst>
              <a:ext uri="{FF2B5EF4-FFF2-40B4-BE49-F238E27FC236}">
                <a16:creationId xmlns:a16="http://schemas.microsoft.com/office/drawing/2014/main" id="{DFD69930-AC55-F14B-9151-A849CFC023A8}"/>
              </a:ext>
            </a:extLst>
          </p:cNvPr>
          <p:cNvSpPr txBox="1">
            <a:spLocks noChangeArrowheads="1"/>
          </p:cNvSpPr>
          <p:nvPr/>
        </p:nvSpPr>
        <p:spPr>
          <a:xfrm>
            <a:off x="6633422" y="2275557"/>
            <a:ext cx="3810000" cy="82867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5) Bob’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mail server places the message in Bob’s mailbox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81" name="Rectangle 4">
            <a:extLst>
              <a:ext uri="{FF2B5EF4-FFF2-40B4-BE49-F238E27FC236}">
                <a16:creationId xmlns:a16="http://schemas.microsoft.com/office/drawing/2014/main" id="{66D50C27-F2A0-6446-B161-62594C2D18D6}"/>
              </a:ext>
            </a:extLst>
          </p:cNvPr>
          <p:cNvSpPr txBox="1">
            <a:spLocks noChangeArrowheads="1"/>
          </p:cNvSpPr>
          <p:nvPr/>
        </p:nvSpPr>
        <p:spPr>
          <a:xfrm>
            <a:off x="6630762" y="3460095"/>
            <a:ext cx="3810000" cy="82867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6) Bob invokes his user agent to read message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2" name="Slide Number Placeholder 2">
            <a:extLst>
              <a:ext uri="{FF2B5EF4-FFF2-40B4-BE49-F238E27FC236}">
                <a16:creationId xmlns:a16="http://schemas.microsoft.com/office/drawing/2014/main" id="{FB96421F-FAF9-4A47-A990-FB1764E1CE1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9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361" grpId="0" animBg="1"/>
      <p:bldP spid="362" grpId="0" animBg="1"/>
      <p:bldP spid="363" grpId="0" animBg="1"/>
      <p:bldP spid="365" grpId="0" animBg="1"/>
      <p:bldP spid="366" grpId="0" animBg="1"/>
      <p:bldP spid="367" grpId="0" animBg="1"/>
      <p:bldP spid="368" grpId="0" animBg="1"/>
      <p:bldP spid="369" grpId="0" animBg="1"/>
      <p:bldP spid="378" grpId="0"/>
      <p:bldP spid="379" grpId="0"/>
      <p:bldP spid="380" grpId="0"/>
      <p:bldP spid="38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Sample SMTP interaction</a:t>
            </a:r>
            <a:endParaRPr lang="en-US" sz="4400" dirty="0"/>
          </a:p>
        </p:txBody>
      </p:sp>
      <p:sp>
        <p:nvSpPr>
          <p:cNvPr id="133" name="Rectangle 3">
            <a:extLst>
              <a:ext uri="{FF2B5EF4-FFF2-40B4-BE49-F238E27FC236}">
                <a16:creationId xmlns:a16="http://schemas.microsoft.com/office/drawing/2014/main" id="{D5CD8C7F-9F1D-3848-BEE3-38D59C403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995" y="1183947"/>
            <a:ext cx="9870010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S: 220 hamburger.edu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C: HELO crepes.fr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S: 250  Hello crepes.fr, pleased to meet you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C: MAIL FROM: &lt;alice@crepes.fr&gt;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S: 250 alice@crepes.fr... Sender ok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C: RCPT TO: &lt;bob@hamburger.edu&gt;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S: 250 bob@hamburger.edu ... Recipient ok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C: DATA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S: 354 Enter mail, end with "." on a line by itself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C: Do you like ketchup?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C: How about pickles?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C: 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S: 250 Message accepted for delivery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C: QUIT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S: 221 hamburger.edu closing connection</a:t>
            </a: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537EC8-F0B4-B942-8A93-7FB748DF2F45}"/>
              </a:ext>
            </a:extLst>
          </p:cNvPr>
          <p:cNvSpPr/>
          <p:nvPr/>
        </p:nvSpPr>
        <p:spPr>
          <a:xfrm>
            <a:off x="1978429" y="1587732"/>
            <a:ext cx="8994370" cy="723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194776-169D-9F43-BA8B-FB29B42EC638}"/>
              </a:ext>
            </a:extLst>
          </p:cNvPr>
          <p:cNvSpPr/>
          <p:nvPr/>
        </p:nvSpPr>
        <p:spPr>
          <a:xfrm>
            <a:off x="1981200" y="2213956"/>
            <a:ext cx="8994370" cy="76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064521-6B03-5B46-A46A-56B82F1B8EC5}"/>
              </a:ext>
            </a:extLst>
          </p:cNvPr>
          <p:cNvSpPr/>
          <p:nvPr/>
        </p:nvSpPr>
        <p:spPr>
          <a:xfrm>
            <a:off x="2000594" y="2931622"/>
            <a:ext cx="8994370" cy="64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38ED0F-A82C-EF4D-B01A-1798192BFFB8}"/>
              </a:ext>
            </a:extLst>
          </p:cNvPr>
          <p:cNvSpPr/>
          <p:nvPr/>
        </p:nvSpPr>
        <p:spPr>
          <a:xfrm>
            <a:off x="2019991" y="3566160"/>
            <a:ext cx="8994370" cy="756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87EB37-81D8-C644-9E7C-178AB0D0876D}"/>
              </a:ext>
            </a:extLst>
          </p:cNvPr>
          <p:cNvSpPr/>
          <p:nvPr/>
        </p:nvSpPr>
        <p:spPr>
          <a:xfrm>
            <a:off x="1956261" y="4283824"/>
            <a:ext cx="8994370" cy="1269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2AB7A7-0B80-B04C-8B1E-5378A69CED06}"/>
              </a:ext>
            </a:extLst>
          </p:cNvPr>
          <p:cNvSpPr/>
          <p:nvPr/>
        </p:nvSpPr>
        <p:spPr>
          <a:xfrm>
            <a:off x="1856507" y="5469775"/>
            <a:ext cx="8994370" cy="775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01A32920-24D5-DF48-A91B-0520F9191E7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38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SMTP: observations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677454B-F21D-4441-9BDE-50D84F4D93FA}"/>
              </a:ext>
            </a:extLst>
          </p:cNvPr>
          <p:cNvSpPr txBox="1">
            <a:spLocks noChangeArrowheads="1"/>
          </p:cNvSpPr>
          <p:nvPr/>
        </p:nvSpPr>
        <p:spPr>
          <a:xfrm>
            <a:off x="7119664" y="1518446"/>
            <a:ext cx="4194627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uses persistent connections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requires message (header &amp; body) to be in 7-bit ASCII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server uses CRLF.CRLF to determine end of message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E733DCA-2522-E341-8697-49ADE10A3FA3}"/>
              </a:ext>
            </a:extLst>
          </p:cNvPr>
          <p:cNvSpPr txBox="1">
            <a:spLocks noChangeArrowheads="1"/>
          </p:cNvSpPr>
          <p:nvPr/>
        </p:nvSpPr>
        <p:spPr>
          <a:xfrm>
            <a:off x="651330" y="1460390"/>
            <a:ext cx="6183084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comparison with HTTP:</a:t>
            </a:r>
          </a:p>
          <a:p>
            <a:pPr marL="576263" marR="0" lvl="0" indent="-31750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HTTP: client pull</a:t>
            </a:r>
          </a:p>
          <a:p>
            <a:pPr marL="576263" marR="0" lvl="0" indent="-3175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5000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SMTP: client push</a:t>
            </a:r>
          </a:p>
          <a:p>
            <a:pPr marL="576263" marR="0" lvl="0" indent="-3175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5000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both have ASCII command/response interaction, status codes</a:t>
            </a:r>
          </a:p>
          <a:p>
            <a:pPr marL="576263" marR="0" lvl="0" indent="-3175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HTTP: each object encapsulated in its own response message</a:t>
            </a:r>
          </a:p>
          <a:p>
            <a:pPr marL="576263" marR="0" lvl="0" indent="-3175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SMTP: multiple objects sent in multipart message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80E309B1-D180-4349-82CA-F509C53B0F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17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Mail message format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1957B58-E235-B248-9DD8-EB83AEA89A77}"/>
              </a:ext>
            </a:extLst>
          </p:cNvPr>
          <p:cNvSpPr txBox="1">
            <a:spLocks noChangeArrowheads="1"/>
          </p:cNvSpPr>
          <p:nvPr/>
        </p:nvSpPr>
        <p:spPr>
          <a:xfrm>
            <a:off x="819954" y="1518446"/>
            <a:ext cx="10701485" cy="1856521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8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SMTP: protocol for exchanging e-mail messages, defined in RFC 5321 (like RFC 7231 defines HTTP)</a:t>
            </a:r>
          </a:p>
          <a:p>
            <a:pPr marL="14288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RFC 2822 defines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syntax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for e-mail message itself (like HTML defines syntax for web documents)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0AB71C4-0C4F-CA48-A7D0-41E1DC5A2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1539" y="3317071"/>
            <a:ext cx="2832100" cy="431800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header</a:t>
            </a: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CDEC6892-2B97-054E-BBD0-0613AB282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1539" y="4129871"/>
            <a:ext cx="2832100" cy="1739900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body</a:t>
            </a: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C0E3FED1-4363-5F4D-B639-F7151E3E3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8339" y="3202771"/>
            <a:ext cx="3238500" cy="3073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1" name="Line 11">
            <a:extLst>
              <a:ext uri="{FF2B5EF4-FFF2-40B4-BE49-F238E27FC236}">
                <a16:creationId xmlns:a16="http://schemas.microsoft.com/office/drawing/2014/main" id="{86B4C984-46A5-C043-8ED7-4BFCACE5EF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67314" y="5094521"/>
            <a:ext cx="6544225" cy="81279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sp>
        <p:nvSpPr>
          <p:cNvPr id="22" name="Text Box 13">
            <a:extLst>
              <a:ext uri="{FF2B5EF4-FFF2-40B4-BE49-F238E27FC236}">
                <a16:creationId xmlns:a16="http://schemas.microsoft.com/office/drawing/2014/main" id="{C5431D6F-96A3-734C-8517-99FCE98FA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2252" y="3537734"/>
            <a:ext cx="7921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blank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line</a:t>
            </a:r>
          </a:p>
        </p:txBody>
      </p:sp>
      <p:sp>
        <p:nvSpPr>
          <p:cNvPr id="23" name="Line 14">
            <a:extLst>
              <a:ext uri="{FF2B5EF4-FFF2-40B4-BE49-F238E27FC236}">
                <a16:creationId xmlns:a16="http://schemas.microsoft.com/office/drawing/2014/main" id="{EC853BB6-31B4-4243-A729-4094617E6D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84839" y="3977471"/>
            <a:ext cx="9652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8B4D68C-13CF-8640-BB04-F138B198C88E}"/>
              </a:ext>
            </a:extLst>
          </p:cNvPr>
          <p:cNvCxnSpPr>
            <a:cxnSpLocks/>
          </p:cNvCxnSpPr>
          <p:nvPr/>
        </p:nvCxnSpPr>
        <p:spPr>
          <a:xfrm>
            <a:off x="3614057" y="3531161"/>
            <a:ext cx="4424912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3">
            <a:extLst>
              <a:ext uri="{FF2B5EF4-FFF2-40B4-BE49-F238E27FC236}">
                <a16:creationId xmlns:a16="http://schemas.microsoft.com/office/drawing/2014/main" id="{70542D48-C74E-9945-A7DE-1939CC0DD67B}"/>
              </a:ext>
            </a:extLst>
          </p:cNvPr>
          <p:cNvSpPr txBox="1">
            <a:spLocks noChangeArrowheads="1"/>
          </p:cNvSpPr>
          <p:nvPr/>
        </p:nvSpPr>
        <p:spPr>
          <a:xfrm>
            <a:off x="889227" y="3300140"/>
            <a:ext cx="6379126" cy="3034158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6075" marR="0" lvl="0" indent="-2174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header lines, e.g.,</a:t>
            </a:r>
          </a:p>
          <a:p>
            <a:pPr marL="635000" marR="0" lvl="1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To:</a:t>
            </a:r>
          </a:p>
          <a:p>
            <a:pPr marL="635000" marR="0" lvl="1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From:</a:t>
            </a:r>
          </a:p>
          <a:p>
            <a:pPr marL="635000" marR="0" lvl="1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Subject:</a:t>
            </a:r>
          </a:p>
          <a:p>
            <a:pPr marL="403225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these lines, within the body of the email message area different from 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MAIL FROM:, RCPT TO: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commands!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Body: the “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message” ,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ASCII characters only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D161916-043B-2B40-A2CD-1EB81D81795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967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1" grpId="0" animBg="1"/>
      <p:bldP spid="22" grpId="0"/>
      <p:bldP spid="23" grpId="0" animBg="1"/>
      <p:bldP spid="2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E83591-8817-3D4E-B1D7-7CB768593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600" y="3598333"/>
            <a:ext cx="1255183" cy="1030679"/>
          </a:xfrm>
          <a:prstGeom prst="rect">
            <a:avLst/>
          </a:prstGeom>
        </p:spPr>
      </p:pic>
      <p:pic>
        <p:nvPicPr>
          <p:cNvPr id="1026" name="Picture 2" descr="Image result for hot icon">
            <a:extLst>
              <a:ext uri="{FF2B5EF4-FFF2-40B4-BE49-F238E27FC236}">
                <a16:creationId xmlns:a16="http://schemas.microsoft.com/office/drawing/2014/main" id="{A7EAAD91-B13A-FE4B-8E84-68108CE64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660" y="3598333"/>
            <a:ext cx="721782" cy="721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379879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>
                <a:ea typeface="ＭＳ Ｐゴシック" panose="020B0600070205080204" pitchFamily="34" charset="-128"/>
              </a:rPr>
              <a:t>Caching example</a:t>
            </a:r>
            <a:endParaRPr lang="en-US" sz="4800" dirty="0"/>
          </a:p>
        </p:txBody>
      </p:sp>
      <p:sp>
        <p:nvSpPr>
          <p:cNvPr id="254" name="Line 2">
            <a:extLst>
              <a:ext uri="{FF2B5EF4-FFF2-40B4-BE49-F238E27FC236}">
                <a16:creationId xmlns:a16="http://schemas.microsoft.com/office/drawing/2014/main" id="{774FD470-E109-844C-8A9E-6F5E6FD1EF6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83455" y="2487883"/>
            <a:ext cx="285750" cy="11430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5" name="Text Box 50">
            <a:extLst>
              <a:ext uri="{FF2B5EF4-FFF2-40B4-BE49-F238E27FC236}">
                <a16:creationId xmlns:a16="http://schemas.microsoft.com/office/drawing/2014/main" id="{A32DDB4D-8BE1-2B43-89DB-1EA570D47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2330" y="1902096"/>
            <a:ext cx="933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origin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servers</a:t>
            </a:r>
          </a:p>
        </p:txBody>
      </p:sp>
      <p:sp>
        <p:nvSpPr>
          <p:cNvPr id="256" name="Line 51">
            <a:extLst>
              <a:ext uri="{FF2B5EF4-FFF2-40B4-BE49-F238E27FC236}">
                <a16:creationId xmlns:a16="http://schemas.microsoft.com/office/drawing/2014/main" id="{D0BFCD11-A1DC-B64D-A23A-23C7A76C3DB1}"/>
              </a:ext>
            </a:extLst>
          </p:cNvPr>
          <p:cNvSpPr>
            <a:spLocks noChangeShapeType="1"/>
          </p:cNvSpPr>
          <p:nvPr/>
        </p:nvSpPr>
        <p:spPr bwMode="auto">
          <a:xfrm>
            <a:off x="8893080" y="2106883"/>
            <a:ext cx="66675" cy="2762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7" name="Line 52">
            <a:extLst>
              <a:ext uri="{FF2B5EF4-FFF2-40B4-BE49-F238E27FC236}">
                <a16:creationId xmlns:a16="http://schemas.microsoft.com/office/drawing/2014/main" id="{E39DF75E-B023-5548-A7F0-9C4A8ADBD4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521730" y="2144983"/>
            <a:ext cx="9525" cy="2381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8" name="Line 53">
            <a:extLst>
              <a:ext uri="{FF2B5EF4-FFF2-40B4-BE49-F238E27FC236}">
                <a16:creationId xmlns:a16="http://schemas.microsoft.com/office/drawing/2014/main" id="{E3BFB499-7F23-164F-A225-CAAA7B8007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78930" y="2306908"/>
            <a:ext cx="133350" cy="20955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9" name="Line 54">
            <a:extLst>
              <a:ext uri="{FF2B5EF4-FFF2-40B4-BE49-F238E27FC236}">
                <a16:creationId xmlns:a16="http://schemas.microsoft.com/office/drawing/2014/main" id="{24D51B99-FE66-D84E-AF2C-706F58BCCC3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140855" y="3068908"/>
            <a:ext cx="24765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0" name="Freeform 55">
            <a:extLst>
              <a:ext uri="{FF2B5EF4-FFF2-40B4-BE49-F238E27FC236}">
                <a16:creationId xmlns:a16="http://schemas.microsoft.com/office/drawing/2014/main" id="{0AF0F7C2-E293-2A4E-B4A0-9966DF5B5243}"/>
              </a:ext>
            </a:extLst>
          </p:cNvPr>
          <p:cNvSpPr>
            <a:spLocks/>
          </p:cNvSpPr>
          <p:nvPr/>
        </p:nvSpPr>
        <p:spPr bwMode="auto">
          <a:xfrm>
            <a:off x="8158067" y="2111064"/>
            <a:ext cx="2174875" cy="1581150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1" name="Text Box 70">
            <a:extLst>
              <a:ext uri="{FF2B5EF4-FFF2-40B4-BE49-F238E27FC236}">
                <a16:creationId xmlns:a16="http://schemas.microsoft.com/office/drawing/2014/main" id="{6E272ACE-5938-0646-A38F-6031C9F45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4030" y="2432321"/>
            <a:ext cx="9318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public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Internet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2" name="Freeform 71">
            <a:extLst>
              <a:ext uri="{FF2B5EF4-FFF2-40B4-BE49-F238E27FC236}">
                <a16:creationId xmlns:a16="http://schemas.microsoft.com/office/drawing/2014/main" id="{A7C4DEB4-E3E6-8547-B127-1273B3D3EA69}"/>
              </a:ext>
            </a:extLst>
          </p:cNvPr>
          <p:cNvSpPr>
            <a:spLocks/>
          </p:cNvSpPr>
          <p:nvPr/>
        </p:nvSpPr>
        <p:spPr bwMode="auto">
          <a:xfrm>
            <a:off x="7762780" y="4516708"/>
            <a:ext cx="2965450" cy="1390650"/>
          </a:xfrm>
          <a:custGeom>
            <a:avLst/>
            <a:gdLst>
              <a:gd name="T0" fmla="*/ 2147483647 w 1868"/>
              <a:gd name="T1" fmla="*/ 2147483647 h 876"/>
              <a:gd name="T2" fmla="*/ 2147483647 w 1868"/>
              <a:gd name="T3" fmla="*/ 2147483647 h 876"/>
              <a:gd name="T4" fmla="*/ 2147483647 w 1868"/>
              <a:gd name="T5" fmla="*/ 2147483647 h 876"/>
              <a:gd name="T6" fmla="*/ 2147483647 w 1868"/>
              <a:gd name="T7" fmla="*/ 2147483647 h 876"/>
              <a:gd name="T8" fmla="*/ 2147483647 w 1868"/>
              <a:gd name="T9" fmla="*/ 2147483647 h 876"/>
              <a:gd name="T10" fmla="*/ 2147483647 w 1868"/>
              <a:gd name="T11" fmla="*/ 2147483647 h 876"/>
              <a:gd name="T12" fmla="*/ 2147483647 w 1868"/>
              <a:gd name="T13" fmla="*/ 2147483647 h 876"/>
              <a:gd name="T14" fmla="*/ 2147483647 w 1868"/>
              <a:gd name="T15" fmla="*/ 2147483647 h 876"/>
              <a:gd name="T16" fmla="*/ 2147483647 w 1868"/>
              <a:gd name="T17" fmla="*/ 2147483647 h 876"/>
              <a:gd name="T18" fmla="*/ 2147483647 w 1868"/>
              <a:gd name="T19" fmla="*/ 2147483647 h 876"/>
              <a:gd name="T20" fmla="*/ 2147483647 w 1868"/>
              <a:gd name="T21" fmla="*/ 2147483647 h 87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68"/>
              <a:gd name="T34" fmla="*/ 0 h 876"/>
              <a:gd name="T35" fmla="*/ 1868 w 1868"/>
              <a:gd name="T36" fmla="*/ 876 h 87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68" h="876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3" name="Line 77">
            <a:extLst>
              <a:ext uri="{FF2B5EF4-FFF2-40B4-BE49-F238E27FC236}">
                <a16:creationId xmlns:a16="http://schemas.microsoft.com/office/drawing/2014/main" id="{0E1C7AA0-FA95-B844-83B1-903DF41A68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97755" y="4780233"/>
            <a:ext cx="855662" cy="431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4" name="Line 78">
            <a:extLst>
              <a:ext uri="{FF2B5EF4-FFF2-40B4-BE49-F238E27FC236}">
                <a16:creationId xmlns:a16="http://schemas.microsoft.com/office/drawing/2014/main" id="{0173F26E-AC6F-FD4F-995F-CADED52CD4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07342" y="4827858"/>
            <a:ext cx="563563" cy="3937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5" name="Line 79">
            <a:extLst>
              <a:ext uri="{FF2B5EF4-FFF2-40B4-BE49-F238E27FC236}">
                <a16:creationId xmlns:a16="http://schemas.microsoft.com/office/drawing/2014/main" id="{3CEA4312-2D22-9340-9D8D-17C8CC88AE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45505" y="4834208"/>
            <a:ext cx="149225" cy="382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7" name="Line 95">
            <a:extLst>
              <a:ext uri="{FF2B5EF4-FFF2-40B4-BE49-F238E27FC236}">
                <a16:creationId xmlns:a16="http://schemas.microsoft.com/office/drawing/2014/main" id="{7E28B523-ED73-8C40-ACD2-43F86A8C48E6}"/>
              </a:ext>
            </a:extLst>
          </p:cNvPr>
          <p:cNvSpPr>
            <a:spLocks noChangeShapeType="1"/>
          </p:cNvSpPr>
          <p:nvPr/>
        </p:nvSpPr>
        <p:spPr bwMode="auto">
          <a:xfrm>
            <a:off x="9407430" y="3545158"/>
            <a:ext cx="0" cy="106203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8" name="Text Box 97">
            <a:extLst>
              <a:ext uri="{FF2B5EF4-FFF2-40B4-BE49-F238E27FC236}">
                <a16:creationId xmlns:a16="http://schemas.microsoft.com/office/drawing/2014/main" id="{C679E988-7156-B949-B8A6-F53CA81FB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5480" y="4357958"/>
            <a:ext cx="11985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institutional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9" name="Text Box 98">
            <a:extLst>
              <a:ext uri="{FF2B5EF4-FFF2-40B4-BE49-F238E27FC236}">
                <a16:creationId xmlns:a16="http://schemas.microsoft.com/office/drawing/2014/main" id="{67295E16-B892-F14C-929B-3E20FB109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83667" y="4738958"/>
            <a:ext cx="1290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 Gbps LAN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70" name="Text Box 99">
            <a:extLst>
              <a:ext uri="{FF2B5EF4-FFF2-40B4-BE49-F238E27FC236}">
                <a16:creationId xmlns:a16="http://schemas.microsoft.com/office/drawing/2014/main" id="{6A31B9E8-42B5-DA4F-BEEB-38A1A2168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9017" y="3734071"/>
            <a:ext cx="1190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1.54 Mbps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access link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90" name="Oval 137">
            <a:extLst>
              <a:ext uri="{FF2B5EF4-FFF2-40B4-BE49-F238E27FC236}">
                <a16:creationId xmlns:a16="http://schemas.microsoft.com/office/drawing/2014/main" id="{A9F8C12A-15DE-3145-8755-75410365A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3717" y="4370340"/>
            <a:ext cx="940980" cy="509975"/>
          </a:xfrm>
          <a:prstGeom prst="ellips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92" name="Group 139">
            <a:extLst>
              <a:ext uri="{FF2B5EF4-FFF2-40B4-BE49-F238E27FC236}">
                <a16:creationId xmlns:a16="http://schemas.microsoft.com/office/drawing/2014/main" id="{F9E9E22C-69D8-A847-9177-B4D5A14ECA28}"/>
              </a:ext>
            </a:extLst>
          </p:cNvPr>
          <p:cNvGrpSpPr>
            <a:grpSpLocks/>
          </p:cNvGrpSpPr>
          <p:nvPr/>
        </p:nvGrpSpPr>
        <p:grpSpPr bwMode="auto">
          <a:xfrm>
            <a:off x="7735792" y="2035446"/>
            <a:ext cx="377825" cy="576262"/>
            <a:chOff x="4140" y="429"/>
            <a:chExt cx="1425" cy="2396"/>
          </a:xfrm>
        </p:grpSpPr>
        <p:sp>
          <p:nvSpPr>
            <p:cNvPr id="293" name="Freeform 140">
              <a:extLst>
                <a:ext uri="{FF2B5EF4-FFF2-40B4-BE49-F238E27FC236}">
                  <a16:creationId xmlns:a16="http://schemas.microsoft.com/office/drawing/2014/main" id="{86EDF6AA-4B2E-6342-9BFA-CFF30B1C2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4" name="Rectangle 141">
              <a:extLst>
                <a:ext uri="{FF2B5EF4-FFF2-40B4-BE49-F238E27FC236}">
                  <a16:creationId xmlns:a16="http://schemas.microsoft.com/office/drawing/2014/main" id="{6B9D834D-0DEE-9248-AD7A-C2D336AEB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5" name="Freeform 142">
              <a:extLst>
                <a:ext uri="{FF2B5EF4-FFF2-40B4-BE49-F238E27FC236}">
                  <a16:creationId xmlns:a16="http://schemas.microsoft.com/office/drawing/2014/main" id="{29245DF3-F7D6-B840-B253-23D4A8D2C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6" name="Freeform 143">
              <a:extLst>
                <a:ext uri="{FF2B5EF4-FFF2-40B4-BE49-F238E27FC236}">
                  <a16:creationId xmlns:a16="http://schemas.microsoft.com/office/drawing/2014/main" id="{B747AC17-9BF4-BB41-A5DA-D229A9BA1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7" name="Rectangle 144">
              <a:extLst>
                <a:ext uri="{FF2B5EF4-FFF2-40B4-BE49-F238E27FC236}">
                  <a16:creationId xmlns:a16="http://schemas.microsoft.com/office/drawing/2014/main" id="{1B65D50E-A82B-7347-A7F6-556D3939D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98" name="Group 145">
              <a:extLst>
                <a:ext uri="{FF2B5EF4-FFF2-40B4-BE49-F238E27FC236}">
                  <a16:creationId xmlns:a16="http://schemas.microsoft.com/office/drawing/2014/main" id="{E47B5BD8-DFF7-9441-92CB-80BB05AB64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23" name="AutoShape 146">
                <a:extLst>
                  <a:ext uri="{FF2B5EF4-FFF2-40B4-BE49-F238E27FC236}">
                    <a16:creationId xmlns:a16="http://schemas.microsoft.com/office/drawing/2014/main" id="{B75BF63D-E7E0-6640-A10B-E09175442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4" name="AutoShape 147">
                <a:extLst>
                  <a:ext uri="{FF2B5EF4-FFF2-40B4-BE49-F238E27FC236}">
                    <a16:creationId xmlns:a16="http://schemas.microsoft.com/office/drawing/2014/main" id="{074358F6-E1DA-D042-B053-9C4C54023F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99" name="Rectangle 148">
              <a:extLst>
                <a:ext uri="{FF2B5EF4-FFF2-40B4-BE49-F238E27FC236}">
                  <a16:creationId xmlns:a16="http://schemas.microsoft.com/office/drawing/2014/main" id="{DECDE972-9E25-674C-ACC1-43F55CD92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0" name="Group 149">
              <a:extLst>
                <a:ext uri="{FF2B5EF4-FFF2-40B4-BE49-F238E27FC236}">
                  <a16:creationId xmlns:a16="http://schemas.microsoft.com/office/drawing/2014/main" id="{82296A06-752A-254D-8846-4D0F3F43F2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21" name="AutoShape 150">
                <a:extLst>
                  <a:ext uri="{FF2B5EF4-FFF2-40B4-BE49-F238E27FC236}">
                    <a16:creationId xmlns:a16="http://schemas.microsoft.com/office/drawing/2014/main" id="{F5A8BC22-523A-4147-9575-B8F7D060F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2" name="AutoShape 151">
                <a:extLst>
                  <a:ext uri="{FF2B5EF4-FFF2-40B4-BE49-F238E27FC236}">
                    <a16:creationId xmlns:a16="http://schemas.microsoft.com/office/drawing/2014/main" id="{EAF2AC7F-A8C0-FC4F-8C37-5D458F19BF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1" name="Rectangle 152">
              <a:extLst>
                <a:ext uri="{FF2B5EF4-FFF2-40B4-BE49-F238E27FC236}">
                  <a16:creationId xmlns:a16="http://schemas.microsoft.com/office/drawing/2014/main" id="{4F90A69C-CEC4-A24D-9C82-52BA6FC89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2" name="Rectangle 153">
              <a:extLst>
                <a:ext uri="{FF2B5EF4-FFF2-40B4-BE49-F238E27FC236}">
                  <a16:creationId xmlns:a16="http://schemas.microsoft.com/office/drawing/2014/main" id="{4EAFCA72-25B7-7747-916E-327595FFD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3" name="Group 154">
              <a:extLst>
                <a:ext uri="{FF2B5EF4-FFF2-40B4-BE49-F238E27FC236}">
                  <a16:creationId xmlns:a16="http://schemas.microsoft.com/office/drawing/2014/main" id="{8277CD38-8B7B-9748-AD3B-10D14BC1AA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19" name="AutoShape 155">
                <a:extLst>
                  <a:ext uri="{FF2B5EF4-FFF2-40B4-BE49-F238E27FC236}">
                    <a16:creationId xmlns:a16="http://schemas.microsoft.com/office/drawing/2014/main" id="{5B02472C-767E-8C4B-A1E5-693F9C4C2A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0" name="AutoShape 156">
                <a:extLst>
                  <a:ext uri="{FF2B5EF4-FFF2-40B4-BE49-F238E27FC236}">
                    <a16:creationId xmlns:a16="http://schemas.microsoft.com/office/drawing/2014/main" id="{DA6E1AA2-450F-174D-A85C-5D39B60ABD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4" name="Freeform 157">
              <a:extLst>
                <a:ext uri="{FF2B5EF4-FFF2-40B4-BE49-F238E27FC236}">
                  <a16:creationId xmlns:a16="http://schemas.microsoft.com/office/drawing/2014/main" id="{43557BDC-C555-5040-B5DB-5D425E9BF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5" name="Group 158">
              <a:extLst>
                <a:ext uri="{FF2B5EF4-FFF2-40B4-BE49-F238E27FC236}">
                  <a16:creationId xmlns:a16="http://schemas.microsoft.com/office/drawing/2014/main" id="{C333E870-3BD7-C645-AAC2-98508A7E36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7" name="AutoShape 159">
                <a:extLst>
                  <a:ext uri="{FF2B5EF4-FFF2-40B4-BE49-F238E27FC236}">
                    <a16:creationId xmlns:a16="http://schemas.microsoft.com/office/drawing/2014/main" id="{EFC968C4-6392-E247-9A44-0D21D80BC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8" name="AutoShape 160">
                <a:extLst>
                  <a:ext uri="{FF2B5EF4-FFF2-40B4-BE49-F238E27FC236}">
                    <a16:creationId xmlns:a16="http://schemas.microsoft.com/office/drawing/2014/main" id="{9315F821-D903-1C43-B0DF-C13E1CFC6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6" name="Rectangle 161">
              <a:extLst>
                <a:ext uri="{FF2B5EF4-FFF2-40B4-BE49-F238E27FC236}">
                  <a16:creationId xmlns:a16="http://schemas.microsoft.com/office/drawing/2014/main" id="{4A93E05B-231B-8F4E-AC44-1E61C8779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7" name="Freeform 162">
              <a:extLst>
                <a:ext uri="{FF2B5EF4-FFF2-40B4-BE49-F238E27FC236}">
                  <a16:creationId xmlns:a16="http://schemas.microsoft.com/office/drawing/2014/main" id="{A81021FA-3B4B-8540-B233-88280DF91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8" name="Freeform 163">
              <a:extLst>
                <a:ext uri="{FF2B5EF4-FFF2-40B4-BE49-F238E27FC236}">
                  <a16:creationId xmlns:a16="http://schemas.microsoft.com/office/drawing/2014/main" id="{B4BBCFA8-CE65-3B46-B8C0-90C8E2A9F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9" name="Oval 164">
              <a:extLst>
                <a:ext uri="{FF2B5EF4-FFF2-40B4-BE49-F238E27FC236}">
                  <a16:creationId xmlns:a16="http://schemas.microsoft.com/office/drawing/2014/main" id="{5BC0A35E-B59B-2747-AF4F-E2B7BF2E9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0" name="Freeform 165">
              <a:extLst>
                <a:ext uri="{FF2B5EF4-FFF2-40B4-BE49-F238E27FC236}">
                  <a16:creationId xmlns:a16="http://schemas.microsoft.com/office/drawing/2014/main" id="{18C56782-0533-9C40-9224-8F36130D88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1" name="AutoShape 166">
              <a:extLst>
                <a:ext uri="{FF2B5EF4-FFF2-40B4-BE49-F238E27FC236}">
                  <a16:creationId xmlns:a16="http://schemas.microsoft.com/office/drawing/2014/main" id="{B68A6AC7-4ED2-D44E-90B8-E63CF73BB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2" name="AutoShape 167">
              <a:extLst>
                <a:ext uri="{FF2B5EF4-FFF2-40B4-BE49-F238E27FC236}">
                  <a16:creationId xmlns:a16="http://schemas.microsoft.com/office/drawing/2014/main" id="{906EF179-00FE-3F4F-AD8D-E9B8F23DE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3" name="Oval 168">
              <a:extLst>
                <a:ext uri="{FF2B5EF4-FFF2-40B4-BE49-F238E27FC236}">
                  <a16:creationId xmlns:a16="http://schemas.microsoft.com/office/drawing/2014/main" id="{714D65B7-5EDC-2840-9C29-D308D9655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4" name="Oval 169">
              <a:extLst>
                <a:ext uri="{FF2B5EF4-FFF2-40B4-BE49-F238E27FC236}">
                  <a16:creationId xmlns:a16="http://schemas.microsoft.com/office/drawing/2014/main" id="{E64A117A-C67D-AB41-A8E7-4A508BB31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15" name="Oval 170">
              <a:extLst>
                <a:ext uri="{FF2B5EF4-FFF2-40B4-BE49-F238E27FC236}">
                  <a16:creationId xmlns:a16="http://schemas.microsoft.com/office/drawing/2014/main" id="{C59668D3-09F9-BD44-8596-C01818912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6" name="Rectangle 171">
              <a:extLst>
                <a:ext uri="{FF2B5EF4-FFF2-40B4-BE49-F238E27FC236}">
                  <a16:creationId xmlns:a16="http://schemas.microsoft.com/office/drawing/2014/main" id="{8E530C7C-3D86-3C4B-891E-CB9AC883F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25" name="Group 172">
            <a:extLst>
              <a:ext uri="{FF2B5EF4-FFF2-40B4-BE49-F238E27FC236}">
                <a16:creationId xmlns:a16="http://schemas.microsoft.com/office/drawing/2014/main" id="{F34C0BB9-9ECA-9B40-B10C-16DEDBDC16C3}"/>
              </a:ext>
            </a:extLst>
          </p:cNvPr>
          <p:cNvGrpSpPr>
            <a:grpSpLocks/>
          </p:cNvGrpSpPr>
          <p:nvPr/>
        </p:nvGrpSpPr>
        <p:grpSpPr bwMode="auto">
          <a:xfrm>
            <a:off x="7885017" y="5148533"/>
            <a:ext cx="525463" cy="557213"/>
            <a:chOff x="-44" y="1473"/>
            <a:chExt cx="981" cy="1105"/>
          </a:xfrm>
        </p:grpSpPr>
        <p:pic>
          <p:nvPicPr>
            <p:cNvPr id="326" name="Picture 173" descr="desktop_computer_stylized_medium">
              <a:extLst>
                <a:ext uri="{FF2B5EF4-FFF2-40B4-BE49-F238E27FC236}">
                  <a16:creationId xmlns:a16="http://schemas.microsoft.com/office/drawing/2014/main" id="{58DEA6BA-6A8A-414B-A5D1-8C42E963B5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" name="Freeform 174">
              <a:extLst>
                <a:ext uri="{FF2B5EF4-FFF2-40B4-BE49-F238E27FC236}">
                  <a16:creationId xmlns:a16="http://schemas.microsoft.com/office/drawing/2014/main" id="{5636D377-DB0D-6F40-811F-10EE64604D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28" name="Group 175">
            <a:extLst>
              <a:ext uri="{FF2B5EF4-FFF2-40B4-BE49-F238E27FC236}">
                <a16:creationId xmlns:a16="http://schemas.microsoft.com/office/drawing/2014/main" id="{7306AC90-5B34-3F4E-B626-0E34022A31C8}"/>
              </a:ext>
            </a:extLst>
          </p:cNvPr>
          <p:cNvGrpSpPr>
            <a:grpSpLocks/>
          </p:cNvGrpSpPr>
          <p:nvPr/>
        </p:nvGrpSpPr>
        <p:grpSpPr bwMode="auto">
          <a:xfrm>
            <a:off x="8650192" y="1557608"/>
            <a:ext cx="377825" cy="576263"/>
            <a:chOff x="4140" y="429"/>
            <a:chExt cx="1425" cy="2396"/>
          </a:xfrm>
        </p:grpSpPr>
        <p:sp>
          <p:nvSpPr>
            <p:cNvPr id="329" name="Freeform 176">
              <a:extLst>
                <a:ext uri="{FF2B5EF4-FFF2-40B4-BE49-F238E27FC236}">
                  <a16:creationId xmlns:a16="http://schemas.microsoft.com/office/drawing/2014/main" id="{F3CFDF78-3F2C-B047-99D5-2F35E0D1B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0" name="Rectangle 177">
              <a:extLst>
                <a:ext uri="{FF2B5EF4-FFF2-40B4-BE49-F238E27FC236}">
                  <a16:creationId xmlns:a16="http://schemas.microsoft.com/office/drawing/2014/main" id="{6D671750-A74B-B64E-8E68-C40948E6D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1" name="Freeform 178">
              <a:extLst>
                <a:ext uri="{FF2B5EF4-FFF2-40B4-BE49-F238E27FC236}">
                  <a16:creationId xmlns:a16="http://schemas.microsoft.com/office/drawing/2014/main" id="{9438FA78-1938-514C-80BF-10ED666E3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2" name="Freeform 179">
              <a:extLst>
                <a:ext uri="{FF2B5EF4-FFF2-40B4-BE49-F238E27FC236}">
                  <a16:creationId xmlns:a16="http://schemas.microsoft.com/office/drawing/2014/main" id="{FD23EFF2-90E8-9045-936A-06124249A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3" name="Rectangle 180">
              <a:extLst>
                <a:ext uri="{FF2B5EF4-FFF2-40B4-BE49-F238E27FC236}">
                  <a16:creationId xmlns:a16="http://schemas.microsoft.com/office/drawing/2014/main" id="{C3C9A679-FD27-EE4A-B715-049B9DDB6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4" name="Group 181">
              <a:extLst>
                <a:ext uri="{FF2B5EF4-FFF2-40B4-BE49-F238E27FC236}">
                  <a16:creationId xmlns:a16="http://schemas.microsoft.com/office/drawing/2014/main" id="{F5C3481D-451B-B142-A35C-15C582D38E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59" name="AutoShape 182">
                <a:extLst>
                  <a:ext uri="{FF2B5EF4-FFF2-40B4-BE49-F238E27FC236}">
                    <a16:creationId xmlns:a16="http://schemas.microsoft.com/office/drawing/2014/main" id="{2C243628-F48B-0247-9C77-CADC193BA2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60" name="AutoShape 183">
                <a:extLst>
                  <a:ext uri="{FF2B5EF4-FFF2-40B4-BE49-F238E27FC236}">
                    <a16:creationId xmlns:a16="http://schemas.microsoft.com/office/drawing/2014/main" id="{C3D71DA0-C793-D949-906B-887E37FD01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35" name="Rectangle 184">
              <a:extLst>
                <a:ext uri="{FF2B5EF4-FFF2-40B4-BE49-F238E27FC236}">
                  <a16:creationId xmlns:a16="http://schemas.microsoft.com/office/drawing/2014/main" id="{246902F9-C4DC-454E-9DA0-3D5842DB3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6" name="Group 185">
              <a:extLst>
                <a:ext uri="{FF2B5EF4-FFF2-40B4-BE49-F238E27FC236}">
                  <a16:creationId xmlns:a16="http://schemas.microsoft.com/office/drawing/2014/main" id="{7667DA9A-FE8F-654A-8B9E-218AADDABF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7" name="AutoShape 186">
                <a:extLst>
                  <a:ext uri="{FF2B5EF4-FFF2-40B4-BE49-F238E27FC236}">
                    <a16:creationId xmlns:a16="http://schemas.microsoft.com/office/drawing/2014/main" id="{89170F11-7571-2B45-8719-95E83BC651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8" name="AutoShape 187">
                <a:extLst>
                  <a:ext uri="{FF2B5EF4-FFF2-40B4-BE49-F238E27FC236}">
                    <a16:creationId xmlns:a16="http://schemas.microsoft.com/office/drawing/2014/main" id="{E76D6632-4213-1A4C-994D-E58521FFA4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37" name="Rectangle 188">
              <a:extLst>
                <a:ext uri="{FF2B5EF4-FFF2-40B4-BE49-F238E27FC236}">
                  <a16:creationId xmlns:a16="http://schemas.microsoft.com/office/drawing/2014/main" id="{042D5530-947C-8042-964E-981127ADC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8" name="Rectangle 189">
              <a:extLst>
                <a:ext uri="{FF2B5EF4-FFF2-40B4-BE49-F238E27FC236}">
                  <a16:creationId xmlns:a16="http://schemas.microsoft.com/office/drawing/2014/main" id="{2F89380A-7E24-A848-A517-F0FC73692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9" name="Group 190">
              <a:extLst>
                <a:ext uri="{FF2B5EF4-FFF2-40B4-BE49-F238E27FC236}">
                  <a16:creationId xmlns:a16="http://schemas.microsoft.com/office/drawing/2014/main" id="{38C1848A-3B99-B348-91C8-29218555E8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55" name="AutoShape 191">
                <a:extLst>
                  <a:ext uri="{FF2B5EF4-FFF2-40B4-BE49-F238E27FC236}">
                    <a16:creationId xmlns:a16="http://schemas.microsoft.com/office/drawing/2014/main" id="{676776FA-ACE8-1B44-A3F2-EE744FFE1B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6" name="AutoShape 192">
                <a:extLst>
                  <a:ext uri="{FF2B5EF4-FFF2-40B4-BE49-F238E27FC236}">
                    <a16:creationId xmlns:a16="http://schemas.microsoft.com/office/drawing/2014/main" id="{642A052A-BC62-D049-9EBF-AC2B9D28A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40" name="Freeform 193">
              <a:extLst>
                <a:ext uri="{FF2B5EF4-FFF2-40B4-BE49-F238E27FC236}">
                  <a16:creationId xmlns:a16="http://schemas.microsoft.com/office/drawing/2014/main" id="{20022731-282E-5349-BD84-5AC9318941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41" name="Group 194">
              <a:extLst>
                <a:ext uri="{FF2B5EF4-FFF2-40B4-BE49-F238E27FC236}">
                  <a16:creationId xmlns:a16="http://schemas.microsoft.com/office/drawing/2014/main" id="{C8EEA896-B8C6-834F-9741-B4BC689404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53" name="AutoShape 195">
                <a:extLst>
                  <a:ext uri="{FF2B5EF4-FFF2-40B4-BE49-F238E27FC236}">
                    <a16:creationId xmlns:a16="http://schemas.microsoft.com/office/drawing/2014/main" id="{FAEB0127-5E88-8848-A1E8-FCDC82E85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4" name="AutoShape 196">
                <a:extLst>
                  <a:ext uri="{FF2B5EF4-FFF2-40B4-BE49-F238E27FC236}">
                    <a16:creationId xmlns:a16="http://schemas.microsoft.com/office/drawing/2014/main" id="{F6C14D4D-54BC-0347-8DE7-8C387B0DE5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42" name="Rectangle 197">
              <a:extLst>
                <a:ext uri="{FF2B5EF4-FFF2-40B4-BE49-F238E27FC236}">
                  <a16:creationId xmlns:a16="http://schemas.microsoft.com/office/drawing/2014/main" id="{DE2B5795-02B3-824F-BFB7-9E4468C2E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3" name="Freeform 198">
              <a:extLst>
                <a:ext uri="{FF2B5EF4-FFF2-40B4-BE49-F238E27FC236}">
                  <a16:creationId xmlns:a16="http://schemas.microsoft.com/office/drawing/2014/main" id="{30654D98-FCC5-4940-8B89-40DEC14D2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4" name="Freeform 199">
              <a:extLst>
                <a:ext uri="{FF2B5EF4-FFF2-40B4-BE49-F238E27FC236}">
                  <a16:creationId xmlns:a16="http://schemas.microsoft.com/office/drawing/2014/main" id="{DB2F1485-9F89-A14E-B2B0-E716B66FE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5" name="Oval 200">
              <a:extLst>
                <a:ext uri="{FF2B5EF4-FFF2-40B4-BE49-F238E27FC236}">
                  <a16:creationId xmlns:a16="http://schemas.microsoft.com/office/drawing/2014/main" id="{0913F7BB-B350-6F4C-8E3C-B4373B6BB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6" name="Freeform 201">
              <a:extLst>
                <a:ext uri="{FF2B5EF4-FFF2-40B4-BE49-F238E27FC236}">
                  <a16:creationId xmlns:a16="http://schemas.microsoft.com/office/drawing/2014/main" id="{D806CA0F-D39E-1044-8994-B3481BAC56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7" name="AutoShape 202">
              <a:extLst>
                <a:ext uri="{FF2B5EF4-FFF2-40B4-BE49-F238E27FC236}">
                  <a16:creationId xmlns:a16="http://schemas.microsoft.com/office/drawing/2014/main" id="{653E2F84-88DD-4C48-9132-5E9C22D3C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8" name="AutoShape 203">
              <a:extLst>
                <a:ext uri="{FF2B5EF4-FFF2-40B4-BE49-F238E27FC236}">
                  <a16:creationId xmlns:a16="http://schemas.microsoft.com/office/drawing/2014/main" id="{7C1622A3-9F30-FA42-9B80-C8BB00A05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9" name="Oval 204">
              <a:extLst>
                <a:ext uri="{FF2B5EF4-FFF2-40B4-BE49-F238E27FC236}">
                  <a16:creationId xmlns:a16="http://schemas.microsoft.com/office/drawing/2014/main" id="{432A4179-C51B-DE48-94FC-B7412F4DD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0" name="Oval 205">
              <a:extLst>
                <a:ext uri="{FF2B5EF4-FFF2-40B4-BE49-F238E27FC236}">
                  <a16:creationId xmlns:a16="http://schemas.microsoft.com/office/drawing/2014/main" id="{9EF71E96-D069-134D-9318-D85F7FF2C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51" name="Oval 206">
              <a:extLst>
                <a:ext uri="{FF2B5EF4-FFF2-40B4-BE49-F238E27FC236}">
                  <a16:creationId xmlns:a16="http://schemas.microsoft.com/office/drawing/2014/main" id="{3E78A6EB-9CEA-E74E-91AB-439D7171D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2" name="Rectangle 207">
              <a:extLst>
                <a:ext uri="{FF2B5EF4-FFF2-40B4-BE49-F238E27FC236}">
                  <a16:creationId xmlns:a16="http://schemas.microsoft.com/office/drawing/2014/main" id="{1A62E052-D07D-6743-8E2D-F67E3E528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61" name="Group 208">
            <a:extLst>
              <a:ext uri="{FF2B5EF4-FFF2-40B4-BE49-F238E27FC236}">
                <a16:creationId xmlns:a16="http://schemas.microsoft.com/office/drawing/2014/main" id="{6A05235C-3E77-6F4F-8ADA-6D04AB8484D1}"/>
              </a:ext>
            </a:extLst>
          </p:cNvPr>
          <p:cNvGrpSpPr>
            <a:grpSpLocks/>
          </p:cNvGrpSpPr>
          <p:nvPr/>
        </p:nvGrpSpPr>
        <p:grpSpPr bwMode="auto">
          <a:xfrm>
            <a:off x="9402667" y="1589358"/>
            <a:ext cx="377825" cy="576263"/>
            <a:chOff x="4140" y="429"/>
            <a:chExt cx="1425" cy="2396"/>
          </a:xfrm>
        </p:grpSpPr>
        <p:sp>
          <p:nvSpPr>
            <p:cNvPr id="362" name="Freeform 209">
              <a:extLst>
                <a:ext uri="{FF2B5EF4-FFF2-40B4-BE49-F238E27FC236}">
                  <a16:creationId xmlns:a16="http://schemas.microsoft.com/office/drawing/2014/main" id="{D166875E-AD19-804C-965F-CDAED7A64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3" name="Rectangle 210">
              <a:extLst>
                <a:ext uri="{FF2B5EF4-FFF2-40B4-BE49-F238E27FC236}">
                  <a16:creationId xmlns:a16="http://schemas.microsoft.com/office/drawing/2014/main" id="{EC5E264D-98A2-B44D-B995-4CB53C25E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4" name="Freeform 211">
              <a:extLst>
                <a:ext uri="{FF2B5EF4-FFF2-40B4-BE49-F238E27FC236}">
                  <a16:creationId xmlns:a16="http://schemas.microsoft.com/office/drawing/2014/main" id="{C1CF933D-FB73-3240-9F1D-5EED49E6A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5" name="Freeform 212">
              <a:extLst>
                <a:ext uri="{FF2B5EF4-FFF2-40B4-BE49-F238E27FC236}">
                  <a16:creationId xmlns:a16="http://schemas.microsoft.com/office/drawing/2014/main" id="{0FC67CB2-6BE1-1847-A437-D99084C5CC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6" name="Rectangle 213">
              <a:extLst>
                <a:ext uri="{FF2B5EF4-FFF2-40B4-BE49-F238E27FC236}">
                  <a16:creationId xmlns:a16="http://schemas.microsoft.com/office/drawing/2014/main" id="{14B7D932-BBFC-B74D-816C-440DB3FEB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67" name="Group 214">
              <a:extLst>
                <a:ext uri="{FF2B5EF4-FFF2-40B4-BE49-F238E27FC236}">
                  <a16:creationId xmlns:a16="http://schemas.microsoft.com/office/drawing/2014/main" id="{904783F7-C673-AC48-8DEC-45B791D2E0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92" name="AutoShape 215">
                <a:extLst>
                  <a:ext uri="{FF2B5EF4-FFF2-40B4-BE49-F238E27FC236}">
                    <a16:creationId xmlns:a16="http://schemas.microsoft.com/office/drawing/2014/main" id="{259ABA3E-950D-BF40-AF00-89747854A5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93" name="AutoShape 216">
                <a:extLst>
                  <a:ext uri="{FF2B5EF4-FFF2-40B4-BE49-F238E27FC236}">
                    <a16:creationId xmlns:a16="http://schemas.microsoft.com/office/drawing/2014/main" id="{D537C256-5556-E84D-BFD9-801601AF6D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68" name="Rectangle 217">
              <a:extLst>
                <a:ext uri="{FF2B5EF4-FFF2-40B4-BE49-F238E27FC236}">
                  <a16:creationId xmlns:a16="http://schemas.microsoft.com/office/drawing/2014/main" id="{6A16D193-BA00-FA4C-84D3-5F7B5C031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69" name="Group 218">
              <a:extLst>
                <a:ext uri="{FF2B5EF4-FFF2-40B4-BE49-F238E27FC236}">
                  <a16:creationId xmlns:a16="http://schemas.microsoft.com/office/drawing/2014/main" id="{7151F57C-7772-D741-B346-9FD22AFEAC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90" name="AutoShape 219">
                <a:extLst>
                  <a:ext uri="{FF2B5EF4-FFF2-40B4-BE49-F238E27FC236}">
                    <a16:creationId xmlns:a16="http://schemas.microsoft.com/office/drawing/2014/main" id="{28A8406C-AFA4-F94B-A2C4-E4FFB185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91" name="AutoShape 220">
                <a:extLst>
                  <a:ext uri="{FF2B5EF4-FFF2-40B4-BE49-F238E27FC236}">
                    <a16:creationId xmlns:a16="http://schemas.microsoft.com/office/drawing/2014/main" id="{9A186499-2183-C24F-89D0-ACB1D39A27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70" name="Rectangle 221">
              <a:extLst>
                <a:ext uri="{FF2B5EF4-FFF2-40B4-BE49-F238E27FC236}">
                  <a16:creationId xmlns:a16="http://schemas.microsoft.com/office/drawing/2014/main" id="{6959C99C-8685-CE45-B4A0-BEEBD9CE6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1" name="Rectangle 222">
              <a:extLst>
                <a:ext uri="{FF2B5EF4-FFF2-40B4-BE49-F238E27FC236}">
                  <a16:creationId xmlns:a16="http://schemas.microsoft.com/office/drawing/2014/main" id="{0CEC0CDC-F36A-E147-800E-4BFDDC412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72" name="Group 223">
              <a:extLst>
                <a:ext uri="{FF2B5EF4-FFF2-40B4-BE49-F238E27FC236}">
                  <a16:creationId xmlns:a16="http://schemas.microsoft.com/office/drawing/2014/main" id="{07BF1C14-2C6F-B94F-8289-1C37D6C615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88" name="AutoShape 224">
                <a:extLst>
                  <a:ext uri="{FF2B5EF4-FFF2-40B4-BE49-F238E27FC236}">
                    <a16:creationId xmlns:a16="http://schemas.microsoft.com/office/drawing/2014/main" id="{B660D864-E6AF-2A4B-AF6E-15E67C2461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9" name="AutoShape 225">
                <a:extLst>
                  <a:ext uri="{FF2B5EF4-FFF2-40B4-BE49-F238E27FC236}">
                    <a16:creationId xmlns:a16="http://schemas.microsoft.com/office/drawing/2014/main" id="{A5592FCE-B8EB-CD42-BD69-D7E95DA3E2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73" name="Freeform 226">
              <a:extLst>
                <a:ext uri="{FF2B5EF4-FFF2-40B4-BE49-F238E27FC236}">
                  <a16:creationId xmlns:a16="http://schemas.microsoft.com/office/drawing/2014/main" id="{176C9152-AD9C-0043-999D-97BF01B75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74" name="Group 227">
              <a:extLst>
                <a:ext uri="{FF2B5EF4-FFF2-40B4-BE49-F238E27FC236}">
                  <a16:creationId xmlns:a16="http://schemas.microsoft.com/office/drawing/2014/main" id="{DB7553BD-7EEF-1144-A10E-45052E7535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86" name="AutoShape 228">
                <a:extLst>
                  <a:ext uri="{FF2B5EF4-FFF2-40B4-BE49-F238E27FC236}">
                    <a16:creationId xmlns:a16="http://schemas.microsoft.com/office/drawing/2014/main" id="{209B423B-7C84-A444-BC5D-A11FD15670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7" name="AutoShape 229">
                <a:extLst>
                  <a:ext uri="{FF2B5EF4-FFF2-40B4-BE49-F238E27FC236}">
                    <a16:creationId xmlns:a16="http://schemas.microsoft.com/office/drawing/2014/main" id="{5AE73D33-B566-9A49-9DC6-C5469487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75" name="Rectangle 230">
              <a:extLst>
                <a:ext uri="{FF2B5EF4-FFF2-40B4-BE49-F238E27FC236}">
                  <a16:creationId xmlns:a16="http://schemas.microsoft.com/office/drawing/2014/main" id="{F54FB1FA-BA67-4B47-8CD0-DC612A86E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6" name="Freeform 231">
              <a:extLst>
                <a:ext uri="{FF2B5EF4-FFF2-40B4-BE49-F238E27FC236}">
                  <a16:creationId xmlns:a16="http://schemas.microsoft.com/office/drawing/2014/main" id="{A3240397-6B0C-654E-88F1-F3F3AD623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7" name="Freeform 232">
              <a:extLst>
                <a:ext uri="{FF2B5EF4-FFF2-40B4-BE49-F238E27FC236}">
                  <a16:creationId xmlns:a16="http://schemas.microsoft.com/office/drawing/2014/main" id="{1A86C13D-4B43-504E-B61C-E2C654775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8" name="Oval 233">
              <a:extLst>
                <a:ext uri="{FF2B5EF4-FFF2-40B4-BE49-F238E27FC236}">
                  <a16:creationId xmlns:a16="http://schemas.microsoft.com/office/drawing/2014/main" id="{A925E2BE-2521-064E-94A2-F5B3CE2A6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9" name="Freeform 234">
              <a:extLst>
                <a:ext uri="{FF2B5EF4-FFF2-40B4-BE49-F238E27FC236}">
                  <a16:creationId xmlns:a16="http://schemas.microsoft.com/office/drawing/2014/main" id="{D0F8527B-9979-9843-B950-02EEB33AD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0" name="AutoShape 235">
              <a:extLst>
                <a:ext uri="{FF2B5EF4-FFF2-40B4-BE49-F238E27FC236}">
                  <a16:creationId xmlns:a16="http://schemas.microsoft.com/office/drawing/2014/main" id="{01246D65-1D83-514D-96A0-3F53F7E62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1" name="AutoShape 236">
              <a:extLst>
                <a:ext uri="{FF2B5EF4-FFF2-40B4-BE49-F238E27FC236}">
                  <a16:creationId xmlns:a16="http://schemas.microsoft.com/office/drawing/2014/main" id="{EE09E67D-74DE-8E41-B31D-30EBA899E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2" name="Oval 237">
              <a:extLst>
                <a:ext uri="{FF2B5EF4-FFF2-40B4-BE49-F238E27FC236}">
                  <a16:creationId xmlns:a16="http://schemas.microsoft.com/office/drawing/2014/main" id="{1BAA3765-A4A2-D249-B5E6-B37A65069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3" name="Oval 238">
              <a:extLst>
                <a:ext uri="{FF2B5EF4-FFF2-40B4-BE49-F238E27FC236}">
                  <a16:creationId xmlns:a16="http://schemas.microsoft.com/office/drawing/2014/main" id="{B5829A6B-5209-D644-82E1-A9C2A8D9A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84" name="Oval 239">
              <a:extLst>
                <a:ext uri="{FF2B5EF4-FFF2-40B4-BE49-F238E27FC236}">
                  <a16:creationId xmlns:a16="http://schemas.microsoft.com/office/drawing/2014/main" id="{95394ED4-DC3D-F146-9AEE-0FC4AFC88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5" name="Rectangle 240">
              <a:extLst>
                <a:ext uri="{FF2B5EF4-FFF2-40B4-BE49-F238E27FC236}">
                  <a16:creationId xmlns:a16="http://schemas.microsoft.com/office/drawing/2014/main" id="{A039A534-5AD2-354C-8072-85670484B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94" name="Group 241">
            <a:extLst>
              <a:ext uri="{FF2B5EF4-FFF2-40B4-BE49-F238E27FC236}">
                <a16:creationId xmlns:a16="http://schemas.microsoft.com/office/drawing/2014/main" id="{9BE96710-6956-1941-96D5-89D2082B85BD}"/>
              </a:ext>
            </a:extLst>
          </p:cNvPr>
          <p:cNvGrpSpPr>
            <a:grpSpLocks/>
          </p:cNvGrpSpPr>
          <p:nvPr/>
        </p:nvGrpSpPr>
        <p:grpSpPr bwMode="auto">
          <a:xfrm>
            <a:off x="10012267" y="1741758"/>
            <a:ext cx="377825" cy="576263"/>
            <a:chOff x="4140" y="429"/>
            <a:chExt cx="1425" cy="2396"/>
          </a:xfrm>
        </p:grpSpPr>
        <p:sp>
          <p:nvSpPr>
            <p:cNvPr id="395" name="Freeform 242">
              <a:extLst>
                <a:ext uri="{FF2B5EF4-FFF2-40B4-BE49-F238E27FC236}">
                  <a16:creationId xmlns:a16="http://schemas.microsoft.com/office/drawing/2014/main" id="{98FED06C-86AC-174D-897A-AF88782AB3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6" name="Rectangle 243">
              <a:extLst>
                <a:ext uri="{FF2B5EF4-FFF2-40B4-BE49-F238E27FC236}">
                  <a16:creationId xmlns:a16="http://schemas.microsoft.com/office/drawing/2014/main" id="{7BCB3493-2EA3-894F-95D3-4BD9689BC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7" name="Freeform 244">
              <a:extLst>
                <a:ext uri="{FF2B5EF4-FFF2-40B4-BE49-F238E27FC236}">
                  <a16:creationId xmlns:a16="http://schemas.microsoft.com/office/drawing/2014/main" id="{04E3D02B-467F-7F4F-8DC3-9D363101F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8" name="Freeform 245">
              <a:extLst>
                <a:ext uri="{FF2B5EF4-FFF2-40B4-BE49-F238E27FC236}">
                  <a16:creationId xmlns:a16="http://schemas.microsoft.com/office/drawing/2014/main" id="{DA94A9FA-D5B5-214A-8D37-34D4B61F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9" name="Rectangle 246">
              <a:extLst>
                <a:ext uri="{FF2B5EF4-FFF2-40B4-BE49-F238E27FC236}">
                  <a16:creationId xmlns:a16="http://schemas.microsoft.com/office/drawing/2014/main" id="{50539DB1-8D20-F44A-8958-354C5B49C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00" name="Group 247">
              <a:extLst>
                <a:ext uri="{FF2B5EF4-FFF2-40B4-BE49-F238E27FC236}">
                  <a16:creationId xmlns:a16="http://schemas.microsoft.com/office/drawing/2014/main" id="{ABC4B2B5-E127-B14E-8370-5BCDD85E29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25" name="AutoShape 248">
                <a:extLst>
                  <a:ext uri="{FF2B5EF4-FFF2-40B4-BE49-F238E27FC236}">
                    <a16:creationId xmlns:a16="http://schemas.microsoft.com/office/drawing/2014/main" id="{2544F03E-3822-9142-840A-4600BC4923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6" name="AutoShape 249">
                <a:extLst>
                  <a:ext uri="{FF2B5EF4-FFF2-40B4-BE49-F238E27FC236}">
                    <a16:creationId xmlns:a16="http://schemas.microsoft.com/office/drawing/2014/main" id="{0D6C988D-2CAC-3A4A-8FAC-72B8697E7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01" name="Rectangle 250">
              <a:extLst>
                <a:ext uri="{FF2B5EF4-FFF2-40B4-BE49-F238E27FC236}">
                  <a16:creationId xmlns:a16="http://schemas.microsoft.com/office/drawing/2014/main" id="{FA55D5A2-C0A3-7741-814B-310A28BDD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02" name="Group 251">
              <a:extLst>
                <a:ext uri="{FF2B5EF4-FFF2-40B4-BE49-F238E27FC236}">
                  <a16:creationId xmlns:a16="http://schemas.microsoft.com/office/drawing/2014/main" id="{DC8A3227-B450-FB4D-852D-DC7E66FF66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23" name="AutoShape 252">
                <a:extLst>
                  <a:ext uri="{FF2B5EF4-FFF2-40B4-BE49-F238E27FC236}">
                    <a16:creationId xmlns:a16="http://schemas.microsoft.com/office/drawing/2014/main" id="{07F021BE-923D-804C-AB1C-CB812D97B7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4" name="AutoShape 253">
                <a:extLst>
                  <a:ext uri="{FF2B5EF4-FFF2-40B4-BE49-F238E27FC236}">
                    <a16:creationId xmlns:a16="http://schemas.microsoft.com/office/drawing/2014/main" id="{3A5C7537-D941-954D-9024-BF32F6D134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03" name="Rectangle 254">
              <a:extLst>
                <a:ext uri="{FF2B5EF4-FFF2-40B4-BE49-F238E27FC236}">
                  <a16:creationId xmlns:a16="http://schemas.microsoft.com/office/drawing/2014/main" id="{855ECB0D-BAD2-724F-8296-56F037E68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4" name="Rectangle 255">
              <a:extLst>
                <a:ext uri="{FF2B5EF4-FFF2-40B4-BE49-F238E27FC236}">
                  <a16:creationId xmlns:a16="http://schemas.microsoft.com/office/drawing/2014/main" id="{6D021B7D-23B8-4545-B682-3F0C4BAB5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05" name="Group 256">
              <a:extLst>
                <a:ext uri="{FF2B5EF4-FFF2-40B4-BE49-F238E27FC236}">
                  <a16:creationId xmlns:a16="http://schemas.microsoft.com/office/drawing/2014/main" id="{431DAF1F-4CC8-1C41-8EEC-05F7D5D789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21" name="AutoShape 257">
                <a:extLst>
                  <a:ext uri="{FF2B5EF4-FFF2-40B4-BE49-F238E27FC236}">
                    <a16:creationId xmlns:a16="http://schemas.microsoft.com/office/drawing/2014/main" id="{18C2CCBA-D707-A24B-A885-97D020E7B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2" name="AutoShape 258">
                <a:extLst>
                  <a:ext uri="{FF2B5EF4-FFF2-40B4-BE49-F238E27FC236}">
                    <a16:creationId xmlns:a16="http://schemas.microsoft.com/office/drawing/2014/main" id="{D7E10C1F-D1F0-7148-A44B-7FEC28811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06" name="Freeform 259">
              <a:extLst>
                <a:ext uri="{FF2B5EF4-FFF2-40B4-BE49-F238E27FC236}">
                  <a16:creationId xmlns:a16="http://schemas.microsoft.com/office/drawing/2014/main" id="{0365C11C-6E47-864E-8122-6C27C34F0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07" name="Group 260">
              <a:extLst>
                <a:ext uri="{FF2B5EF4-FFF2-40B4-BE49-F238E27FC236}">
                  <a16:creationId xmlns:a16="http://schemas.microsoft.com/office/drawing/2014/main" id="{27B41BB0-4231-F248-B65A-1A45AD2C9C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19" name="AutoShape 261">
                <a:extLst>
                  <a:ext uri="{FF2B5EF4-FFF2-40B4-BE49-F238E27FC236}">
                    <a16:creationId xmlns:a16="http://schemas.microsoft.com/office/drawing/2014/main" id="{CEAEF38F-92BA-B54F-82FB-C23A106C0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0" name="AutoShape 262">
                <a:extLst>
                  <a:ext uri="{FF2B5EF4-FFF2-40B4-BE49-F238E27FC236}">
                    <a16:creationId xmlns:a16="http://schemas.microsoft.com/office/drawing/2014/main" id="{77559B45-47D4-F047-A0E1-3FD4F7705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08" name="Rectangle 263">
              <a:extLst>
                <a:ext uri="{FF2B5EF4-FFF2-40B4-BE49-F238E27FC236}">
                  <a16:creationId xmlns:a16="http://schemas.microsoft.com/office/drawing/2014/main" id="{2BB4AB2F-1E19-ED46-91D0-686A5791A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9" name="Freeform 264">
              <a:extLst>
                <a:ext uri="{FF2B5EF4-FFF2-40B4-BE49-F238E27FC236}">
                  <a16:creationId xmlns:a16="http://schemas.microsoft.com/office/drawing/2014/main" id="{EFA4165B-2B89-EA44-AAFD-284DDE325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0" name="Freeform 265">
              <a:extLst>
                <a:ext uri="{FF2B5EF4-FFF2-40B4-BE49-F238E27FC236}">
                  <a16:creationId xmlns:a16="http://schemas.microsoft.com/office/drawing/2014/main" id="{BF31806F-E19D-6643-B3AB-FCD244912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1" name="Oval 266">
              <a:extLst>
                <a:ext uri="{FF2B5EF4-FFF2-40B4-BE49-F238E27FC236}">
                  <a16:creationId xmlns:a16="http://schemas.microsoft.com/office/drawing/2014/main" id="{297B65E1-F9B5-1942-BAE5-456457D2A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2" name="Freeform 267">
              <a:extLst>
                <a:ext uri="{FF2B5EF4-FFF2-40B4-BE49-F238E27FC236}">
                  <a16:creationId xmlns:a16="http://schemas.microsoft.com/office/drawing/2014/main" id="{D1451455-90D3-7B4E-9A6C-AC54A2B18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3" name="AutoShape 268">
              <a:extLst>
                <a:ext uri="{FF2B5EF4-FFF2-40B4-BE49-F238E27FC236}">
                  <a16:creationId xmlns:a16="http://schemas.microsoft.com/office/drawing/2014/main" id="{B96820D1-74F4-9A4F-81C3-99D80AA66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4" name="AutoShape 269">
              <a:extLst>
                <a:ext uri="{FF2B5EF4-FFF2-40B4-BE49-F238E27FC236}">
                  <a16:creationId xmlns:a16="http://schemas.microsoft.com/office/drawing/2014/main" id="{24247BD6-F113-7F46-93F5-34E742E7F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5" name="Oval 270">
              <a:extLst>
                <a:ext uri="{FF2B5EF4-FFF2-40B4-BE49-F238E27FC236}">
                  <a16:creationId xmlns:a16="http://schemas.microsoft.com/office/drawing/2014/main" id="{4716773C-A574-8342-86DD-F8046121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6" name="Oval 271">
              <a:extLst>
                <a:ext uri="{FF2B5EF4-FFF2-40B4-BE49-F238E27FC236}">
                  <a16:creationId xmlns:a16="http://schemas.microsoft.com/office/drawing/2014/main" id="{9F959D50-71EC-0F46-8ED3-4FE4C63D6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17" name="Oval 272">
              <a:extLst>
                <a:ext uri="{FF2B5EF4-FFF2-40B4-BE49-F238E27FC236}">
                  <a16:creationId xmlns:a16="http://schemas.microsoft.com/office/drawing/2014/main" id="{E6997777-676B-9145-9B53-650C59909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8" name="Rectangle 273">
              <a:extLst>
                <a:ext uri="{FF2B5EF4-FFF2-40B4-BE49-F238E27FC236}">
                  <a16:creationId xmlns:a16="http://schemas.microsoft.com/office/drawing/2014/main" id="{80128537-C0E9-B945-A472-82EC596F1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27" name="Group 274">
            <a:extLst>
              <a:ext uri="{FF2B5EF4-FFF2-40B4-BE49-F238E27FC236}">
                <a16:creationId xmlns:a16="http://schemas.microsoft.com/office/drawing/2014/main" id="{637BEA6D-6926-F241-A7B7-63FD120295AA}"/>
              </a:ext>
            </a:extLst>
          </p:cNvPr>
          <p:cNvGrpSpPr>
            <a:grpSpLocks/>
          </p:cNvGrpSpPr>
          <p:nvPr/>
        </p:nvGrpSpPr>
        <p:grpSpPr bwMode="auto">
          <a:xfrm>
            <a:off x="10340880" y="2687908"/>
            <a:ext cx="377825" cy="576263"/>
            <a:chOff x="4140" y="429"/>
            <a:chExt cx="1425" cy="2396"/>
          </a:xfrm>
        </p:grpSpPr>
        <p:sp>
          <p:nvSpPr>
            <p:cNvPr id="428" name="Freeform 275">
              <a:extLst>
                <a:ext uri="{FF2B5EF4-FFF2-40B4-BE49-F238E27FC236}">
                  <a16:creationId xmlns:a16="http://schemas.microsoft.com/office/drawing/2014/main" id="{B73B5122-7AC1-A541-A7CB-7C92E34FE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9" name="Rectangle 276">
              <a:extLst>
                <a:ext uri="{FF2B5EF4-FFF2-40B4-BE49-F238E27FC236}">
                  <a16:creationId xmlns:a16="http://schemas.microsoft.com/office/drawing/2014/main" id="{618AFC31-125F-CC41-8835-357B8CF40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0" name="Freeform 277">
              <a:extLst>
                <a:ext uri="{FF2B5EF4-FFF2-40B4-BE49-F238E27FC236}">
                  <a16:creationId xmlns:a16="http://schemas.microsoft.com/office/drawing/2014/main" id="{BA586EC9-AFB5-864C-A8D5-50566D382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1" name="Freeform 278">
              <a:extLst>
                <a:ext uri="{FF2B5EF4-FFF2-40B4-BE49-F238E27FC236}">
                  <a16:creationId xmlns:a16="http://schemas.microsoft.com/office/drawing/2014/main" id="{988FA82D-26DD-2446-871B-4FBCD5FE6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2" name="Rectangle 279">
              <a:extLst>
                <a:ext uri="{FF2B5EF4-FFF2-40B4-BE49-F238E27FC236}">
                  <a16:creationId xmlns:a16="http://schemas.microsoft.com/office/drawing/2014/main" id="{E4B9CCE7-0279-6143-BB4D-1198F3326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33" name="Group 280">
              <a:extLst>
                <a:ext uri="{FF2B5EF4-FFF2-40B4-BE49-F238E27FC236}">
                  <a16:creationId xmlns:a16="http://schemas.microsoft.com/office/drawing/2014/main" id="{2924B866-539E-1244-B043-D51911A295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8" name="AutoShape 281">
                <a:extLst>
                  <a:ext uri="{FF2B5EF4-FFF2-40B4-BE49-F238E27FC236}">
                    <a16:creationId xmlns:a16="http://schemas.microsoft.com/office/drawing/2014/main" id="{BDE3646A-4204-5046-942C-15C1653380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59" name="AutoShape 282">
                <a:extLst>
                  <a:ext uri="{FF2B5EF4-FFF2-40B4-BE49-F238E27FC236}">
                    <a16:creationId xmlns:a16="http://schemas.microsoft.com/office/drawing/2014/main" id="{6DE9F0CF-D5ED-704E-8142-3345FC3BBC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34" name="Rectangle 283">
              <a:extLst>
                <a:ext uri="{FF2B5EF4-FFF2-40B4-BE49-F238E27FC236}">
                  <a16:creationId xmlns:a16="http://schemas.microsoft.com/office/drawing/2014/main" id="{657D3494-75CD-034E-9543-256927444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35" name="Group 284">
              <a:extLst>
                <a:ext uri="{FF2B5EF4-FFF2-40B4-BE49-F238E27FC236}">
                  <a16:creationId xmlns:a16="http://schemas.microsoft.com/office/drawing/2014/main" id="{3B21D6B8-9A13-CB4D-A567-07369736D7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56" name="AutoShape 285">
                <a:extLst>
                  <a:ext uri="{FF2B5EF4-FFF2-40B4-BE49-F238E27FC236}">
                    <a16:creationId xmlns:a16="http://schemas.microsoft.com/office/drawing/2014/main" id="{6F0CB466-469D-3F45-BE66-39F561D609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57" name="AutoShape 286">
                <a:extLst>
                  <a:ext uri="{FF2B5EF4-FFF2-40B4-BE49-F238E27FC236}">
                    <a16:creationId xmlns:a16="http://schemas.microsoft.com/office/drawing/2014/main" id="{29D719D4-E1C6-604A-8870-549D67683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36" name="Rectangle 287">
              <a:extLst>
                <a:ext uri="{FF2B5EF4-FFF2-40B4-BE49-F238E27FC236}">
                  <a16:creationId xmlns:a16="http://schemas.microsoft.com/office/drawing/2014/main" id="{0D71907F-6787-7144-A19B-418733EE1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7" name="Rectangle 288">
              <a:extLst>
                <a:ext uri="{FF2B5EF4-FFF2-40B4-BE49-F238E27FC236}">
                  <a16:creationId xmlns:a16="http://schemas.microsoft.com/office/drawing/2014/main" id="{35AED19C-A1F1-AC46-914C-8F5D6F4BC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38" name="Group 289">
              <a:extLst>
                <a:ext uri="{FF2B5EF4-FFF2-40B4-BE49-F238E27FC236}">
                  <a16:creationId xmlns:a16="http://schemas.microsoft.com/office/drawing/2014/main" id="{45D31D32-5A14-5742-954A-BA17509AC6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54" name="AutoShape 290">
                <a:extLst>
                  <a:ext uri="{FF2B5EF4-FFF2-40B4-BE49-F238E27FC236}">
                    <a16:creationId xmlns:a16="http://schemas.microsoft.com/office/drawing/2014/main" id="{FBB57FC3-B7A2-A541-9EC0-D57A59BBEF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55" name="AutoShape 291">
                <a:extLst>
                  <a:ext uri="{FF2B5EF4-FFF2-40B4-BE49-F238E27FC236}">
                    <a16:creationId xmlns:a16="http://schemas.microsoft.com/office/drawing/2014/main" id="{52BE3087-7497-914D-B468-02CDAA58DB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39" name="Freeform 292">
              <a:extLst>
                <a:ext uri="{FF2B5EF4-FFF2-40B4-BE49-F238E27FC236}">
                  <a16:creationId xmlns:a16="http://schemas.microsoft.com/office/drawing/2014/main" id="{5070ED80-559E-4540-964B-D73009E42A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40" name="Group 293">
              <a:extLst>
                <a:ext uri="{FF2B5EF4-FFF2-40B4-BE49-F238E27FC236}">
                  <a16:creationId xmlns:a16="http://schemas.microsoft.com/office/drawing/2014/main" id="{30993F73-047D-CD47-96E3-F759940430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52" name="AutoShape 294">
                <a:extLst>
                  <a:ext uri="{FF2B5EF4-FFF2-40B4-BE49-F238E27FC236}">
                    <a16:creationId xmlns:a16="http://schemas.microsoft.com/office/drawing/2014/main" id="{F253CC19-7627-6043-A479-C0AADFD1B0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53" name="AutoShape 295">
                <a:extLst>
                  <a:ext uri="{FF2B5EF4-FFF2-40B4-BE49-F238E27FC236}">
                    <a16:creationId xmlns:a16="http://schemas.microsoft.com/office/drawing/2014/main" id="{9818C9E1-67F5-5D42-8D8A-BFA5671949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41" name="Rectangle 296">
              <a:extLst>
                <a:ext uri="{FF2B5EF4-FFF2-40B4-BE49-F238E27FC236}">
                  <a16:creationId xmlns:a16="http://schemas.microsoft.com/office/drawing/2014/main" id="{D263AAA2-92D9-9A4A-9D5F-0CEC89CD0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2" name="Freeform 297">
              <a:extLst>
                <a:ext uri="{FF2B5EF4-FFF2-40B4-BE49-F238E27FC236}">
                  <a16:creationId xmlns:a16="http://schemas.microsoft.com/office/drawing/2014/main" id="{51AD4C3A-6939-3B47-91CC-E1A0D3A3E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3" name="Freeform 298">
              <a:extLst>
                <a:ext uri="{FF2B5EF4-FFF2-40B4-BE49-F238E27FC236}">
                  <a16:creationId xmlns:a16="http://schemas.microsoft.com/office/drawing/2014/main" id="{023E9D5F-D41C-8A48-B73A-4E4F43755A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4" name="Oval 299">
              <a:extLst>
                <a:ext uri="{FF2B5EF4-FFF2-40B4-BE49-F238E27FC236}">
                  <a16:creationId xmlns:a16="http://schemas.microsoft.com/office/drawing/2014/main" id="{C4126737-BE73-B444-BC40-5B679E6E1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5" name="Freeform 300">
              <a:extLst>
                <a:ext uri="{FF2B5EF4-FFF2-40B4-BE49-F238E27FC236}">
                  <a16:creationId xmlns:a16="http://schemas.microsoft.com/office/drawing/2014/main" id="{567B6CFD-A1A1-094D-8F7C-5A9EF1AB0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6" name="AutoShape 301">
              <a:extLst>
                <a:ext uri="{FF2B5EF4-FFF2-40B4-BE49-F238E27FC236}">
                  <a16:creationId xmlns:a16="http://schemas.microsoft.com/office/drawing/2014/main" id="{3B7B7519-C492-8348-B873-C01A2103E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7" name="AutoShape 302">
              <a:extLst>
                <a:ext uri="{FF2B5EF4-FFF2-40B4-BE49-F238E27FC236}">
                  <a16:creationId xmlns:a16="http://schemas.microsoft.com/office/drawing/2014/main" id="{0AEDB1EF-7012-ED44-8FBC-F1B714A63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8" name="Oval 303">
              <a:extLst>
                <a:ext uri="{FF2B5EF4-FFF2-40B4-BE49-F238E27FC236}">
                  <a16:creationId xmlns:a16="http://schemas.microsoft.com/office/drawing/2014/main" id="{BA640DBB-C29F-A54E-BE9A-180B14269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9" name="Oval 304">
              <a:extLst>
                <a:ext uri="{FF2B5EF4-FFF2-40B4-BE49-F238E27FC236}">
                  <a16:creationId xmlns:a16="http://schemas.microsoft.com/office/drawing/2014/main" id="{2F7F78D4-9C68-A84C-8801-9C057B8C1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50" name="Oval 305">
              <a:extLst>
                <a:ext uri="{FF2B5EF4-FFF2-40B4-BE49-F238E27FC236}">
                  <a16:creationId xmlns:a16="http://schemas.microsoft.com/office/drawing/2014/main" id="{3D213A7E-B9E9-694B-8ED3-47609E49D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1" name="Rectangle 306">
              <a:extLst>
                <a:ext uri="{FF2B5EF4-FFF2-40B4-BE49-F238E27FC236}">
                  <a16:creationId xmlns:a16="http://schemas.microsoft.com/office/drawing/2014/main" id="{4F8B5B78-3482-8142-BC2B-1825AA302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93" name="Group 340">
            <a:extLst>
              <a:ext uri="{FF2B5EF4-FFF2-40B4-BE49-F238E27FC236}">
                <a16:creationId xmlns:a16="http://schemas.microsoft.com/office/drawing/2014/main" id="{3B951C82-D444-224D-9348-99C19D9166DC}"/>
              </a:ext>
            </a:extLst>
          </p:cNvPr>
          <p:cNvGrpSpPr>
            <a:grpSpLocks/>
          </p:cNvGrpSpPr>
          <p:nvPr/>
        </p:nvGrpSpPr>
        <p:grpSpPr bwMode="auto">
          <a:xfrm>
            <a:off x="8396192" y="5170758"/>
            <a:ext cx="525463" cy="557213"/>
            <a:chOff x="-44" y="1473"/>
            <a:chExt cx="981" cy="1105"/>
          </a:xfrm>
        </p:grpSpPr>
        <p:pic>
          <p:nvPicPr>
            <p:cNvPr id="494" name="Picture 341" descr="desktop_computer_stylized_medium">
              <a:extLst>
                <a:ext uri="{FF2B5EF4-FFF2-40B4-BE49-F238E27FC236}">
                  <a16:creationId xmlns:a16="http://schemas.microsoft.com/office/drawing/2014/main" id="{A2EB07C0-0A48-8944-B12C-316C163FF0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5" name="Freeform 342">
              <a:extLst>
                <a:ext uri="{FF2B5EF4-FFF2-40B4-BE49-F238E27FC236}">
                  <a16:creationId xmlns:a16="http://schemas.microsoft.com/office/drawing/2014/main" id="{2E93558C-0361-464A-9337-3AA86EC1D4B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96" name="Group 343">
            <a:extLst>
              <a:ext uri="{FF2B5EF4-FFF2-40B4-BE49-F238E27FC236}">
                <a16:creationId xmlns:a16="http://schemas.microsoft.com/office/drawing/2014/main" id="{B96E9301-59D5-4D4B-95C3-D8F5D00E370A}"/>
              </a:ext>
            </a:extLst>
          </p:cNvPr>
          <p:cNvGrpSpPr>
            <a:grpSpLocks/>
          </p:cNvGrpSpPr>
          <p:nvPr/>
        </p:nvGrpSpPr>
        <p:grpSpPr bwMode="auto">
          <a:xfrm>
            <a:off x="8920067" y="5159646"/>
            <a:ext cx="525463" cy="557212"/>
            <a:chOff x="-44" y="1473"/>
            <a:chExt cx="981" cy="1105"/>
          </a:xfrm>
        </p:grpSpPr>
        <p:pic>
          <p:nvPicPr>
            <p:cNvPr id="497" name="Picture 344" descr="desktop_computer_stylized_medium">
              <a:extLst>
                <a:ext uri="{FF2B5EF4-FFF2-40B4-BE49-F238E27FC236}">
                  <a16:creationId xmlns:a16="http://schemas.microsoft.com/office/drawing/2014/main" id="{A8402C6A-6509-0642-B84E-51B8097E13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8" name="Freeform 345">
              <a:extLst>
                <a:ext uri="{FF2B5EF4-FFF2-40B4-BE49-F238E27FC236}">
                  <a16:creationId xmlns:a16="http://schemas.microsoft.com/office/drawing/2014/main" id="{6E7E5B0F-1FE1-6A4B-BCDC-96E210FCE5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B2C32989-94BE-1349-908C-1DF72CEEA243}"/>
              </a:ext>
            </a:extLst>
          </p:cNvPr>
          <p:cNvGrpSpPr/>
          <p:nvPr/>
        </p:nvGrpSpPr>
        <p:grpSpPr>
          <a:xfrm>
            <a:off x="8967576" y="4437217"/>
            <a:ext cx="889089" cy="466491"/>
            <a:chOff x="7493876" y="2774731"/>
            <a:chExt cx="1481958" cy="894622"/>
          </a:xfrm>
        </p:grpSpPr>
        <p:sp>
          <p:nvSpPr>
            <p:cNvPr id="511" name="Freeform 510">
              <a:extLst>
                <a:ext uri="{FF2B5EF4-FFF2-40B4-BE49-F238E27FC236}">
                  <a16:creationId xmlns:a16="http://schemas.microsoft.com/office/drawing/2014/main" id="{C2991A41-3005-6140-8488-3B5A28439BE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49B8AB88-8810-704D-9300-A83DE18C86C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13" name="Group 512">
              <a:extLst>
                <a:ext uri="{FF2B5EF4-FFF2-40B4-BE49-F238E27FC236}">
                  <a16:creationId xmlns:a16="http://schemas.microsoft.com/office/drawing/2014/main" id="{9DCFAF85-9D5F-BD4E-92DB-E7931A4466B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14" name="Freeform 513">
                <a:extLst>
                  <a:ext uri="{FF2B5EF4-FFF2-40B4-BE49-F238E27FC236}">
                    <a16:creationId xmlns:a16="http://schemas.microsoft.com/office/drawing/2014/main" id="{EB001B67-F654-CF4C-934D-354F339EBA6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5" name="Freeform 514">
                <a:extLst>
                  <a:ext uri="{FF2B5EF4-FFF2-40B4-BE49-F238E27FC236}">
                    <a16:creationId xmlns:a16="http://schemas.microsoft.com/office/drawing/2014/main" id="{C0D4D273-34F9-9640-8CF6-6EF497AEF3E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6" name="Freeform 515">
                <a:extLst>
                  <a:ext uri="{FF2B5EF4-FFF2-40B4-BE49-F238E27FC236}">
                    <a16:creationId xmlns:a16="http://schemas.microsoft.com/office/drawing/2014/main" id="{14D9297A-8D94-304C-9142-46F6B69902F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7" name="Freeform 516">
                <a:extLst>
                  <a:ext uri="{FF2B5EF4-FFF2-40B4-BE49-F238E27FC236}">
                    <a16:creationId xmlns:a16="http://schemas.microsoft.com/office/drawing/2014/main" id="{18D26BD9-84B6-C74F-8936-105C5777BBC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21" name="Group 520">
            <a:extLst>
              <a:ext uri="{FF2B5EF4-FFF2-40B4-BE49-F238E27FC236}">
                <a16:creationId xmlns:a16="http://schemas.microsoft.com/office/drawing/2014/main" id="{8E1A0307-E695-FC42-983B-9915B98768EC}"/>
              </a:ext>
            </a:extLst>
          </p:cNvPr>
          <p:cNvGrpSpPr/>
          <p:nvPr/>
        </p:nvGrpSpPr>
        <p:grpSpPr>
          <a:xfrm>
            <a:off x="8988913" y="3095664"/>
            <a:ext cx="889089" cy="466491"/>
            <a:chOff x="7493876" y="2774731"/>
            <a:chExt cx="1481958" cy="894622"/>
          </a:xfrm>
        </p:grpSpPr>
        <p:sp>
          <p:nvSpPr>
            <p:cNvPr id="522" name="Freeform 521">
              <a:extLst>
                <a:ext uri="{FF2B5EF4-FFF2-40B4-BE49-F238E27FC236}">
                  <a16:creationId xmlns:a16="http://schemas.microsoft.com/office/drawing/2014/main" id="{DC9856E7-1969-524C-8F21-65D77697BD0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FFDA8F93-2C48-6A4A-9D27-9AECFC5B94B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C7EC4B67-EB13-E647-A5CD-E91C5D1F409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25" name="Freeform 524">
                <a:extLst>
                  <a:ext uri="{FF2B5EF4-FFF2-40B4-BE49-F238E27FC236}">
                    <a16:creationId xmlns:a16="http://schemas.microsoft.com/office/drawing/2014/main" id="{6145C3A8-D719-B744-9DC6-51E7FB72118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6" name="Freeform 525">
                <a:extLst>
                  <a:ext uri="{FF2B5EF4-FFF2-40B4-BE49-F238E27FC236}">
                    <a16:creationId xmlns:a16="http://schemas.microsoft.com/office/drawing/2014/main" id="{92F9C394-34C8-3D42-ACE0-014520ED0D5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7" name="Freeform 526">
                <a:extLst>
                  <a:ext uri="{FF2B5EF4-FFF2-40B4-BE49-F238E27FC236}">
                    <a16:creationId xmlns:a16="http://schemas.microsoft.com/office/drawing/2014/main" id="{3E34F096-DAE4-6D4F-9026-F07CB5FB9F7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8" name="Freeform 527">
                <a:extLst>
                  <a:ext uri="{FF2B5EF4-FFF2-40B4-BE49-F238E27FC236}">
                    <a16:creationId xmlns:a16="http://schemas.microsoft.com/office/drawing/2014/main" id="{3D175E3D-A4A7-3F4E-8C6B-A59321AD72E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529" name="Rectangle 4">
            <a:extLst>
              <a:ext uri="{FF2B5EF4-FFF2-40B4-BE49-F238E27FC236}">
                <a16:creationId xmlns:a16="http://schemas.microsoft.com/office/drawing/2014/main" id="{3F40E6FA-56EE-4440-AD4E-B2DDBBC69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733" y="4064001"/>
            <a:ext cx="6403933" cy="2297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Performance: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access link utilization =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.97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LAN utilization: .0015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end-end delay  =  Internet delay +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000099"/>
              </a:buClr>
              <a:buSzPct val="10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                                    access link delay + LAN delay 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10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                                =  2 sec + minutes + usecs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530" name="Rectangle 4">
            <a:extLst>
              <a:ext uri="{FF2B5EF4-FFF2-40B4-BE49-F238E27FC236}">
                <a16:creationId xmlns:a16="http://schemas.microsoft.com/office/drawing/2014/main" id="{0F198874-EC24-3849-8C53-D24368598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724" y="1362307"/>
            <a:ext cx="6123957" cy="251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Scenario: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access link rate: 1.54 Mbps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RTT from institutional router to server: 2 sec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web object size: 100K bits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average request rate from browsers to origin servers: 15/sec</a:t>
            </a:r>
          </a:p>
          <a:p>
            <a:pPr marL="800100" marR="0" lvl="1" indent="-342900" algn="l" defTabSz="914400" rtl="0" eaLnBrk="0" fontAlgn="base" latinLnBrk="0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avg data rate to browsers: 1.50 Mbps</a:t>
            </a:r>
          </a:p>
        </p:txBody>
      </p:sp>
      <p:sp>
        <p:nvSpPr>
          <p:cNvPr id="214" name="Oval 137">
            <a:extLst>
              <a:ext uri="{FF2B5EF4-FFF2-40B4-BE49-F238E27FC236}">
                <a16:creationId xmlns:a16="http://schemas.microsoft.com/office/drawing/2014/main" id="{23716FFF-6EE9-1D40-8627-3412B2DC1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6250" y="5809673"/>
            <a:ext cx="1119350" cy="591127"/>
          </a:xfrm>
          <a:prstGeom prst="ellips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91" name="Text Box 138">
            <a:extLst>
              <a:ext uri="{FF2B5EF4-FFF2-40B4-BE49-F238E27FC236}">
                <a16:creationId xmlns:a16="http://schemas.microsoft.com/office/drawing/2014/main" id="{99974D39-E173-B849-B8ED-599FAF902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4698" y="4320866"/>
            <a:ext cx="212570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9525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problem: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large queueing delays at high utilization!</a:t>
            </a:r>
          </a:p>
        </p:txBody>
      </p:sp>
      <p:sp>
        <p:nvSpPr>
          <p:cNvPr id="216" name="Slide Number Placeholder 2">
            <a:extLst>
              <a:ext uri="{FF2B5EF4-FFF2-40B4-BE49-F238E27FC236}">
                <a16:creationId xmlns:a16="http://schemas.microsoft.com/office/drawing/2014/main" id="{FE5CDB2C-98A2-A94B-BF70-466F1E23168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9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" grpId="0" animBg="1"/>
      <p:bldP spid="214" grpId="0" animBg="1"/>
      <p:bldP spid="29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Retrieving email: mail access protocols</a:t>
            </a:r>
            <a:endParaRPr lang="en-US" sz="4400" dirty="0">
              <a:cs typeface="Calibri" panose="020F0502020204030204" pitchFamily="34" charset="0"/>
            </a:endParaRPr>
          </a:p>
        </p:txBody>
      </p:sp>
      <p:grpSp>
        <p:nvGrpSpPr>
          <p:cNvPr id="262" name="Group 133">
            <a:extLst>
              <a:ext uri="{FF2B5EF4-FFF2-40B4-BE49-F238E27FC236}">
                <a16:creationId xmlns:a16="http://schemas.microsoft.com/office/drawing/2014/main" id="{962D0EED-8EC0-D944-8706-78D65ED758FC}"/>
              </a:ext>
            </a:extLst>
          </p:cNvPr>
          <p:cNvGrpSpPr>
            <a:grpSpLocks/>
          </p:cNvGrpSpPr>
          <p:nvPr/>
        </p:nvGrpSpPr>
        <p:grpSpPr bwMode="auto">
          <a:xfrm>
            <a:off x="4451528" y="1694089"/>
            <a:ext cx="511175" cy="693738"/>
            <a:chOff x="4140" y="429"/>
            <a:chExt cx="1425" cy="2396"/>
          </a:xfrm>
        </p:grpSpPr>
        <p:sp>
          <p:nvSpPr>
            <p:cNvPr id="351" name="Freeform 134">
              <a:extLst>
                <a:ext uri="{FF2B5EF4-FFF2-40B4-BE49-F238E27FC236}">
                  <a16:creationId xmlns:a16="http://schemas.microsoft.com/office/drawing/2014/main" id="{DCB7F2F1-B08C-9D42-9A9B-C0CA8CC2DF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2" name="Rectangle 135">
              <a:extLst>
                <a:ext uri="{FF2B5EF4-FFF2-40B4-BE49-F238E27FC236}">
                  <a16:creationId xmlns:a16="http://schemas.microsoft.com/office/drawing/2014/main" id="{E057BFF5-9E6F-4743-A805-44D1354D7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4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3" name="Freeform 136">
              <a:extLst>
                <a:ext uri="{FF2B5EF4-FFF2-40B4-BE49-F238E27FC236}">
                  <a16:creationId xmlns:a16="http://schemas.microsoft.com/office/drawing/2014/main" id="{794C2025-779C-7143-89C2-171CFB018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4" name="Freeform 137">
              <a:extLst>
                <a:ext uri="{FF2B5EF4-FFF2-40B4-BE49-F238E27FC236}">
                  <a16:creationId xmlns:a16="http://schemas.microsoft.com/office/drawing/2014/main" id="{A80FAE7D-8D21-BC47-907D-F96620BB9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5" name="Rectangle 138">
              <a:extLst>
                <a:ext uri="{FF2B5EF4-FFF2-40B4-BE49-F238E27FC236}">
                  <a16:creationId xmlns:a16="http://schemas.microsoft.com/office/drawing/2014/main" id="{616938A0-6228-6140-BCFA-473AB9A59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2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56" name="Group 139">
              <a:extLst>
                <a:ext uri="{FF2B5EF4-FFF2-40B4-BE49-F238E27FC236}">
                  <a16:creationId xmlns:a16="http://schemas.microsoft.com/office/drawing/2014/main" id="{87FBA1B9-AC0E-BF4F-A5C2-F38DA460D1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81" name="AutoShape 140">
                <a:extLst>
                  <a:ext uri="{FF2B5EF4-FFF2-40B4-BE49-F238E27FC236}">
                    <a16:creationId xmlns:a16="http://schemas.microsoft.com/office/drawing/2014/main" id="{84143FD8-E0F9-DF48-B4AF-0D12414A3C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2" name="AutoShape 141">
                <a:extLst>
                  <a:ext uri="{FF2B5EF4-FFF2-40B4-BE49-F238E27FC236}">
                    <a16:creationId xmlns:a16="http://schemas.microsoft.com/office/drawing/2014/main" id="{F75D69FA-178C-FF48-AF93-8D22328C7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6"/>
                <a:ext cx="690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57" name="Rectangle 142">
              <a:extLst>
                <a:ext uri="{FF2B5EF4-FFF2-40B4-BE49-F238E27FC236}">
                  <a16:creationId xmlns:a16="http://schemas.microsoft.com/office/drawing/2014/main" id="{79EE47BA-DDCB-AE42-849E-EAA9A961A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21"/>
              <a:ext cx="597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58" name="Group 143">
              <a:extLst>
                <a:ext uri="{FF2B5EF4-FFF2-40B4-BE49-F238E27FC236}">
                  <a16:creationId xmlns:a16="http://schemas.microsoft.com/office/drawing/2014/main" id="{52DF3659-7462-174D-BF79-583260D649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79" name="AutoShape 144">
                <a:extLst>
                  <a:ext uri="{FF2B5EF4-FFF2-40B4-BE49-F238E27FC236}">
                    <a16:creationId xmlns:a16="http://schemas.microsoft.com/office/drawing/2014/main" id="{9E1E1420-2718-EE4C-9DB5-D20E625D4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18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0" name="AutoShape 145">
                <a:extLst>
                  <a:ext uri="{FF2B5EF4-FFF2-40B4-BE49-F238E27FC236}">
                    <a16:creationId xmlns:a16="http://schemas.microsoft.com/office/drawing/2014/main" id="{311E1D1D-C4BA-C14B-AB5E-7D9E9CB99C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59" name="Rectangle 146">
              <a:extLst>
                <a:ext uri="{FF2B5EF4-FFF2-40B4-BE49-F238E27FC236}">
                  <a16:creationId xmlns:a16="http://schemas.microsoft.com/office/drawing/2014/main" id="{A208931F-C1D7-4D44-9151-6D63CB811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6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0" name="Rectangle 147">
              <a:extLst>
                <a:ext uri="{FF2B5EF4-FFF2-40B4-BE49-F238E27FC236}">
                  <a16:creationId xmlns:a16="http://schemas.microsoft.com/office/drawing/2014/main" id="{85597E8B-CF6B-C244-96B8-D967A88BD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7"/>
              <a:ext cx="597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61" name="Group 148">
              <a:extLst>
                <a:ext uri="{FF2B5EF4-FFF2-40B4-BE49-F238E27FC236}">
                  <a16:creationId xmlns:a16="http://schemas.microsoft.com/office/drawing/2014/main" id="{13DDD94F-DFC2-E744-ADF7-A896AEDA93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77" name="AutoShape 149">
                <a:extLst>
                  <a:ext uri="{FF2B5EF4-FFF2-40B4-BE49-F238E27FC236}">
                    <a16:creationId xmlns:a16="http://schemas.microsoft.com/office/drawing/2014/main" id="{3E8C962F-C7BD-B44F-978E-C803F54525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81"/>
                <a:ext cx="728" cy="12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8" name="AutoShape 150">
                <a:extLst>
                  <a:ext uri="{FF2B5EF4-FFF2-40B4-BE49-F238E27FC236}">
                    <a16:creationId xmlns:a16="http://schemas.microsoft.com/office/drawing/2014/main" id="{E65F62EE-08D0-BF46-9BB6-23FEA82DDB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62" name="Freeform 151">
              <a:extLst>
                <a:ext uri="{FF2B5EF4-FFF2-40B4-BE49-F238E27FC236}">
                  <a16:creationId xmlns:a16="http://schemas.microsoft.com/office/drawing/2014/main" id="{60E83399-FCB4-324A-B4BD-B8F236595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63" name="Group 152">
              <a:extLst>
                <a:ext uri="{FF2B5EF4-FFF2-40B4-BE49-F238E27FC236}">
                  <a16:creationId xmlns:a16="http://schemas.microsoft.com/office/drawing/2014/main" id="{87A9E3BB-3D7B-8247-845C-C0F0EBB963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75" name="AutoShape 153">
                <a:extLst>
                  <a:ext uri="{FF2B5EF4-FFF2-40B4-BE49-F238E27FC236}">
                    <a16:creationId xmlns:a16="http://schemas.microsoft.com/office/drawing/2014/main" id="{7C75A8D8-585C-B74B-A8B7-1BE5B53785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8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6" name="AutoShape 154">
                <a:extLst>
                  <a:ext uri="{FF2B5EF4-FFF2-40B4-BE49-F238E27FC236}">
                    <a16:creationId xmlns:a16="http://schemas.microsoft.com/office/drawing/2014/main" id="{22C9496F-6ACA-5348-BD7C-54B2C4BDD1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64" name="Rectangle 155">
              <a:extLst>
                <a:ext uri="{FF2B5EF4-FFF2-40B4-BE49-F238E27FC236}">
                  <a16:creationId xmlns:a16="http://schemas.microsoft.com/office/drawing/2014/main" id="{3A93ED27-82F2-8540-8D23-33AD2D2EE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" y="429"/>
              <a:ext cx="66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5" name="Freeform 156">
              <a:extLst>
                <a:ext uri="{FF2B5EF4-FFF2-40B4-BE49-F238E27FC236}">
                  <a16:creationId xmlns:a16="http://schemas.microsoft.com/office/drawing/2014/main" id="{0292C05A-662A-5445-B8CB-FAA09E805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6" name="Freeform 157">
              <a:extLst>
                <a:ext uri="{FF2B5EF4-FFF2-40B4-BE49-F238E27FC236}">
                  <a16:creationId xmlns:a16="http://schemas.microsoft.com/office/drawing/2014/main" id="{4AA45BB6-3C27-E64E-8383-C80FAEA53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7" name="Oval 158">
              <a:extLst>
                <a:ext uri="{FF2B5EF4-FFF2-40B4-BE49-F238E27FC236}">
                  <a16:creationId xmlns:a16="http://schemas.microsoft.com/office/drawing/2014/main" id="{95B86A35-1D75-5C49-936B-687C0ACE7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1"/>
              <a:ext cx="49" cy="9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8" name="Freeform 159">
              <a:extLst>
                <a:ext uri="{FF2B5EF4-FFF2-40B4-BE49-F238E27FC236}">
                  <a16:creationId xmlns:a16="http://schemas.microsoft.com/office/drawing/2014/main" id="{1EEE46FE-29EC-9D4E-A9F0-12F15C389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9" name="AutoShape 160">
              <a:extLst>
                <a:ext uri="{FF2B5EF4-FFF2-40B4-BE49-F238E27FC236}">
                  <a16:creationId xmlns:a16="http://schemas.microsoft.com/office/drawing/2014/main" id="{77C78D76-E4BF-FC4E-85A3-25D74AAE0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0" name="AutoShape 161">
              <a:extLst>
                <a:ext uri="{FF2B5EF4-FFF2-40B4-BE49-F238E27FC236}">
                  <a16:creationId xmlns:a16="http://schemas.microsoft.com/office/drawing/2014/main" id="{1A647E10-4CD3-9C49-9E7D-932D48250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0"/>
              <a:ext cx="1071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1" name="Oval 162">
              <a:extLst>
                <a:ext uri="{FF2B5EF4-FFF2-40B4-BE49-F238E27FC236}">
                  <a16:creationId xmlns:a16="http://schemas.microsoft.com/office/drawing/2014/main" id="{43EFA142-8DAD-3D46-A09E-08B75C8DF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2" name="Oval 163">
              <a:extLst>
                <a:ext uri="{FF2B5EF4-FFF2-40B4-BE49-F238E27FC236}">
                  <a16:creationId xmlns:a16="http://schemas.microsoft.com/office/drawing/2014/main" id="{A31EBF34-4197-3041-BA0D-DA86EAB8C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6"/>
              <a:ext cx="159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73" name="Oval 164">
              <a:extLst>
                <a:ext uri="{FF2B5EF4-FFF2-40B4-BE49-F238E27FC236}">
                  <a16:creationId xmlns:a16="http://schemas.microsoft.com/office/drawing/2014/main" id="{C69F2F21-A598-194E-8061-42E20C1329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4" name="Rectangle 165">
              <a:extLst>
                <a:ext uri="{FF2B5EF4-FFF2-40B4-BE49-F238E27FC236}">
                  <a16:creationId xmlns:a16="http://schemas.microsoft.com/office/drawing/2014/main" id="{C6C7B11F-80C5-CE4C-8737-FB4903EEB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0" y="1833"/>
              <a:ext cx="89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63" name="Group 100">
            <a:extLst>
              <a:ext uri="{FF2B5EF4-FFF2-40B4-BE49-F238E27FC236}">
                <a16:creationId xmlns:a16="http://schemas.microsoft.com/office/drawing/2014/main" id="{425D51F3-48C9-9A40-B992-AE005FAB2C33}"/>
              </a:ext>
            </a:extLst>
          </p:cNvPr>
          <p:cNvGrpSpPr>
            <a:grpSpLocks/>
          </p:cNvGrpSpPr>
          <p:nvPr/>
        </p:nvGrpSpPr>
        <p:grpSpPr bwMode="auto">
          <a:xfrm>
            <a:off x="6137453" y="1703614"/>
            <a:ext cx="511175" cy="693738"/>
            <a:chOff x="4140" y="429"/>
            <a:chExt cx="1425" cy="2396"/>
          </a:xfrm>
        </p:grpSpPr>
        <p:sp>
          <p:nvSpPr>
            <p:cNvPr id="319" name="Freeform 101">
              <a:extLst>
                <a:ext uri="{FF2B5EF4-FFF2-40B4-BE49-F238E27FC236}">
                  <a16:creationId xmlns:a16="http://schemas.microsoft.com/office/drawing/2014/main" id="{4DE11FE1-ABE4-5449-9F07-FF92B12037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0" name="Rectangle 102">
              <a:extLst>
                <a:ext uri="{FF2B5EF4-FFF2-40B4-BE49-F238E27FC236}">
                  <a16:creationId xmlns:a16="http://schemas.microsoft.com/office/drawing/2014/main" id="{F28617B4-246C-4142-9D1A-885008483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4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1" name="Freeform 103">
              <a:extLst>
                <a:ext uri="{FF2B5EF4-FFF2-40B4-BE49-F238E27FC236}">
                  <a16:creationId xmlns:a16="http://schemas.microsoft.com/office/drawing/2014/main" id="{695E4127-E30B-0140-BBC3-EE8AA864D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2" name="Freeform 104">
              <a:extLst>
                <a:ext uri="{FF2B5EF4-FFF2-40B4-BE49-F238E27FC236}">
                  <a16:creationId xmlns:a16="http://schemas.microsoft.com/office/drawing/2014/main" id="{107A5B24-681B-3348-B947-27500FBE7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3" name="Rectangle 105">
              <a:extLst>
                <a:ext uri="{FF2B5EF4-FFF2-40B4-BE49-F238E27FC236}">
                  <a16:creationId xmlns:a16="http://schemas.microsoft.com/office/drawing/2014/main" id="{3B9FBC9B-DB47-3440-A3A7-D9397DA36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2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24" name="Group 106">
              <a:extLst>
                <a:ext uri="{FF2B5EF4-FFF2-40B4-BE49-F238E27FC236}">
                  <a16:creationId xmlns:a16="http://schemas.microsoft.com/office/drawing/2014/main" id="{D4DB1272-AC30-B740-A818-112B7B0161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49" name="AutoShape 107">
                <a:extLst>
                  <a:ext uri="{FF2B5EF4-FFF2-40B4-BE49-F238E27FC236}">
                    <a16:creationId xmlns:a16="http://schemas.microsoft.com/office/drawing/2014/main" id="{E4E7D8BF-C451-2149-AB56-5952A4BC1E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0" name="AutoShape 108">
                <a:extLst>
                  <a:ext uri="{FF2B5EF4-FFF2-40B4-BE49-F238E27FC236}">
                    <a16:creationId xmlns:a16="http://schemas.microsoft.com/office/drawing/2014/main" id="{CA9F9DDC-D2E0-9445-8E09-E2A450486D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6"/>
                <a:ext cx="690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25" name="Rectangle 109">
              <a:extLst>
                <a:ext uri="{FF2B5EF4-FFF2-40B4-BE49-F238E27FC236}">
                  <a16:creationId xmlns:a16="http://schemas.microsoft.com/office/drawing/2014/main" id="{8B4A1DB1-B64D-E342-AC38-F13AC2BB2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21"/>
              <a:ext cx="597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26" name="Group 110">
              <a:extLst>
                <a:ext uri="{FF2B5EF4-FFF2-40B4-BE49-F238E27FC236}">
                  <a16:creationId xmlns:a16="http://schemas.microsoft.com/office/drawing/2014/main" id="{8699E1EB-58F7-EB4A-BE56-52A7A29FB7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47" name="AutoShape 111">
                <a:extLst>
                  <a:ext uri="{FF2B5EF4-FFF2-40B4-BE49-F238E27FC236}">
                    <a16:creationId xmlns:a16="http://schemas.microsoft.com/office/drawing/2014/main" id="{8755B864-D5D9-3F48-B106-5195BC4797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18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48" name="AutoShape 112">
                <a:extLst>
                  <a:ext uri="{FF2B5EF4-FFF2-40B4-BE49-F238E27FC236}">
                    <a16:creationId xmlns:a16="http://schemas.microsoft.com/office/drawing/2014/main" id="{5EA94929-40C1-1844-A278-8A7EB9C8F3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27" name="Rectangle 113">
              <a:extLst>
                <a:ext uri="{FF2B5EF4-FFF2-40B4-BE49-F238E27FC236}">
                  <a16:creationId xmlns:a16="http://schemas.microsoft.com/office/drawing/2014/main" id="{C3CA31E7-43E9-C54B-B13E-E2E8356B1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6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8" name="Rectangle 114">
              <a:extLst>
                <a:ext uri="{FF2B5EF4-FFF2-40B4-BE49-F238E27FC236}">
                  <a16:creationId xmlns:a16="http://schemas.microsoft.com/office/drawing/2014/main" id="{70DE4D48-FE2E-9C45-9782-5C8939C4A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7"/>
              <a:ext cx="597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29" name="Group 115">
              <a:extLst>
                <a:ext uri="{FF2B5EF4-FFF2-40B4-BE49-F238E27FC236}">
                  <a16:creationId xmlns:a16="http://schemas.microsoft.com/office/drawing/2014/main" id="{BEDE8AC0-C09D-314C-9CF4-3B49C79D83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45" name="AutoShape 116">
                <a:extLst>
                  <a:ext uri="{FF2B5EF4-FFF2-40B4-BE49-F238E27FC236}">
                    <a16:creationId xmlns:a16="http://schemas.microsoft.com/office/drawing/2014/main" id="{53CFCEA6-E422-E24C-91CC-6AB2DA5B98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81"/>
                <a:ext cx="728" cy="12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46" name="AutoShape 117">
                <a:extLst>
                  <a:ext uri="{FF2B5EF4-FFF2-40B4-BE49-F238E27FC236}">
                    <a16:creationId xmlns:a16="http://schemas.microsoft.com/office/drawing/2014/main" id="{FEFA7192-E9ED-D345-AC92-ED008077B3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30" name="Freeform 118">
              <a:extLst>
                <a:ext uri="{FF2B5EF4-FFF2-40B4-BE49-F238E27FC236}">
                  <a16:creationId xmlns:a16="http://schemas.microsoft.com/office/drawing/2014/main" id="{5FD6018C-4C2B-5147-9A4D-0850B214B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1" name="Group 119">
              <a:extLst>
                <a:ext uri="{FF2B5EF4-FFF2-40B4-BE49-F238E27FC236}">
                  <a16:creationId xmlns:a16="http://schemas.microsoft.com/office/drawing/2014/main" id="{0147FEBF-9B07-DB4D-80F0-28CFAFB175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43" name="AutoShape 120">
                <a:extLst>
                  <a:ext uri="{FF2B5EF4-FFF2-40B4-BE49-F238E27FC236}">
                    <a16:creationId xmlns:a16="http://schemas.microsoft.com/office/drawing/2014/main" id="{6BEC5FCB-A0E4-2B4D-99A9-AF75102E89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8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44" name="AutoShape 121">
                <a:extLst>
                  <a:ext uri="{FF2B5EF4-FFF2-40B4-BE49-F238E27FC236}">
                    <a16:creationId xmlns:a16="http://schemas.microsoft.com/office/drawing/2014/main" id="{DFB1EE8C-1279-5544-ADC0-B00F802A6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32" name="Rectangle 122">
              <a:extLst>
                <a:ext uri="{FF2B5EF4-FFF2-40B4-BE49-F238E27FC236}">
                  <a16:creationId xmlns:a16="http://schemas.microsoft.com/office/drawing/2014/main" id="{24E8BD47-F206-7A48-B906-69B10A9FF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" y="429"/>
              <a:ext cx="66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3" name="Freeform 123">
              <a:extLst>
                <a:ext uri="{FF2B5EF4-FFF2-40B4-BE49-F238E27FC236}">
                  <a16:creationId xmlns:a16="http://schemas.microsoft.com/office/drawing/2014/main" id="{3A63ACAE-F7D6-334D-BAC6-EB19E7953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4" name="Freeform 124">
              <a:extLst>
                <a:ext uri="{FF2B5EF4-FFF2-40B4-BE49-F238E27FC236}">
                  <a16:creationId xmlns:a16="http://schemas.microsoft.com/office/drawing/2014/main" id="{DBB6882F-25A8-7942-8AB7-E4F1E8EF4C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5" name="Oval 125">
              <a:extLst>
                <a:ext uri="{FF2B5EF4-FFF2-40B4-BE49-F238E27FC236}">
                  <a16:creationId xmlns:a16="http://schemas.microsoft.com/office/drawing/2014/main" id="{1A751CBC-1E6B-3447-89A8-B6CA00422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1"/>
              <a:ext cx="49" cy="9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6" name="Freeform 126">
              <a:extLst>
                <a:ext uri="{FF2B5EF4-FFF2-40B4-BE49-F238E27FC236}">
                  <a16:creationId xmlns:a16="http://schemas.microsoft.com/office/drawing/2014/main" id="{EC930019-7A9E-2D4F-9037-E4F5C26D89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7" name="AutoShape 127">
              <a:extLst>
                <a:ext uri="{FF2B5EF4-FFF2-40B4-BE49-F238E27FC236}">
                  <a16:creationId xmlns:a16="http://schemas.microsoft.com/office/drawing/2014/main" id="{7F4290BB-A0B2-F146-87B4-626DAAD2F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8" name="AutoShape 128">
              <a:extLst>
                <a:ext uri="{FF2B5EF4-FFF2-40B4-BE49-F238E27FC236}">
                  <a16:creationId xmlns:a16="http://schemas.microsoft.com/office/drawing/2014/main" id="{DE6D89A2-6ADB-E042-9FB2-932318D01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0"/>
              <a:ext cx="1071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9" name="Oval 129">
              <a:extLst>
                <a:ext uri="{FF2B5EF4-FFF2-40B4-BE49-F238E27FC236}">
                  <a16:creationId xmlns:a16="http://schemas.microsoft.com/office/drawing/2014/main" id="{8747708C-8EE0-5C44-BC67-5ACC5185A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0" name="Oval 130">
              <a:extLst>
                <a:ext uri="{FF2B5EF4-FFF2-40B4-BE49-F238E27FC236}">
                  <a16:creationId xmlns:a16="http://schemas.microsoft.com/office/drawing/2014/main" id="{7C3FDD54-230D-8547-8BCF-E82A92842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6"/>
              <a:ext cx="159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1" name="Oval 131">
              <a:extLst>
                <a:ext uri="{FF2B5EF4-FFF2-40B4-BE49-F238E27FC236}">
                  <a16:creationId xmlns:a16="http://schemas.microsoft.com/office/drawing/2014/main" id="{42133DC7-7C21-C149-A374-F81A9E0D9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2" name="Rectangle 132">
              <a:extLst>
                <a:ext uri="{FF2B5EF4-FFF2-40B4-BE49-F238E27FC236}">
                  <a16:creationId xmlns:a16="http://schemas.microsoft.com/office/drawing/2014/main" id="{9CA18ACF-5AE2-944A-999A-0A4945D54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0" y="1833"/>
              <a:ext cx="89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64" name="Group 158">
            <a:extLst>
              <a:ext uri="{FF2B5EF4-FFF2-40B4-BE49-F238E27FC236}">
                <a16:creationId xmlns:a16="http://schemas.microsoft.com/office/drawing/2014/main" id="{989EFA5C-2337-B14C-91A8-83B54EA43E37}"/>
              </a:ext>
            </a:extLst>
          </p:cNvPr>
          <p:cNvGrpSpPr>
            <a:grpSpLocks/>
          </p:cNvGrpSpPr>
          <p:nvPr/>
        </p:nvGrpSpPr>
        <p:grpSpPr bwMode="auto">
          <a:xfrm>
            <a:off x="4159429" y="2103665"/>
            <a:ext cx="1689101" cy="1133476"/>
            <a:chOff x="1716" y="1206"/>
            <a:chExt cx="1064" cy="714"/>
          </a:xfrm>
        </p:grpSpPr>
        <p:sp>
          <p:nvSpPr>
            <p:cNvPr id="303" name="Text Box 95">
              <a:extLst>
                <a:ext uri="{FF2B5EF4-FFF2-40B4-BE49-F238E27FC236}">
                  <a16:creationId xmlns:a16="http://schemas.microsoft.com/office/drawing/2014/main" id="{C009C226-FBA8-DB48-ABF5-333250A76D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6" y="1583"/>
              <a:ext cx="1064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sender</a:t>
              </a:r>
              <a:r>
                <a:rPr kumimoji="0" lang="ja-JP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’</a:t>
              </a:r>
              <a:r>
                <a:rPr kumimoji="0" lang="en-US" altLang="ja-JP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 e-mail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server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4" name="Group 157">
              <a:extLst>
                <a:ext uri="{FF2B5EF4-FFF2-40B4-BE49-F238E27FC236}">
                  <a16:creationId xmlns:a16="http://schemas.microsoft.com/office/drawing/2014/main" id="{619BE879-9F0A-604B-B005-9F7E471C17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2" y="1206"/>
              <a:ext cx="510" cy="354"/>
              <a:chOff x="2070" y="2004"/>
              <a:chExt cx="510" cy="354"/>
            </a:xfrm>
          </p:grpSpPr>
          <p:sp>
            <p:nvSpPr>
              <p:cNvPr id="305" name="Rectangle 94">
                <a:extLst>
                  <a:ext uri="{FF2B5EF4-FFF2-40B4-BE49-F238E27FC236}">
                    <a16:creationId xmlns:a16="http://schemas.microsoft.com/office/drawing/2014/main" id="{5B36F236-9C70-9F4F-A0BB-DDEC73A677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0" y="2004"/>
                <a:ext cx="510" cy="354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6" name="Rectangle 96">
                <a:extLst>
                  <a:ext uri="{FF2B5EF4-FFF2-40B4-BE49-F238E27FC236}">
                    <a16:creationId xmlns:a16="http://schemas.microsoft.com/office/drawing/2014/main" id="{474FF8AD-41AD-5B4D-B9AF-317E032001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4" y="207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7" name="Line 97">
                <a:extLst>
                  <a:ext uri="{FF2B5EF4-FFF2-40B4-BE49-F238E27FC236}">
                    <a16:creationId xmlns:a16="http://schemas.microsoft.com/office/drawing/2014/main" id="{A863854B-58B3-0746-BB05-4CC473ACCC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3" y="210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8" name="Line 98">
                <a:extLst>
                  <a:ext uri="{FF2B5EF4-FFF2-40B4-BE49-F238E27FC236}">
                    <a16:creationId xmlns:a16="http://schemas.microsoft.com/office/drawing/2014/main" id="{45A3AD01-9B9C-1044-8CC4-2FA6945C9D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2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9" name="Line 99">
                <a:extLst>
                  <a:ext uri="{FF2B5EF4-FFF2-40B4-BE49-F238E27FC236}">
                    <a16:creationId xmlns:a16="http://schemas.microsoft.com/office/drawing/2014/main" id="{A8A7F303-C29D-8048-8A22-5E010224F7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7" y="2105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0" name="Line 100">
                <a:extLst>
                  <a:ext uri="{FF2B5EF4-FFF2-40B4-BE49-F238E27FC236}">
                    <a16:creationId xmlns:a16="http://schemas.microsoft.com/office/drawing/2014/main" id="{7423CFF1-7D3B-404B-908C-EF2DF44B8A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4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1" name="Line 101">
                <a:extLst>
                  <a:ext uri="{FF2B5EF4-FFF2-40B4-BE49-F238E27FC236}">
                    <a16:creationId xmlns:a16="http://schemas.microsoft.com/office/drawing/2014/main" id="{9B55CC56-B162-3641-8907-ACAE4544AC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5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2" name="Line 102">
                <a:extLst>
                  <a:ext uri="{FF2B5EF4-FFF2-40B4-BE49-F238E27FC236}">
                    <a16:creationId xmlns:a16="http://schemas.microsoft.com/office/drawing/2014/main" id="{E4EF0706-3A6D-5C49-AA93-B27D0DBD3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81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3" name="Line 103">
                <a:extLst>
                  <a:ext uri="{FF2B5EF4-FFF2-40B4-BE49-F238E27FC236}">
                    <a16:creationId xmlns:a16="http://schemas.microsoft.com/office/drawing/2014/main" id="{43AD1883-A082-A241-BB8E-52956E25AC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96" y="210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4" name="Rectangle 104">
                <a:extLst>
                  <a:ext uri="{FF2B5EF4-FFF2-40B4-BE49-F238E27FC236}">
                    <a16:creationId xmlns:a16="http://schemas.microsoft.com/office/drawing/2014/main" id="{CB654EBC-DFE6-7844-BECE-DAF45E418A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2" y="224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5" name="Rectangle 105">
                <a:extLst>
                  <a:ext uri="{FF2B5EF4-FFF2-40B4-BE49-F238E27FC236}">
                    <a16:creationId xmlns:a16="http://schemas.microsoft.com/office/drawing/2014/main" id="{43DD0923-D124-3D47-A27E-DA7522CBC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8" y="224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6" name="Rectangle 106">
                <a:extLst>
                  <a:ext uri="{FF2B5EF4-FFF2-40B4-BE49-F238E27FC236}">
                    <a16:creationId xmlns:a16="http://schemas.microsoft.com/office/drawing/2014/main" id="{0CC3197A-47DF-3249-89A6-6A5C29D7B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" y="224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7" name="Rectangle 107">
                <a:extLst>
                  <a:ext uri="{FF2B5EF4-FFF2-40B4-BE49-F238E27FC236}">
                    <a16:creationId xmlns:a16="http://schemas.microsoft.com/office/drawing/2014/main" id="{B9DC67EE-6FEB-9E4F-91F2-78466630CE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1" y="224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8" name="Rectangle 108">
                <a:extLst>
                  <a:ext uri="{FF2B5EF4-FFF2-40B4-BE49-F238E27FC236}">
                    <a16:creationId xmlns:a16="http://schemas.microsoft.com/office/drawing/2014/main" id="{C7A7D96F-C671-7844-AFFA-9CA6B5108A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7" y="224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265" name="Text Box 121">
            <a:extLst>
              <a:ext uri="{FF2B5EF4-FFF2-40B4-BE49-F238E27FC236}">
                <a16:creationId xmlns:a16="http://schemas.microsoft.com/office/drawing/2014/main" id="{C86F78FC-21D9-8E40-B3EC-9E551DA5C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0141" y="1582964"/>
            <a:ext cx="890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SMTP</a:t>
            </a:r>
          </a:p>
        </p:txBody>
      </p:sp>
      <p:sp>
        <p:nvSpPr>
          <p:cNvPr id="266" name="Rectangle 153">
            <a:extLst>
              <a:ext uri="{FF2B5EF4-FFF2-40B4-BE49-F238E27FC236}">
                <a16:creationId xmlns:a16="http://schemas.microsoft.com/office/drawing/2014/main" id="{C9F65152-882D-5B49-B9E9-532D284A8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678" y="1573439"/>
            <a:ext cx="8572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7" name="Text Box 154">
            <a:extLst>
              <a:ext uri="{FF2B5EF4-FFF2-40B4-BE49-F238E27FC236}">
                <a16:creationId xmlns:a16="http://schemas.microsoft.com/office/drawing/2014/main" id="{53E42ABE-038D-0049-93D4-9EC2E3234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1928" y="1594077"/>
            <a:ext cx="890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SMTP</a:t>
            </a:r>
          </a:p>
        </p:txBody>
      </p:sp>
      <p:sp>
        <p:nvSpPr>
          <p:cNvPr id="269" name="Text Box 160">
            <a:extLst>
              <a:ext uri="{FF2B5EF4-FFF2-40B4-BE49-F238E27FC236}">
                <a16:creationId xmlns:a16="http://schemas.microsoft.com/office/drawing/2014/main" id="{629C8856-7516-C14B-9215-6EA637A93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4133" y="2714852"/>
            <a:ext cx="1792478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receiver</a:t>
            </a:r>
            <a:r>
              <a: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’</a:t>
            </a: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 e-mail 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70" name="Group 161">
            <a:extLst>
              <a:ext uri="{FF2B5EF4-FFF2-40B4-BE49-F238E27FC236}">
                <a16:creationId xmlns:a16="http://schemas.microsoft.com/office/drawing/2014/main" id="{D048FD00-5924-9447-B3B8-0AC35A063FA1}"/>
              </a:ext>
            </a:extLst>
          </p:cNvPr>
          <p:cNvGrpSpPr>
            <a:grpSpLocks/>
          </p:cNvGrpSpPr>
          <p:nvPr/>
        </p:nvGrpSpPr>
        <p:grpSpPr bwMode="auto">
          <a:xfrm>
            <a:off x="6289853" y="2116364"/>
            <a:ext cx="809625" cy="561975"/>
            <a:chOff x="2070" y="2004"/>
            <a:chExt cx="510" cy="354"/>
          </a:xfrm>
        </p:grpSpPr>
        <p:sp>
          <p:nvSpPr>
            <p:cNvPr id="289" name="Rectangle 162">
              <a:extLst>
                <a:ext uri="{FF2B5EF4-FFF2-40B4-BE49-F238E27FC236}">
                  <a16:creationId xmlns:a16="http://schemas.microsoft.com/office/drawing/2014/main" id="{F2A0FCDF-5941-FB4C-9E1D-DFD5B6C69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" y="2004"/>
              <a:ext cx="510" cy="35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0" name="Rectangle 163">
              <a:extLst>
                <a:ext uri="{FF2B5EF4-FFF2-40B4-BE49-F238E27FC236}">
                  <a16:creationId xmlns:a16="http://schemas.microsoft.com/office/drawing/2014/main" id="{A6B8C913-36F9-824E-8C78-BFC7B3CDC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4" y="207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1" name="Line 164">
              <a:extLst>
                <a:ext uri="{FF2B5EF4-FFF2-40B4-BE49-F238E27FC236}">
                  <a16:creationId xmlns:a16="http://schemas.microsoft.com/office/drawing/2014/main" id="{3013A95D-A281-0C49-810B-3C864F7A46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3" y="2104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2" name="Line 165">
              <a:extLst>
                <a:ext uri="{FF2B5EF4-FFF2-40B4-BE49-F238E27FC236}">
                  <a16:creationId xmlns:a16="http://schemas.microsoft.com/office/drawing/2014/main" id="{7277D88A-E3AC-5446-9FCD-10B5C085D7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2" y="210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3" name="Line 166">
              <a:extLst>
                <a:ext uri="{FF2B5EF4-FFF2-40B4-BE49-F238E27FC236}">
                  <a16:creationId xmlns:a16="http://schemas.microsoft.com/office/drawing/2014/main" id="{04850398-3936-B842-A3EB-78E3F18C8D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7" y="2105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4" name="Line 167">
              <a:extLst>
                <a:ext uri="{FF2B5EF4-FFF2-40B4-BE49-F238E27FC236}">
                  <a16:creationId xmlns:a16="http://schemas.microsoft.com/office/drawing/2014/main" id="{E54B2FAE-3B2C-BA4E-89DE-F17808A850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4" y="210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5" name="Line 168">
              <a:extLst>
                <a:ext uri="{FF2B5EF4-FFF2-40B4-BE49-F238E27FC236}">
                  <a16:creationId xmlns:a16="http://schemas.microsoft.com/office/drawing/2014/main" id="{0321206D-71C9-A044-BC0F-A09851EF78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5" y="210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6" name="Line 169">
              <a:extLst>
                <a:ext uri="{FF2B5EF4-FFF2-40B4-BE49-F238E27FC236}">
                  <a16:creationId xmlns:a16="http://schemas.microsoft.com/office/drawing/2014/main" id="{74EEC85C-DBEF-B746-945E-539B17DF96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1" y="210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7" name="Line 170">
              <a:extLst>
                <a:ext uri="{FF2B5EF4-FFF2-40B4-BE49-F238E27FC236}">
                  <a16:creationId xmlns:a16="http://schemas.microsoft.com/office/drawing/2014/main" id="{A1C2C0B2-5E64-FE46-9C1E-5AB91616FB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6" y="2104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8" name="Rectangle 171">
              <a:extLst>
                <a:ext uri="{FF2B5EF4-FFF2-40B4-BE49-F238E27FC236}">
                  <a16:creationId xmlns:a16="http://schemas.microsoft.com/office/drawing/2014/main" id="{18F1DECA-4FA1-D549-80DB-068E1D6FF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2" y="224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9" name="Rectangle 172">
              <a:extLst>
                <a:ext uri="{FF2B5EF4-FFF2-40B4-BE49-F238E27FC236}">
                  <a16:creationId xmlns:a16="http://schemas.microsoft.com/office/drawing/2014/main" id="{6B4E18DF-65E1-F447-8367-4528F7700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8" y="224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0" name="Rectangle 173">
              <a:extLst>
                <a:ext uri="{FF2B5EF4-FFF2-40B4-BE49-F238E27FC236}">
                  <a16:creationId xmlns:a16="http://schemas.microsoft.com/office/drawing/2014/main" id="{BE1B5DC5-88E8-A649-93B6-EBAE42FDE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4" y="224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1" name="Rectangle 174">
              <a:extLst>
                <a:ext uri="{FF2B5EF4-FFF2-40B4-BE49-F238E27FC236}">
                  <a16:creationId xmlns:a16="http://schemas.microsoft.com/office/drawing/2014/main" id="{EEC64261-B933-2A4B-B45A-6E28963DC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224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2" name="Rectangle 175">
              <a:extLst>
                <a:ext uri="{FF2B5EF4-FFF2-40B4-BE49-F238E27FC236}">
                  <a16:creationId xmlns:a16="http://schemas.microsoft.com/office/drawing/2014/main" id="{EE1004C2-A311-414F-8E80-B4092CDDC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7" y="224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pic>
        <p:nvPicPr>
          <p:cNvPr id="271" name="Picture 176" descr="Alice">
            <a:extLst>
              <a:ext uri="{FF2B5EF4-FFF2-40B4-BE49-F238E27FC236}">
                <a16:creationId xmlns:a16="http://schemas.microsoft.com/office/drawing/2014/main" id="{D76D5E82-5D05-6842-89F0-A930ADA6F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753" y="1673452"/>
            <a:ext cx="56197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2" name="Picture 179" descr="Bob">
            <a:extLst>
              <a:ext uri="{FF2B5EF4-FFF2-40B4-BE49-F238E27FC236}">
                <a16:creationId xmlns:a16="http://schemas.microsoft.com/office/drawing/2014/main" id="{8989F6E0-4E76-1C42-A3BD-A635A4955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2953" y="1687739"/>
            <a:ext cx="67627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3" name="Line 94">
            <a:extLst>
              <a:ext uri="{FF2B5EF4-FFF2-40B4-BE49-F238E27FC236}">
                <a16:creationId xmlns:a16="http://schemas.microsoft.com/office/drawing/2014/main" id="{29F99540-FD3E-AE4C-A57E-1A20C6E30E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2678" y="2021114"/>
            <a:ext cx="903288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74" name="Line 95">
            <a:extLst>
              <a:ext uri="{FF2B5EF4-FFF2-40B4-BE49-F238E27FC236}">
                <a16:creationId xmlns:a16="http://schemas.microsoft.com/office/drawing/2014/main" id="{C981B998-3615-AE47-86C8-57BFFA2D7D7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3041" y="2017939"/>
            <a:ext cx="903287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91F516F-20AF-DB4E-A31F-6C9548243DF2}"/>
              </a:ext>
            </a:extLst>
          </p:cNvPr>
          <p:cNvGrpSpPr/>
          <p:nvPr/>
        </p:nvGrpSpPr>
        <p:grpSpPr>
          <a:xfrm>
            <a:off x="6699252" y="1424214"/>
            <a:ext cx="1816276" cy="1182356"/>
            <a:chOff x="6699252" y="1424214"/>
            <a:chExt cx="1816276" cy="1182356"/>
          </a:xfrm>
        </p:grpSpPr>
        <p:sp>
          <p:nvSpPr>
            <p:cNvPr id="268" name="Text Box 156">
              <a:extLst>
                <a:ext uri="{FF2B5EF4-FFF2-40B4-BE49-F238E27FC236}">
                  <a16:creationId xmlns:a16="http://schemas.microsoft.com/office/drawing/2014/main" id="{7317FD5B-CED0-1249-AB7C-DF94D68153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99252" y="1424214"/>
              <a:ext cx="1786114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e-mail access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protocol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5" name="Line 96">
              <a:extLst>
                <a:ext uri="{FF2B5EF4-FFF2-40B4-BE49-F238E27FC236}">
                  <a16:creationId xmlns:a16="http://schemas.microsoft.com/office/drawing/2014/main" id="{CF977160-74FD-0442-823B-6C2520914C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42291" y="2014764"/>
              <a:ext cx="1697037" cy="158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6" name="Text Box 156">
              <a:extLst>
                <a:ext uri="{FF2B5EF4-FFF2-40B4-BE49-F238E27FC236}">
                  <a16:creationId xmlns:a16="http://schemas.microsoft.com/office/drawing/2014/main" id="{FA9F06E0-5873-0E44-A9D6-E6DD02F2E3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4731" y="2043339"/>
              <a:ext cx="1450797" cy="563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(e.g.,</a:t>
              </a:r>
              <a:r>
                <a:rPr kumimoji="0" lang="en-US" altLang="en-US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IMAP, HTTP</a:t>
              </a:r>
              <a:r>
                <a:rPr kumimoji="0" lang="en-US" alt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)</a:t>
              </a:r>
            </a:p>
          </p:txBody>
        </p:sp>
      </p:grpSp>
      <p:grpSp>
        <p:nvGrpSpPr>
          <p:cNvPr id="277" name="Group 166">
            <a:extLst>
              <a:ext uri="{FF2B5EF4-FFF2-40B4-BE49-F238E27FC236}">
                <a16:creationId xmlns:a16="http://schemas.microsoft.com/office/drawing/2014/main" id="{F8002D43-E860-6845-AF7E-87A1A94D62F3}"/>
              </a:ext>
            </a:extLst>
          </p:cNvPr>
          <p:cNvGrpSpPr>
            <a:grpSpLocks/>
          </p:cNvGrpSpPr>
          <p:nvPr/>
        </p:nvGrpSpPr>
        <p:grpSpPr bwMode="auto">
          <a:xfrm>
            <a:off x="2556053" y="1535339"/>
            <a:ext cx="912813" cy="1054100"/>
            <a:chOff x="3574" y="550"/>
            <a:chExt cx="575" cy="664"/>
          </a:xfrm>
        </p:grpSpPr>
        <p:grpSp>
          <p:nvGrpSpPr>
            <p:cNvPr id="284" name="Group 167">
              <a:extLst>
                <a:ext uri="{FF2B5EF4-FFF2-40B4-BE49-F238E27FC236}">
                  <a16:creationId xmlns:a16="http://schemas.microsoft.com/office/drawing/2014/main" id="{BE8CFCE0-FC41-0748-A6E7-4600DF924D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287" name="Picture 168" descr="desktop_computer_stylized_medium">
                <a:extLst>
                  <a:ext uri="{FF2B5EF4-FFF2-40B4-BE49-F238E27FC236}">
                    <a16:creationId xmlns:a16="http://schemas.microsoft.com/office/drawing/2014/main" id="{C00F7CE5-DF44-7248-ABAB-405A73E21C5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8" name="Freeform 169">
                <a:extLst>
                  <a:ext uri="{FF2B5EF4-FFF2-40B4-BE49-F238E27FC236}">
                    <a16:creationId xmlns:a16="http://schemas.microsoft.com/office/drawing/2014/main" id="{B502B1B8-E322-AA40-A3FB-263ECFA0F83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85" name="Rectangle 115">
              <a:extLst>
                <a:ext uri="{FF2B5EF4-FFF2-40B4-BE49-F238E27FC236}">
                  <a16:creationId xmlns:a16="http://schemas.microsoft.com/office/drawing/2014/main" id="{39E4CD50-3462-8441-ACC2-01559D9DD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6" name="Text Box 116">
              <a:extLst>
                <a:ext uri="{FF2B5EF4-FFF2-40B4-BE49-F238E27FC236}">
                  <a16:creationId xmlns:a16="http://schemas.microsoft.com/office/drawing/2014/main" id="{7198B7C8-8E18-3B4E-9F4D-DCC4D4D7D2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user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agent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78" name="Group 172">
            <a:extLst>
              <a:ext uri="{FF2B5EF4-FFF2-40B4-BE49-F238E27FC236}">
                <a16:creationId xmlns:a16="http://schemas.microsoft.com/office/drawing/2014/main" id="{2F25B33E-FEB9-404E-8162-D03D8D9966E3}"/>
              </a:ext>
            </a:extLst>
          </p:cNvPr>
          <p:cNvGrpSpPr>
            <a:grpSpLocks/>
          </p:cNvGrpSpPr>
          <p:nvPr/>
        </p:nvGrpSpPr>
        <p:grpSpPr bwMode="auto">
          <a:xfrm>
            <a:off x="8456791" y="1538514"/>
            <a:ext cx="912812" cy="1054100"/>
            <a:chOff x="3574" y="550"/>
            <a:chExt cx="575" cy="664"/>
          </a:xfrm>
        </p:grpSpPr>
        <p:grpSp>
          <p:nvGrpSpPr>
            <p:cNvPr id="279" name="Group 173">
              <a:extLst>
                <a:ext uri="{FF2B5EF4-FFF2-40B4-BE49-F238E27FC236}">
                  <a16:creationId xmlns:a16="http://schemas.microsoft.com/office/drawing/2014/main" id="{375D5E0D-2C70-F544-89E4-5E4F1AA9FD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282" name="Picture 174" descr="desktop_computer_stylized_medium">
                <a:extLst>
                  <a:ext uri="{FF2B5EF4-FFF2-40B4-BE49-F238E27FC236}">
                    <a16:creationId xmlns:a16="http://schemas.microsoft.com/office/drawing/2014/main" id="{B288CD06-BF42-AC48-84ED-106FF7671F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3" name="Freeform 175">
                <a:extLst>
                  <a:ext uri="{FF2B5EF4-FFF2-40B4-BE49-F238E27FC236}">
                    <a16:creationId xmlns:a16="http://schemas.microsoft.com/office/drawing/2014/main" id="{4067DFC9-14ED-1F46-8DB5-99B637F8720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80" name="Rectangle 115">
              <a:extLst>
                <a:ext uri="{FF2B5EF4-FFF2-40B4-BE49-F238E27FC236}">
                  <a16:creationId xmlns:a16="http://schemas.microsoft.com/office/drawing/2014/main" id="{37808C5A-E4DA-234C-AD81-DC4AD2416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1" name="Text Box 116">
              <a:extLst>
                <a:ext uri="{FF2B5EF4-FFF2-40B4-BE49-F238E27FC236}">
                  <a16:creationId xmlns:a16="http://schemas.microsoft.com/office/drawing/2014/main" id="{BE906C48-2C97-234D-A7D2-2162D242FA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user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agent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84" name="Rectangle 3">
            <a:extLst>
              <a:ext uri="{FF2B5EF4-FFF2-40B4-BE49-F238E27FC236}">
                <a16:creationId xmlns:a16="http://schemas.microsoft.com/office/drawing/2014/main" id="{34528512-2985-154D-9CDE-10220B10DEDE}"/>
              </a:ext>
            </a:extLst>
          </p:cNvPr>
          <p:cNvSpPr txBox="1">
            <a:spLocks noChangeArrowheads="1"/>
          </p:cNvSpPr>
          <p:nvPr/>
        </p:nvSpPr>
        <p:spPr>
          <a:xfrm>
            <a:off x="478971" y="3418624"/>
            <a:ext cx="11248571" cy="315005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delivery/storage of e-mail messages to receiver’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server</a:t>
            </a:r>
          </a:p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mail access protocol: retrieval from server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IMAP: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Internet Mail Access Protocol [RFC 3501]: messages stored on server, IMAP provides retrieval, deletion, folders of stored messages on server</a:t>
            </a:r>
          </a:p>
          <a:p>
            <a:pPr marL="346075" marR="0" lvl="0" indent="-28892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HTTP: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gmail, Hotmail, Yahoo!Mail, etc. provides web-based interface on top of SMTP (to send), IMAP (or POP) to retrieve e-mail messages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6" name="Slide Number Placeholder 2">
            <a:extLst>
              <a:ext uri="{FF2B5EF4-FFF2-40B4-BE49-F238E27FC236}">
                <a16:creationId xmlns:a16="http://schemas.microsoft.com/office/drawing/2014/main" id="{741D895B-EE03-5544-883F-BDFD215AF98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45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Application Layer: Overview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0CCA17D-ECA8-CE46-82AC-A0AF8C3B62BD}"/>
              </a:ext>
            </a:extLst>
          </p:cNvPr>
          <p:cNvSpPr txBox="1">
            <a:spLocks/>
          </p:cNvSpPr>
          <p:nvPr/>
        </p:nvSpPr>
        <p:spPr>
          <a:xfrm>
            <a:off x="809242" y="1870563"/>
            <a:ext cx="5309184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1638" indent="-401638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Principles of network applications</a:t>
            </a:r>
          </a:p>
          <a:p>
            <a:pPr marL="401638" indent="-401638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 and HTTP</a:t>
            </a:r>
          </a:p>
          <a:p>
            <a:pPr marL="401638" indent="-401638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E-mail, SMTP, IMAP</a:t>
            </a:r>
          </a:p>
          <a:p>
            <a:pPr marL="401638" indent="-401638">
              <a:buClr>
                <a:srgbClr val="0000A8"/>
              </a:buClr>
              <a:defRPr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The Domain Name System DNS</a:t>
            </a:r>
          </a:p>
          <a:p>
            <a:endParaRPr lang="en-US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FE695BD-369F-8C4A-ACAD-42671E1C0719}"/>
              </a:ext>
            </a:extLst>
          </p:cNvPr>
          <p:cNvSpPr txBox="1">
            <a:spLocks noChangeArrowheads="1"/>
          </p:cNvSpPr>
          <p:nvPr/>
        </p:nvSpPr>
        <p:spPr>
          <a:xfrm>
            <a:off x="6557554" y="1422888"/>
            <a:ext cx="5405262" cy="4799013"/>
          </a:xfrm>
          <a:prstGeom prst="rect">
            <a:avLst/>
          </a:prstGeom>
        </p:spPr>
        <p:txBody>
          <a:bodyPr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250" indent="-349250"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P2P applications</a:t>
            </a:r>
          </a:p>
          <a:p>
            <a:pPr marL="349250" indent="-349250"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video streaming and content distribution networks</a:t>
            </a:r>
          </a:p>
          <a:p>
            <a:pPr marL="349250" indent="-349250"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socket programming with UDP and TCP</a:t>
            </a:r>
          </a:p>
          <a:p>
            <a:pPr>
              <a:buFont typeface="Wingdings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8A7DC3-C885-F84E-9572-316B74643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6" descr="Kurose&amp;Ross 8th edition photo">
            <a:extLst>
              <a:ext uri="{FF2B5EF4-FFF2-40B4-BE49-F238E27FC236}">
                <a16:creationId xmlns:a16="http://schemas.microsoft.com/office/drawing/2014/main" id="{0FE4D197-C068-7641-A580-436689983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391" y="4125913"/>
            <a:ext cx="3087757" cy="231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648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DNS: Domain Name System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127" name="Rectangle 3">
            <a:extLst>
              <a:ext uri="{FF2B5EF4-FFF2-40B4-BE49-F238E27FC236}">
                <a16:creationId xmlns:a16="http://schemas.microsoft.com/office/drawing/2014/main" id="{35F7BF1A-0385-C246-9EE3-5E4E54C86490}"/>
              </a:ext>
            </a:extLst>
          </p:cNvPr>
          <p:cNvSpPr txBox="1">
            <a:spLocks noChangeArrowheads="1"/>
          </p:cNvSpPr>
          <p:nvPr/>
        </p:nvSpPr>
        <p:spPr>
          <a:xfrm>
            <a:off x="753721" y="1340962"/>
            <a:ext cx="4901973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people: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many identifiers: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SSN, name, passport #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Internet hosts, routers: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IP address (32 bit) - used for addressing datagrams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“name”, e.g., cs.umass.edu - used by humans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1" u="sng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how to map between IP address and name, and vice versa ?</a:t>
            </a:r>
          </a:p>
        </p:txBody>
      </p:sp>
      <p:sp>
        <p:nvSpPr>
          <p:cNvPr id="128" name="Rectangle 4">
            <a:extLst>
              <a:ext uri="{FF2B5EF4-FFF2-40B4-BE49-F238E27FC236}">
                <a16:creationId xmlns:a16="http://schemas.microsoft.com/office/drawing/2014/main" id="{3851BC29-45CA-8744-BD4D-21254F83A516}"/>
              </a:ext>
            </a:extLst>
          </p:cNvPr>
          <p:cNvSpPr txBox="1">
            <a:spLocks noChangeArrowheads="1"/>
          </p:cNvSpPr>
          <p:nvPr/>
        </p:nvSpPr>
        <p:spPr>
          <a:xfrm>
            <a:off x="5592033" y="1281002"/>
            <a:ext cx="6088112" cy="500697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Domain Name System (DNS):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distributed database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implemented in hierarchy of many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name servers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application-layer protocol: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hosts, DNS servers communicate to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resolve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names (address/name translation)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note: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core Internet function,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implemented as application-layer protocol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complexity at network’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“edge”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49189B4D-1C2B-F245-A96D-9F110BA47D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Application Layer: 2-</a:t>
            </a:r>
            <a:fld id="{C4204591-24BD-A542-B9D5-F8D8A88D2FEE}" type="slidenum">
              <a:rPr lang="en-US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856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DNS: services, structure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4A8BD0F-3C0D-E143-B2CB-EB155AB75267}"/>
              </a:ext>
            </a:extLst>
          </p:cNvPr>
          <p:cNvSpPr txBox="1">
            <a:spLocks noChangeArrowheads="1"/>
          </p:cNvSpPr>
          <p:nvPr/>
        </p:nvSpPr>
        <p:spPr>
          <a:xfrm>
            <a:off x="6618515" y="1271135"/>
            <a:ext cx="4978400" cy="226377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Q: Why not centralize DNS?</a:t>
            </a:r>
          </a:p>
          <a:p>
            <a:pPr marL="582613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single point of failure</a:t>
            </a:r>
          </a:p>
          <a:p>
            <a:pPr marL="582613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traffic volume</a:t>
            </a:r>
          </a:p>
          <a:p>
            <a:pPr marL="582613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distant centralized database</a:t>
            </a:r>
          </a:p>
          <a:p>
            <a:pPr marL="582613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maintenance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7F0F378-5315-734B-B54E-DEAB8A692F94}"/>
              </a:ext>
            </a:extLst>
          </p:cNvPr>
          <p:cNvSpPr txBox="1">
            <a:spLocks noChangeArrowheads="1"/>
          </p:cNvSpPr>
          <p:nvPr/>
        </p:nvSpPr>
        <p:spPr>
          <a:xfrm>
            <a:off x="731837" y="1300163"/>
            <a:ext cx="5808663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DNS services: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hostname-to-IP-address translation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host aliasing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canonical, alias names</a:t>
            </a:r>
          </a:p>
          <a:p>
            <a:pPr marL="460375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mail server aliasing</a:t>
            </a:r>
          </a:p>
          <a:p>
            <a:pPr marL="460375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load distribution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replicated Web servers: many IP addresses correspond to one name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53ABE19B-9E03-F747-BF91-159D30C79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7862" y="3709428"/>
            <a:ext cx="4956937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6075" marR="0" lvl="0" indent="-3317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A: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doesn‘t</a:t>
            </a:r>
            <a:r>
              <a:rPr kumimoji="0" lang="en-US" altLang="ja-JP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scale!</a:t>
            </a:r>
          </a:p>
          <a:p>
            <a:pPr marL="466725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Comcast DNS servers alone: 600B DNS queries/day</a:t>
            </a:r>
          </a:p>
          <a:p>
            <a:pPr marL="466725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Akamai DNS servers alone: 2.2T DNS queries/day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8C5D9A65-B07F-4447-BD43-21050C29FF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Application Layer: 2-</a:t>
            </a:r>
            <a:fld id="{C4204591-24BD-A542-B9D5-F8D8A88D2FEE}" type="slidenum">
              <a:rPr lang="en-US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02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091" y="306258"/>
            <a:ext cx="10515600" cy="894622"/>
          </a:xfrm>
        </p:spPr>
        <p:txBody>
          <a:bodyPr>
            <a:normAutofit/>
          </a:bodyPr>
          <a:lstStyle/>
          <a:p>
            <a:r>
              <a:rPr lang="en-US" dirty="0">
                <a:ea typeface="ＭＳ Ｐゴシック" panose="020B0600070205080204" pitchFamily="34" charset="-128"/>
                <a:cs typeface="Calibri" panose="020F0502020204030204" pitchFamily="34" charset="0"/>
              </a:rPr>
              <a:t>Thinking about the DNS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7F0F378-5315-734B-B54E-DEAB8A692F94}"/>
              </a:ext>
            </a:extLst>
          </p:cNvPr>
          <p:cNvSpPr txBox="1">
            <a:spLocks noChangeArrowheads="1"/>
          </p:cNvSpPr>
          <p:nvPr/>
        </p:nvSpPr>
        <p:spPr>
          <a:xfrm>
            <a:off x="731837" y="1300163"/>
            <a:ext cx="6338434" cy="105357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humongous distributed database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:</a:t>
            </a:r>
          </a:p>
          <a:p>
            <a:pPr marL="350838" marR="0" lvl="0" indent="-2349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>
                <a:tab pos="49213" algn="l"/>
              </a:tabLst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~ billion records, each simple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D59926F4-E2F6-1848-9764-95A9708A0595}"/>
              </a:ext>
            </a:extLst>
          </p:cNvPr>
          <p:cNvSpPr txBox="1">
            <a:spLocks noChangeArrowheads="1"/>
          </p:cNvSpPr>
          <p:nvPr/>
        </p:nvSpPr>
        <p:spPr>
          <a:xfrm>
            <a:off x="716718" y="2281087"/>
            <a:ext cx="5971949" cy="2307847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handles many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trillions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of queries/day:</a:t>
            </a:r>
          </a:p>
          <a:p>
            <a:pPr marL="350838" marR="0" lvl="0" indent="-217488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many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more reads than writes</a:t>
            </a:r>
          </a:p>
          <a:p>
            <a:pPr marL="350838" marR="0" lvl="0" indent="-217488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performance matters: 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almost every Internet transaction interacts with DNS - msecs count!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E3BA487B-2F58-E448-B437-CA4351F78A23}"/>
              </a:ext>
            </a:extLst>
          </p:cNvPr>
          <p:cNvSpPr txBox="1">
            <a:spLocks noChangeArrowheads="1"/>
          </p:cNvSpPr>
          <p:nvPr/>
        </p:nvSpPr>
        <p:spPr>
          <a:xfrm>
            <a:off x="716717" y="4432300"/>
            <a:ext cx="7038749" cy="1358901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organizationally, physically decentralized: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millions of different organizations responsible for their records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E516052B-584F-8049-894E-365DF65A8B5A}"/>
              </a:ext>
            </a:extLst>
          </p:cNvPr>
          <p:cNvSpPr txBox="1">
            <a:spLocks noChangeArrowheads="1"/>
          </p:cNvSpPr>
          <p:nvPr/>
        </p:nvSpPr>
        <p:spPr>
          <a:xfrm>
            <a:off x="750584" y="5871634"/>
            <a:ext cx="7038749" cy="563034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“bulletproof”: reliability, security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1026" name="Picture 2" descr="SEC Says That It's Not Easy Determining Whether Teva Whistleblowers Are  Deserving Of A Bounty - FCPA Professor">
            <a:extLst>
              <a:ext uri="{FF2B5EF4-FFF2-40B4-BE49-F238E27FC236}">
                <a16:creationId xmlns:a16="http://schemas.microsoft.com/office/drawing/2014/main" id="{C4E09384-BA5E-E74E-8F77-28797AFC9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7866" y="4143022"/>
            <a:ext cx="2937933" cy="2448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0A6AE1E9-B3D7-7642-9CCD-3E2A0C33B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Application Layer: 2-</a:t>
            </a:r>
            <a:fld id="{C4204591-24BD-A542-B9D5-F8D8A88D2FEE}" type="slidenum">
              <a:rPr lang="en-US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057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2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DNS: a distributed, hierarchical </a:t>
            </a:r>
            <a:r>
              <a:rPr lang="en-US" altLang="en-US" dirty="0">
                <a:ea typeface="ＭＳ Ｐゴシック" panose="020B0600070205080204" pitchFamily="34" charset="-128"/>
                <a:cs typeface="Calibri" panose="020F0502020204030204" pitchFamily="34" charset="0"/>
              </a:rPr>
              <a:t>d</a:t>
            </a:r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atabase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30" name="Rectangle 22">
            <a:extLst>
              <a:ext uri="{FF2B5EF4-FFF2-40B4-BE49-F238E27FC236}">
                <a16:creationId xmlns:a16="http://schemas.microsoft.com/office/drawing/2014/main" id="{A444882F-E18F-DD45-9D52-E80EEEA5B2C4}"/>
              </a:ext>
            </a:extLst>
          </p:cNvPr>
          <p:cNvSpPr txBox="1">
            <a:spLocks noChangeArrowheads="1"/>
          </p:cNvSpPr>
          <p:nvPr/>
        </p:nvSpPr>
        <p:spPr>
          <a:xfrm>
            <a:off x="478971" y="4398565"/>
            <a:ext cx="11713029" cy="21336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Client wants IP address for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www.amazon.com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; 1</a:t>
            </a:r>
            <a:r>
              <a:rPr kumimoji="0" lang="en-US" altLang="en-US" sz="2800" b="0" i="0" u="none" strike="noStrike" kern="1200" cap="none" spc="0" normalizeH="0" baseline="3000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approximation: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client queries root server to find .com DNS server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client queries .com DNS server to get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amazon.com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DNS server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client queries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amazon.com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DNS server to get  IP address for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www.amazon.com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6A00663-77DA-9B4C-A51A-04EBC6FBCCA0}"/>
              </a:ext>
            </a:extLst>
          </p:cNvPr>
          <p:cNvGrpSpPr/>
          <p:nvPr/>
        </p:nvGrpSpPr>
        <p:grpSpPr>
          <a:xfrm>
            <a:off x="1321991" y="1815164"/>
            <a:ext cx="10791292" cy="1046691"/>
            <a:chOff x="1321991" y="1815164"/>
            <a:chExt cx="10791292" cy="1046691"/>
          </a:xfrm>
        </p:grpSpPr>
        <p:sp>
          <p:nvSpPr>
            <p:cNvPr id="12" name="Text Box 4">
              <a:extLst>
                <a:ext uri="{FF2B5EF4-FFF2-40B4-BE49-F238E27FC236}">
                  <a16:creationId xmlns:a16="http://schemas.microsoft.com/office/drawing/2014/main" id="{8DB0E7C3-8033-5949-9183-2915D95A75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1991" y="2431570"/>
              <a:ext cx="2057411" cy="368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.com DNS servers</a:t>
              </a: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2E5F716F-8E9B-6F4D-879A-CC62D69D95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9789" y="2432961"/>
              <a:ext cx="1954541" cy="368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.org DNS servers</a:t>
              </a:r>
            </a:p>
          </p:txBody>
        </p:sp>
        <p:sp>
          <p:nvSpPr>
            <p:cNvPr id="14" name="Text Box 6">
              <a:extLst>
                <a:ext uri="{FF2B5EF4-FFF2-40B4-BE49-F238E27FC236}">
                  <a16:creationId xmlns:a16="http://schemas.microsoft.com/office/drawing/2014/main" id="{67230760-6F08-C443-A901-7D6991E095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6026" y="2432961"/>
              <a:ext cx="2005231" cy="368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.edu DNS servers</a:t>
              </a:r>
            </a:p>
          </p:txBody>
        </p:sp>
        <p:sp>
          <p:nvSpPr>
            <p:cNvPr id="15" name="Line 7">
              <a:extLst>
                <a:ext uri="{FF2B5EF4-FFF2-40B4-BE49-F238E27FC236}">
                  <a16:creationId xmlns:a16="http://schemas.microsoft.com/office/drawing/2014/main" id="{BA67319E-9089-5D4D-83FF-3AE2DB5B13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38547" y="1831861"/>
              <a:ext cx="2075302" cy="6011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Line 8">
              <a:extLst>
                <a:ext uri="{FF2B5EF4-FFF2-40B4-BE49-F238E27FC236}">
                  <a16:creationId xmlns:a16="http://schemas.microsoft.com/office/drawing/2014/main" id="{64A53551-2118-9045-B6B4-1F713C8B8A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1588" y="1815164"/>
              <a:ext cx="0" cy="6164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Line 9">
              <a:extLst>
                <a:ext uri="{FF2B5EF4-FFF2-40B4-BE49-F238E27FC236}">
                  <a16:creationId xmlns:a16="http://schemas.microsoft.com/office/drawing/2014/main" id="{B45A6D89-577E-7C44-A516-DED5E6DB81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908" y="1831861"/>
              <a:ext cx="2146864" cy="6011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Text Box 29">
              <a:extLst>
                <a:ext uri="{FF2B5EF4-FFF2-40B4-BE49-F238E27FC236}">
                  <a16:creationId xmlns:a16="http://schemas.microsoft.com/office/drawing/2014/main" id="{B9DABBB2-671A-2742-937B-8D9DEE87BF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6204" y="1934852"/>
              <a:ext cx="43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  <p:sp>
          <p:nvSpPr>
            <p:cNvPr id="29" name="Text Box 30">
              <a:extLst>
                <a:ext uri="{FF2B5EF4-FFF2-40B4-BE49-F238E27FC236}">
                  <a16:creationId xmlns:a16="http://schemas.microsoft.com/office/drawing/2014/main" id="{F8EBAC0E-17AF-6147-BA8E-98BDF7436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5966" y="1923399"/>
              <a:ext cx="43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7834A79-77AF-0047-9901-2474CA5CB805}"/>
                </a:ext>
              </a:extLst>
            </p:cNvPr>
            <p:cNvSpPr txBox="1"/>
            <p:nvPr/>
          </p:nvSpPr>
          <p:spPr>
            <a:xfrm>
              <a:off x="9724296" y="2400190"/>
              <a:ext cx="23889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 Level Domain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A62B1BD-DD42-D845-9BBE-BE085C24631D}"/>
              </a:ext>
            </a:extLst>
          </p:cNvPr>
          <p:cNvGrpSpPr/>
          <p:nvPr/>
        </p:nvGrpSpPr>
        <p:grpSpPr>
          <a:xfrm>
            <a:off x="3874373" y="1407648"/>
            <a:ext cx="7294880" cy="461665"/>
            <a:chOff x="3874373" y="1407648"/>
            <a:chExt cx="7294880" cy="461665"/>
          </a:xfrm>
        </p:grpSpPr>
        <p:sp>
          <p:nvSpPr>
            <p:cNvPr id="11" name="Text Box 2">
              <a:extLst>
                <a:ext uri="{FF2B5EF4-FFF2-40B4-BE49-F238E27FC236}">
                  <a16:creationId xmlns:a16="http://schemas.microsoft.com/office/drawing/2014/main" id="{10CE294D-681E-A241-BD53-A34355A364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4373" y="1432519"/>
              <a:ext cx="2064866" cy="367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Root DNS Servers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06AE851-5852-CE4F-8F0F-42EF70A401C4}"/>
                </a:ext>
              </a:extLst>
            </p:cNvPr>
            <p:cNvSpPr txBox="1"/>
            <p:nvPr/>
          </p:nvSpPr>
          <p:spPr>
            <a:xfrm>
              <a:off x="10397760" y="1407648"/>
              <a:ext cx="7714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Root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C7CCAC6-2E30-B94C-ABE6-16301CFD8E18}"/>
              </a:ext>
            </a:extLst>
          </p:cNvPr>
          <p:cNvGrpSpPr/>
          <p:nvPr/>
        </p:nvGrpSpPr>
        <p:grpSpPr>
          <a:xfrm>
            <a:off x="877709" y="2766905"/>
            <a:ext cx="10877911" cy="1053317"/>
            <a:chOff x="877709" y="2766905"/>
            <a:chExt cx="10877911" cy="1053317"/>
          </a:xfrm>
        </p:grpSpPr>
        <p:sp>
          <p:nvSpPr>
            <p:cNvPr id="18" name="Text Box 10">
              <a:extLst>
                <a:ext uri="{FF2B5EF4-FFF2-40B4-BE49-F238E27FC236}">
                  <a16:creationId xmlns:a16="http://schemas.microsoft.com/office/drawing/2014/main" id="{48A982BB-AB47-3F43-B500-136E591676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1887" y="3150942"/>
              <a:ext cx="1478951" cy="641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nyu.edu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DNS servers</a:t>
              </a:r>
            </a:p>
          </p:txBody>
        </p:sp>
        <p:sp>
          <p:nvSpPr>
            <p:cNvPr id="19" name="Text Box 11">
              <a:extLst>
                <a:ext uri="{FF2B5EF4-FFF2-40B4-BE49-F238E27FC236}">
                  <a16:creationId xmlns:a16="http://schemas.microsoft.com/office/drawing/2014/main" id="{2B6BDDC7-E847-3847-933D-4C32FCB6E8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3272" y="3150942"/>
              <a:ext cx="1478951" cy="641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umass.edu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DNS servers</a:t>
              </a:r>
            </a:p>
          </p:txBody>
        </p:sp>
        <p:sp>
          <p:nvSpPr>
            <p:cNvPr id="20" name="Line 12">
              <a:extLst>
                <a:ext uri="{FF2B5EF4-FFF2-40B4-BE49-F238E27FC236}">
                  <a16:creationId xmlns:a16="http://schemas.microsoft.com/office/drawing/2014/main" id="{320DE5FB-B16F-134F-A6AE-3A733BA85D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74130" y="2766905"/>
              <a:ext cx="559079" cy="4202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Line 13">
              <a:extLst>
                <a:ext uri="{FF2B5EF4-FFF2-40B4-BE49-F238E27FC236}">
                  <a16:creationId xmlns:a16="http://schemas.microsoft.com/office/drawing/2014/main" id="{083E8C6B-45A7-4E4F-BE58-4778B3424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582" y="2766905"/>
              <a:ext cx="500935" cy="4202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Text Box 14">
              <a:extLst>
                <a:ext uri="{FF2B5EF4-FFF2-40B4-BE49-F238E27FC236}">
                  <a16:creationId xmlns:a16="http://schemas.microsoft.com/office/drawing/2014/main" id="{36B8F6F2-4690-8E4C-937E-0E9481B1C3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709" y="3173205"/>
              <a:ext cx="1505787" cy="6470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yahoo.com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DNS servers</a:t>
              </a:r>
            </a:p>
          </p:txBody>
        </p:sp>
        <p:sp>
          <p:nvSpPr>
            <p:cNvPr id="23" name="Text Box 15">
              <a:extLst>
                <a:ext uri="{FF2B5EF4-FFF2-40B4-BE49-F238E27FC236}">
                  <a16:creationId xmlns:a16="http://schemas.microsoft.com/office/drawing/2014/main" id="{550F9EB0-5008-3D46-90EE-C86931D200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4875" y="3150942"/>
              <a:ext cx="1492369" cy="641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amazon.com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DNS servers</a:t>
              </a:r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369E9B65-3B7C-454D-AB1F-5B2406B160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66383" y="2773863"/>
              <a:ext cx="369738" cy="413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Line 17">
              <a:extLst>
                <a:ext uri="{FF2B5EF4-FFF2-40B4-BE49-F238E27FC236}">
                  <a16:creationId xmlns:a16="http://schemas.microsoft.com/office/drawing/2014/main" id="{D471AC56-09F2-7C4D-B61A-6CCAD59D7C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8547" y="2773863"/>
              <a:ext cx="429373" cy="4257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Text Box 18">
              <a:extLst>
                <a:ext uri="{FF2B5EF4-FFF2-40B4-BE49-F238E27FC236}">
                  <a16:creationId xmlns:a16="http://schemas.microsoft.com/office/drawing/2014/main" id="{1C077A09-1FCB-034D-952A-AD8C28E51F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2691" y="3132853"/>
              <a:ext cx="1480442" cy="641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pbs.org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DNS servers</a:t>
              </a:r>
            </a:p>
          </p:txBody>
        </p:sp>
        <p:sp>
          <p:nvSpPr>
            <p:cNvPr id="27" name="Line 19">
              <a:extLst>
                <a:ext uri="{FF2B5EF4-FFF2-40B4-BE49-F238E27FC236}">
                  <a16:creationId xmlns:a16="http://schemas.microsoft.com/office/drawing/2014/main" id="{C40276EB-9757-DA42-B8CE-16A23EEE13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4570" y="2766905"/>
              <a:ext cx="0" cy="417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0556E67-E222-8D43-B71A-156691CCA0D4}"/>
                </a:ext>
              </a:extLst>
            </p:cNvPr>
            <p:cNvSpPr txBox="1"/>
            <p:nvPr/>
          </p:nvSpPr>
          <p:spPr>
            <a:xfrm>
              <a:off x="9919925" y="3273362"/>
              <a:ext cx="18356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Authoritative</a:t>
              </a:r>
            </a:p>
          </p:txBody>
        </p:sp>
        <p:sp>
          <p:nvSpPr>
            <p:cNvPr id="33" name="Text Box 30">
              <a:extLst>
                <a:ext uri="{FF2B5EF4-FFF2-40B4-BE49-F238E27FC236}">
                  <a16:creationId xmlns:a16="http://schemas.microsoft.com/office/drawing/2014/main" id="{F5BAA8E7-838D-494A-81C4-58D94A012B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2568" y="2785396"/>
              <a:ext cx="43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  <p:sp>
          <p:nvSpPr>
            <p:cNvPr id="34" name="Text Box 30">
              <a:extLst>
                <a:ext uri="{FF2B5EF4-FFF2-40B4-BE49-F238E27FC236}">
                  <a16:creationId xmlns:a16="http://schemas.microsoft.com/office/drawing/2014/main" id="{2AD59D99-9460-DA4B-AF7A-451CBE5B39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0793" y="2776330"/>
              <a:ext cx="43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  <p:sp>
          <p:nvSpPr>
            <p:cNvPr id="35" name="Text Box 30">
              <a:extLst>
                <a:ext uri="{FF2B5EF4-FFF2-40B4-BE49-F238E27FC236}">
                  <a16:creationId xmlns:a16="http://schemas.microsoft.com/office/drawing/2014/main" id="{2B85C740-28F8-0449-B6AC-74E6864619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0346" y="2768742"/>
              <a:ext cx="43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  <p:sp>
          <p:nvSpPr>
            <p:cNvPr id="36" name="Text Box 30">
              <a:extLst>
                <a:ext uri="{FF2B5EF4-FFF2-40B4-BE49-F238E27FC236}">
                  <a16:creationId xmlns:a16="http://schemas.microsoft.com/office/drawing/2014/main" id="{D033AF36-F2BE-7F41-93BB-422A537DEE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7758" y="2777057"/>
              <a:ext cx="43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</p:grpSp>
      <p:sp>
        <p:nvSpPr>
          <p:cNvPr id="37" name="Slide Number Placeholder 2">
            <a:extLst>
              <a:ext uri="{FF2B5EF4-FFF2-40B4-BE49-F238E27FC236}">
                <a16:creationId xmlns:a16="http://schemas.microsoft.com/office/drawing/2014/main" id="{E1EB010C-42C7-6E42-AA6D-C225E874AD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Application Layer: 2-</a:t>
            </a:r>
            <a:fld id="{C4204591-24BD-A542-B9D5-F8D8A88D2FEE}" type="slidenum">
              <a:rPr lang="en-US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693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Rectangle 4">
            <a:extLst>
              <a:ext uri="{FF2B5EF4-FFF2-40B4-BE49-F238E27FC236}">
                <a16:creationId xmlns:a16="http://schemas.microsoft.com/office/drawing/2014/main" id="{98A75405-209A-CD48-8E25-225D64187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733" y="4064001"/>
            <a:ext cx="6403933" cy="2297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Performance: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access link utilization =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.97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LAN utilization: .0015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end-end delay  =  Internet delay +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000099"/>
              </a:buClr>
              <a:buSzPct val="10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                                    access link delay + LAN delay 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10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                                =  2 sec + minutes + usecs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379879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Option 1: buy a faster access link</a:t>
            </a:r>
            <a:endParaRPr lang="en-US" sz="4400" dirty="0"/>
          </a:p>
        </p:txBody>
      </p:sp>
      <p:sp>
        <p:nvSpPr>
          <p:cNvPr id="254" name="Line 2">
            <a:extLst>
              <a:ext uri="{FF2B5EF4-FFF2-40B4-BE49-F238E27FC236}">
                <a16:creationId xmlns:a16="http://schemas.microsoft.com/office/drawing/2014/main" id="{774FD470-E109-844C-8A9E-6F5E6FD1EF6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83455" y="2487883"/>
            <a:ext cx="285750" cy="11430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5" name="Text Box 50">
            <a:extLst>
              <a:ext uri="{FF2B5EF4-FFF2-40B4-BE49-F238E27FC236}">
                <a16:creationId xmlns:a16="http://schemas.microsoft.com/office/drawing/2014/main" id="{A32DDB4D-8BE1-2B43-89DB-1EA570D47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2330" y="1902096"/>
            <a:ext cx="933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origin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servers</a:t>
            </a:r>
          </a:p>
        </p:txBody>
      </p:sp>
      <p:sp>
        <p:nvSpPr>
          <p:cNvPr id="256" name="Line 51">
            <a:extLst>
              <a:ext uri="{FF2B5EF4-FFF2-40B4-BE49-F238E27FC236}">
                <a16:creationId xmlns:a16="http://schemas.microsoft.com/office/drawing/2014/main" id="{D0BFCD11-A1DC-B64D-A23A-23C7A76C3DB1}"/>
              </a:ext>
            </a:extLst>
          </p:cNvPr>
          <p:cNvSpPr>
            <a:spLocks noChangeShapeType="1"/>
          </p:cNvSpPr>
          <p:nvPr/>
        </p:nvSpPr>
        <p:spPr bwMode="auto">
          <a:xfrm>
            <a:off x="8893080" y="2106883"/>
            <a:ext cx="66675" cy="2762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7" name="Line 52">
            <a:extLst>
              <a:ext uri="{FF2B5EF4-FFF2-40B4-BE49-F238E27FC236}">
                <a16:creationId xmlns:a16="http://schemas.microsoft.com/office/drawing/2014/main" id="{E39DF75E-B023-5548-A7F0-9C4A8ADBD4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521730" y="2144983"/>
            <a:ext cx="9525" cy="2381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8" name="Line 53">
            <a:extLst>
              <a:ext uri="{FF2B5EF4-FFF2-40B4-BE49-F238E27FC236}">
                <a16:creationId xmlns:a16="http://schemas.microsoft.com/office/drawing/2014/main" id="{E3BFB499-7F23-164F-A225-CAAA7B8007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78930" y="2306908"/>
            <a:ext cx="133350" cy="20955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9" name="Line 54">
            <a:extLst>
              <a:ext uri="{FF2B5EF4-FFF2-40B4-BE49-F238E27FC236}">
                <a16:creationId xmlns:a16="http://schemas.microsoft.com/office/drawing/2014/main" id="{24D51B99-FE66-D84E-AF2C-706F58BCCC3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140855" y="3068908"/>
            <a:ext cx="24765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0" name="Freeform 55">
            <a:extLst>
              <a:ext uri="{FF2B5EF4-FFF2-40B4-BE49-F238E27FC236}">
                <a16:creationId xmlns:a16="http://schemas.microsoft.com/office/drawing/2014/main" id="{0AF0F7C2-E293-2A4E-B4A0-9966DF5B5243}"/>
              </a:ext>
            </a:extLst>
          </p:cNvPr>
          <p:cNvSpPr>
            <a:spLocks/>
          </p:cNvSpPr>
          <p:nvPr/>
        </p:nvSpPr>
        <p:spPr bwMode="auto">
          <a:xfrm>
            <a:off x="8158067" y="2111064"/>
            <a:ext cx="2174875" cy="1581150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1" name="Text Box 70">
            <a:extLst>
              <a:ext uri="{FF2B5EF4-FFF2-40B4-BE49-F238E27FC236}">
                <a16:creationId xmlns:a16="http://schemas.microsoft.com/office/drawing/2014/main" id="{6E272ACE-5938-0646-A38F-6031C9F45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4030" y="2432321"/>
            <a:ext cx="9318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public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Internet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2" name="Freeform 71">
            <a:extLst>
              <a:ext uri="{FF2B5EF4-FFF2-40B4-BE49-F238E27FC236}">
                <a16:creationId xmlns:a16="http://schemas.microsoft.com/office/drawing/2014/main" id="{A7C4DEB4-E3E6-8547-B127-1273B3D3EA69}"/>
              </a:ext>
            </a:extLst>
          </p:cNvPr>
          <p:cNvSpPr>
            <a:spLocks/>
          </p:cNvSpPr>
          <p:nvPr/>
        </p:nvSpPr>
        <p:spPr bwMode="auto">
          <a:xfrm>
            <a:off x="7762780" y="4516708"/>
            <a:ext cx="2965450" cy="1390650"/>
          </a:xfrm>
          <a:custGeom>
            <a:avLst/>
            <a:gdLst>
              <a:gd name="T0" fmla="*/ 2147483647 w 1868"/>
              <a:gd name="T1" fmla="*/ 2147483647 h 876"/>
              <a:gd name="T2" fmla="*/ 2147483647 w 1868"/>
              <a:gd name="T3" fmla="*/ 2147483647 h 876"/>
              <a:gd name="T4" fmla="*/ 2147483647 w 1868"/>
              <a:gd name="T5" fmla="*/ 2147483647 h 876"/>
              <a:gd name="T6" fmla="*/ 2147483647 w 1868"/>
              <a:gd name="T7" fmla="*/ 2147483647 h 876"/>
              <a:gd name="T8" fmla="*/ 2147483647 w 1868"/>
              <a:gd name="T9" fmla="*/ 2147483647 h 876"/>
              <a:gd name="T10" fmla="*/ 2147483647 w 1868"/>
              <a:gd name="T11" fmla="*/ 2147483647 h 876"/>
              <a:gd name="T12" fmla="*/ 2147483647 w 1868"/>
              <a:gd name="T13" fmla="*/ 2147483647 h 876"/>
              <a:gd name="T14" fmla="*/ 2147483647 w 1868"/>
              <a:gd name="T15" fmla="*/ 2147483647 h 876"/>
              <a:gd name="T16" fmla="*/ 2147483647 w 1868"/>
              <a:gd name="T17" fmla="*/ 2147483647 h 876"/>
              <a:gd name="T18" fmla="*/ 2147483647 w 1868"/>
              <a:gd name="T19" fmla="*/ 2147483647 h 876"/>
              <a:gd name="T20" fmla="*/ 2147483647 w 1868"/>
              <a:gd name="T21" fmla="*/ 2147483647 h 87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68"/>
              <a:gd name="T34" fmla="*/ 0 h 876"/>
              <a:gd name="T35" fmla="*/ 1868 w 1868"/>
              <a:gd name="T36" fmla="*/ 876 h 87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68" h="876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3" name="Line 77">
            <a:extLst>
              <a:ext uri="{FF2B5EF4-FFF2-40B4-BE49-F238E27FC236}">
                <a16:creationId xmlns:a16="http://schemas.microsoft.com/office/drawing/2014/main" id="{0E1C7AA0-FA95-B844-83B1-903DF41A68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97755" y="4780233"/>
            <a:ext cx="855662" cy="431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4" name="Line 78">
            <a:extLst>
              <a:ext uri="{FF2B5EF4-FFF2-40B4-BE49-F238E27FC236}">
                <a16:creationId xmlns:a16="http://schemas.microsoft.com/office/drawing/2014/main" id="{0173F26E-AC6F-FD4F-995F-CADED52CD4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07342" y="4827858"/>
            <a:ext cx="563563" cy="3937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5" name="Line 79">
            <a:extLst>
              <a:ext uri="{FF2B5EF4-FFF2-40B4-BE49-F238E27FC236}">
                <a16:creationId xmlns:a16="http://schemas.microsoft.com/office/drawing/2014/main" id="{3CEA4312-2D22-9340-9D8D-17C8CC88AE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45505" y="4834208"/>
            <a:ext cx="149225" cy="382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7" name="Line 95">
            <a:extLst>
              <a:ext uri="{FF2B5EF4-FFF2-40B4-BE49-F238E27FC236}">
                <a16:creationId xmlns:a16="http://schemas.microsoft.com/office/drawing/2014/main" id="{7E28B523-ED73-8C40-ACD2-43F86A8C48E6}"/>
              </a:ext>
            </a:extLst>
          </p:cNvPr>
          <p:cNvSpPr>
            <a:spLocks noChangeShapeType="1"/>
          </p:cNvSpPr>
          <p:nvPr/>
        </p:nvSpPr>
        <p:spPr bwMode="auto">
          <a:xfrm>
            <a:off x="9407430" y="3545158"/>
            <a:ext cx="0" cy="106203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8" name="Text Box 97">
            <a:extLst>
              <a:ext uri="{FF2B5EF4-FFF2-40B4-BE49-F238E27FC236}">
                <a16:creationId xmlns:a16="http://schemas.microsoft.com/office/drawing/2014/main" id="{C679E988-7156-B949-B8A6-F53CA81FB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5480" y="4357958"/>
            <a:ext cx="11985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institutional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9" name="Text Box 98">
            <a:extLst>
              <a:ext uri="{FF2B5EF4-FFF2-40B4-BE49-F238E27FC236}">
                <a16:creationId xmlns:a16="http://schemas.microsoft.com/office/drawing/2014/main" id="{67295E16-B892-F14C-929B-3E20FB109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83667" y="4738958"/>
            <a:ext cx="1290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 Gbps LAN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70" name="Text Box 99">
            <a:extLst>
              <a:ext uri="{FF2B5EF4-FFF2-40B4-BE49-F238E27FC236}">
                <a16:creationId xmlns:a16="http://schemas.microsoft.com/office/drawing/2014/main" id="{6A31B9E8-42B5-DA4F-BEEB-38A1A2168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9017" y="3734071"/>
            <a:ext cx="1190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1.54 Mbps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access link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92" name="Group 139">
            <a:extLst>
              <a:ext uri="{FF2B5EF4-FFF2-40B4-BE49-F238E27FC236}">
                <a16:creationId xmlns:a16="http://schemas.microsoft.com/office/drawing/2014/main" id="{F9E9E22C-69D8-A847-9177-B4D5A14ECA28}"/>
              </a:ext>
            </a:extLst>
          </p:cNvPr>
          <p:cNvGrpSpPr>
            <a:grpSpLocks/>
          </p:cNvGrpSpPr>
          <p:nvPr/>
        </p:nvGrpSpPr>
        <p:grpSpPr bwMode="auto">
          <a:xfrm>
            <a:off x="7735792" y="2035446"/>
            <a:ext cx="377825" cy="576262"/>
            <a:chOff x="4140" y="429"/>
            <a:chExt cx="1425" cy="2396"/>
          </a:xfrm>
        </p:grpSpPr>
        <p:sp>
          <p:nvSpPr>
            <p:cNvPr id="293" name="Freeform 140">
              <a:extLst>
                <a:ext uri="{FF2B5EF4-FFF2-40B4-BE49-F238E27FC236}">
                  <a16:creationId xmlns:a16="http://schemas.microsoft.com/office/drawing/2014/main" id="{86EDF6AA-4B2E-6342-9BFA-CFF30B1C2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4" name="Rectangle 141">
              <a:extLst>
                <a:ext uri="{FF2B5EF4-FFF2-40B4-BE49-F238E27FC236}">
                  <a16:creationId xmlns:a16="http://schemas.microsoft.com/office/drawing/2014/main" id="{6B9D834D-0DEE-9248-AD7A-C2D336AEB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5" name="Freeform 142">
              <a:extLst>
                <a:ext uri="{FF2B5EF4-FFF2-40B4-BE49-F238E27FC236}">
                  <a16:creationId xmlns:a16="http://schemas.microsoft.com/office/drawing/2014/main" id="{29245DF3-F7D6-B840-B253-23D4A8D2C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6" name="Freeform 143">
              <a:extLst>
                <a:ext uri="{FF2B5EF4-FFF2-40B4-BE49-F238E27FC236}">
                  <a16:creationId xmlns:a16="http://schemas.microsoft.com/office/drawing/2014/main" id="{B747AC17-9BF4-BB41-A5DA-D229A9BA1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7" name="Rectangle 144">
              <a:extLst>
                <a:ext uri="{FF2B5EF4-FFF2-40B4-BE49-F238E27FC236}">
                  <a16:creationId xmlns:a16="http://schemas.microsoft.com/office/drawing/2014/main" id="{1B65D50E-A82B-7347-A7F6-556D3939D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98" name="Group 145">
              <a:extLst>
                <a:ext uri="{FF2B5EF4-FFF2-40B4-BE49-F238E27FC236}">
                  <a16:creationId xmlns:a16="http://schemas.microsoft.com/office/drawing/2014/main" id="{E47B5BD8-DFF7-9441-92CB-80BB05AB64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23" name="AutoShape 146">
                <a:extLst>
                  <a:ext uri="{FF2B5EF4-FFF2-40B4-BE49-F238E27FC236}">
                    <a16:creationId xmlns:a16="http://schemas.microsoft.com/office/drawing/2014/main" id="{B75BF63D-E7E0-6640-A10B-E09175442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4" name="AutoShape 147">
                <a:extLst>
                  <a:ext uri="{FF2B5EF4-FFF2-40B4-BE49-F238E27FC236}">
                    <a16:creationId xmlns:a16="http://schemas.microsoft.com/office/drawing/2014/main" id="{074358F6-E1DA-D042-B053-9C4C54023F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99" name="Rectangle 148">
              <a:extLst>
                <a:ext uri="{FF2B5EF4-FFF2-40B4-BE49-F238E27FC236}">
                  <a16:creationId xmlns:a16="http://schemas.microsoft.com/office/drawing/2014/main" id="{DECDE972-9E25-674C-ACC1-43F55CD92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0" name="Group 149">
              <a:extLst>
                <a:ext uri="{FF2B5EF4-FFF2-40B4-BE49-F238E27FC236}">
                  <a16:creationId xmlns:a16="http://schemas.microsoft.com/office/drawing/2014/main" id="{82296A06-752A-254D-8846-4D0F3F43F2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21" name="AutoShape 150">
                <a:extLst>
                  <a:ext uri="{FF2B5EF4-FFF2-40B4-BE49-F238E27FC236}">
                    <a16:creationId xmlns:a16="http://schemas.microsoft.com/office/drawing/2014/main" id="{F5A8BC22-523A-4147-9575-B8F7D060F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2" name="AutoShape 151">
                <a:extLst>
                  <a:ext uri="{FF2B5EF4-FFF2-40B4-BE49-F238E27FC236}">
                    <a16:creationId xmlns:a16="http://schemas.microsoft.com/office/drawing/2014/main" id="{EAF2AC7F-A8C0-FC4F-8C37-5D458F19BF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1" name="Rectangle 152">
              <a:extLst>
                <a:ext uri="{FF2B5EF4-FFF2-40B4-BE49-F238E27FC236}">
                  <a16:creationId xmlns:a16="http://schemas.microsoft.com/office/drawing/2014/main" id="{4F90A69C-CEC4-A24D-9C82-52BA6FC89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2" name="Rectangle 153">
              <a:extLst>
                <a:ext uri="{FF2B5EF4-FFF2-40B4-BE49-F238E27FC236}">
                  <a16:creationId xmlns:a16="http://schemas.microsoft.com/office/drawing/2014/main" id="{4EAFCA72-25B7-7747-916E-327595FFD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3" name="Group 154">
              <a:extLst>
                <a:ext uri="{FF2B5EF4-FFF2-40B4-BE49-F238E27FC236}">
                  <a16:creationId xmlns:a16="http://schemas.microsoft.com/office/drawing/2014/main" id="{8277CD38-8B7B-9748-AD3B-10D14BC1AA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19" name="AutoShape 155">
                <a:extLst>
                  <a:ext uri="{FF2B5EF4-FFF2-40B4-BE49-F238E27FC236}">
                    <a16:creationId xmlns:a16="http://schemas.microsoft.com/office/drawing/2014/main" id="{5B02472C-767E-8C4B-A1E5-693F9C4C2A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0" name="AutoShape 156">
                <a:extLst>
                  <a:ext uri="{FF2B5EF4-FFF2-40B4-BE49-F238E27FC236}">
                    <a16:creationId xmlns:a16="http://schemas.microsoft.com/office/drawing/2014/main" id="{DA6E1AA2-450F-174D-A85C-5D39B60ABD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4" name="Freeform 157">
              <a:extLst>
                <a:ext uri="{FF2B5EF4-FFF2-40B4-BE49-F238E27FC236}">
                  <a16:creationId xmlns:a16="http://schemas.microsoft.com/office/drawing/2014/main" id="{43557BDC-C555-5040-B5DB-5D425E9BF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5" name="Group 158">
              <a:extLst>
                <a:ext uri="{FF2B5EF4-FFF2-40B4-BE49-F238E27FC236}">
                  <a16:creationId xmlns:a16="http://schemas.microsoft.com/office/drawing/2014/main" id="{C333E870-3BD7-C645-AAC2-98508A7E36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7" name="AutoShape 159">
                <a:extLst>
                  <a:ext uri="{FF2B5EF4-FFF2-40B4-BE49-F238E27FC236}">
                    <a16:creationId xmlns:a16="http://schemas.microsoft.com/office/drawing/2014/main" id="{EFC968C4-6392-E247-9A44-0D21D80BC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8" name="AutoShape 160">
                <a:extLst>
                  <a:ext uri="{FF2B5EF4-FFF2-40B4-BE49-F238E27FC236}">
                    <a16:creationId xmlns:a16="http://schemas.microsoft.com/office/drawing/2014/main" id="{9315F821-D903-1C43-B0DF-C13E1CFC6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6" name="Rectangle 161">
              <a:extLst>
                <a:ext uri="{FF2B5EF4-FFF2-40B4-BE49-F238E27FC236}">
                  <a16:creationId xmlns:a16="http://schemas.microsoft.com/office/drawing/2014/main" id="{4A93E05B-231B-8F4E-AC44-1E61C8779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7" name="Freeform 162">
              <a:extLst>
                <a:ext uri="{FF2B5EF4-FFF2-40B4-BE49-F238E27FC236}">
                  <a16:creationId xmlns:a16="http://schemas.microsoft.com/office/drawing/2014/main" id="{A81021FA-3B4B-8540-B233-88280DF91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8" name="Freeform 163">
              <a:extLst>
                <a:ext uri="{FF2B5EF4-FFF2-40B4-BE49-F238E27FC236}">
                  <a16:creationId xmlns:a16="http://schemas.microsoft.com/office/drawing/2014/main" id="{B4BBCFA8-CE65-3B46-B8C0-90C8E2A9F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9" name="Oval 164">
              <a:extLst>
                <a:ext uri="{FF2B5EF4-FFF2-40B4-BE49-F238E27FC236}">
                  <a16:creationId xmlns:a16="http://schemas.microsoft.com/office/drawing/2014/main" id="{5BC0A35E-B59B-2747-AF4F-E2B7BF2E9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0" name="Freeform 165">
              <a:extLst>
                <a:ext uri="{FF2B5EF4-FFF2-40B4-BE49-F238E27FC236}">
                  <a16:creationId xmlns:a16="http://schemas.microsoft.com/office/drawing/2014/main" id="{18C56782-0533-9C40-9224-8F36130D88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1" name="AutoShape 166">
              <a:extLst>
                <a:ext uri="{FF2B5EF4-FFF2-40B4-BE49-F238E27FC236}">
                  <a16:creationId xmlns:a16="http://schemas.microsoft.com/office/drawing/2014/main" id="{B68A6AC7-4ED2-D44E-90B8-E63CF73BB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2" name="AutoShape 167">
              <a:extLst>
                <a:ext uri="{FF2B5EF4-FFF2-40B4-BE49-F238E27FC236}">
                  <a16:creationId xmlns:a16="http://schemas.microsoft.com/office/drawing/2014/main" id="{906EF179-00FE-3F4F-AD8D-E9B8F23DE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3" name="Oval 168">
              <a:extLst>
                <a:ext uri="{FF2B5EF4-FFF2-40B4-BE49-F238E27FC236}">
                  <a16:creationId xmlns:a16="http://schemas.microsoft.com/office/drawing/2014/main" id="{714D65B7-5EDC-2840-9C29-D308D9655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4" name="Oval 169">
              <a:extLst>
                <a:ext uri="{FF2B5EF4-FFF2-40B4-BE49-F238E27FC236}">
                  <a16:creationId xmlns:a16="http://schemas.microsoft.com/office/drawing/2014/main" id="{E64A117A-C67D-AB41-A8E7-4A508BB31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15" name="Oval 170">
              <a:extLst>
                <a:ext uri="{FF2B5EF4-FFF2-40B4-BE49-F238E27FC236}">
                  <a16:creationId xmlns:a16="http://schemas.microsoft.com/office/drawing/2014/main" id="{C59668D3-09F9-BD44-8596-C01818912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6" name="Rectangle 171">
              <a:extLst>
                <a:ext uri="{FF2B5EF4-FFF2-40B4-BE49-F238E27FC236}">
                  <a16:creationId xmlns:a16="http://schemas.microsoft.com/office/drawing/2014/main" id="{8E530C7C-3D86-3C4B-891E-CB9AC883F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25" name="Group 172">
            <a:extLst>
              <a:ext uri="{FF2B5EF4-FFF2-40B4-BE49-F238E27FC236}">
                <a16:creationId xmlns:a16="http://schemas.microsoft.com/office/drawing/2014/main" id="{F34C0BB9-9ECA-9B40-B10C-16DEDBDC16C3}"/>
              </a:ext>
            </a:extLst>
          </p:cNvPr>
          <p:cNvGrpSpPr>
            <a:grpSpLocks/>
          </p:cNvGrpSpPr>
          <p:nvPr/>
        </p:nvGrpSpPr>
        <p:grpSpPr bwMode="auto">
          <a:xfrm>
            <a:off x="7885017" y="5148533"/>
            <a:ext cx="525463" cy="557213"/>
            <a:chOff x="-44" y="1473"/>
            <a:chExt cx="981" cy="1105"/>
          </a:xfrm>
        </p:grpSpPr>
        <p:pic>
          <p:nvPicPr>
            <p:cNvPr id="326" name="Picture 173" descr="desktop_computer_stylized_medium">
              <a:extLst>
                <a:ext uri="{FF2B5EF4-FFF2-40B4-BE49-F238E27FC236}">
                  <a16:creationId xmlns:a16="http://schemas.microsoft.com/office/drawing/2014/main" id="{58DEA6BA-6A8A-414B-A5D1-8C42E963B5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" name="Freeform 174">
              <a:extLst>
                <a:ext uri="{FF2B5EF4-FFF2-40B4-BE49-F238E27FC236}">
                  <a16:creationId xmlns:a16="http://schemas.microsoft.com/office/drawing/2014/main" id="{5636D377-DB0D-6F40-811F-10EE64604D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28" name="Group 175">
            <a:extLst>
              <a:ext uri="{FF2B5EF4-FFF2-40B4-BE49-F238E27FC236}">
                <a16:creationId xmlns:a16="http://schemas.microsoft.com/office/drawing/2014/main" id="{7306AC90-5B34-3F4E-B626-0E34022A31C8}"/>
              </a:ext>
            </a:extLst>
          </p:cNvPr>
          <p:cNvGrpSpPr>
            <a:grpSpLocks/>
          </p:cNvGrpSpPr>
          <p:nvPr/>
        </p:nvGrpSpPr>
        <p:grpSpPr bwMode="auto">
          <a:xfrm>
            <a:off x="8650192" y="1557608"/>
            <a:ext cx="377825" cy="576263"/>
            <a:chOff x="4140" y="429"/>
            <a:chExt cx="1425" cy="2396"/>
          </a:xfrm>
        </p:grpSpPr>
        <p:sp>
          <p:nvSpPr>
            <p:cNvPr id="329" name="Freeform 176">
              <a:extLst>
                <a:ext uri="{FF2B5EF4-FFF2-40B4-BE49-F238E27FC236}">
                  <a16:creationId xmlns:a16="http://schemas.microsoft.com/office/drawing/2014/main" id="{F3CFDF78-3F2C-B047-99D5-2F35E0D1B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0" name="Rectangle 177">
              <a:extLst>
                <a:ext uri="{FF2B5EF4-FFF2-40B4-BE49-F238E27FC236}">
                  <a16:creationId xmlns:a16="http://schemas.microsoft.com/office/drawing/2014/main" id="{6D671750-A74B-B64E-8E68-C40948E6D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1" name="Freeform 178">
              <a:extLst>
                <a:ext uri="{FF2B5EF4-FFF2-40B4-BE49-F238E27FC236}">
                  <a16:creationId xmlns:a16="http://schemas.microsoft.com/office/drawing/2014/main" id="{9438FA78-1938-514C-80BF-10ED666E3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2" name="Freeform 179">
              <a:extLst>
                <a:ext uri="{FF2B5EF4-FFF2-40B4-BE49-F238E27FC236}">
                  <a16:creationId xmlns:a16="http://schemas.microsoft.com/office/drawing/2014/main" id="{FD23EFF2-90E8-9045-936A-06124249A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3" name="Rectangle 180">
              <a:extLst>
                <a:ext uri="{FF2B5EF4-FFF2-40B4-BE49-F238E27FC236}">
                  <a16:creationId xmlns:a16="http://schemas.microsoft.com/office/drawing/2014/main" id="{C3C9A679-FD27-EE4A-B715-049B9DDB6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4" name="Group 181">
              <a:extLst>
                <a:ext uri="{FF2B5EF4-FFF2-40B4-BE49-F238E27FC236}">
                  <a16:creationId xmlns:a16="http://schemas.microsoft.com/office/drawing/2014/main" id="{F5C3481D-451B-B142-A35C-15C582D38E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59" name="AutoShape 182">
                <a:extLst>
                  <a:ext uri="{FF2B5EF4-FFF2-40B4-BE49-F238E27FC236}">
                    <a16:creationId xmlns:a16="http://schemas.microsoft.com/office/drawing/2014/main" id="{2C243628-F48B-0247-9C77-CADC193BA2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60" name="AutoShape 183">
                <a:extLst>
                  <a:ext uri="{FF2B5EF4-FFF2-40B4-BE49-F238E27FC236}">
                    <a16:creationId xmlns:a16="http://schemas.microsoft.com/office/drawing/2014/main" id="{C3D71DA0-C793-D949-906B-887E37FD01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35" name="Rectangle 184">
              <a:extLst>
                <a:ext uri="{FF2B5EF4-FFF2-40B4-BE49-F238E27FC236}">
                  <a16:creationId xmlns:a16="http://schemas.microsoft.com/office/drawing/2014/main" id="{246902F9-C4DC-454E-9DA0-3D5842DB3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6" name="Group 185">
              <a:extLst>
                <a:ext uri="{FF2B5EF4-FFF2-40B4-BE49-F238E27FC236}">
                  <a16:creationId xmlns:a16="http://schemas.microsoft.com/office/drawing/2014/main" id="{7667DA9A-FE8F-654A-8B9E-218AADDABF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7" name="AutoShape 186">
                <a:extLst>
                  <a:ext uri="{FF2B5EF4-FFF2-40B4-BE49-F238E27FC236}">
                    <a16:creationId xmlns:a16="http://schemas.microsoft.com/office/drawing/2014/main" id="{89170F11-7571-2B45-8719-95E83BC651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8" name="AutoShape 187">
                <a:extLst>
                  <a:ext uri="{FF2B5EF4-FFF2-40B4-BE49-F238E27FC236}">
                    <a16:creationId xmlns:a16="http://schemas.microsoft.com/office/drawing/2014/main" id="{E76D6632-4213-1A4C-994D-E58521FFA4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37" name="Rectangle 188">
              <a:extLst>
                <a:ext uri="{FF2B5EF4-FFF2-40B4-BE49-F238E27FC236}">
                  <a16:creationId xmlns:a16="http://schemas.microsoft.com/office/drawing/2014/main" id="{042D5530-947C-8042-964E-981127ADC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8" name="Rectangle 189">
              <a:extLst>
                <a:ext uri="{FF2B5EF4-FFF2-40B4-BE49-F238E27FC236}">
                  <a16:creationId xmlns:a16="http://schemas.microsoft.com/office/drawing/2014/main" id="{2F89380A-7E24-A848-A517-F0FC73692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9" name="Group 190">
              <a:extLst>
                <a:ext uri="{FF2B5EF4-FFF2-40B4-BE49-F238E27FC236}">
                  <a16:creationId xmlns:a16="http://schemas.microsoft.com/office/drawing/2014/main" id="{38C1848A-3B99-B348-91C8-29218555E8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55" name="AutoShape 191">
                <a:extLst>
                  <a:ext uri="{FF2B5EF4-FFF2-40B4-BE49-F238E27FC236}">
                    <a16:creationId xmlns:a16="http://schemas.microsoft.com/office/drawing/2014/main" id="{676776FA-ACE8-1B44-A3F2-EE744FFE1B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6" name="AutoShape 192">
                <a:extLst>
                  <a:ext uri="{FF2B5EF4-FFF2-40B4-BE49-F238E27FC236}">
                    <a16:creationId xmlns:a16="http://schemas.microsoft.com/office/drawing/2014/main" id="{642A052A-BC62-D049-9EBF-AC2B9D28A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40" name="Freeform 193">
              <a:extLst>
                <a:ext uri="{FF2B5EF4-FFF2-40B4-BE49-F238E27FC236}">
                  <a16:creationId xmlns:a16="http://schemas.microsoft.com/office/drawing/2014/main" id="{20022731-282E-5349-BD84-5AC9318941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41" name="Group 194">
              <a:extLst>
                <a:ext uri="{FF2B5EF4-FFF2-40B4-BE49-F238E27FC236}">
                  <a16:creationId xmlns:a16="http://schemas.microsoft.com/office/drawing/2014/main" id="{C8EEA896-B8C6-834F-9741-B4BC689404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53" name="AutoShape 195">
                <a:extLst>
                  <a:ext uri="{FF2B5EF4-FFF2-40B4-BE49-F238E27FC236}">
                    <a16:creationId xmlns:a16="http://schemas.microsoft.com/office/drawing/2014/main" id="{FAEB0127-5E88-8848-A1E8-FCDC82E85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4" name="AutoShape 196">
                <a:extLst>
                  <a:ext uri="{FF2B5EF4-FFF2-40B4-BE49-F238E27FC236}">
                    <a16:creationId xmlns:a16="http://schemas.microsoft.com/office/drawing/2014/main" id="{F6C14D4D-54BC-0347-8DE7-8C387B0DE5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42" name="Rectangle 197">
              <a:extLst>
                <a:ext uri="{FF2B5EF4-FFF2-40B4-BE49-F238E27FC236}">
                  <a16:creationId xmlns:a16="http://schemas.microsoft.com/office/drawing/2014/main" id="{DE2B5795-02B3-824F-BFB7-9E4468C2E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3" name="Freeform 198">
              <a:extLst>
                <a:ext uri="{FF2B5EF4-FFF2-40B4-BE49-F238E27FC236}">
                  <a16:creationId xmlns:a16="http://schemas.microsoft.com/office/drawing/2014/main" id="{30654D98-FCC5-4940-8B89-40DEC14D2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4" name="Freeform 199">
              <a:extLst>
                <a:ext uri="{FF2B5EF4-FFF2-40B4-BE49-F238E27FC236}">
                  <a16:creationId xmlns:a16="http://schemas.microsoft.com/office/drawing/2014/main" id="{DB2F1485-9F89-A14E-B2B0-E716B66FE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5" name="Oval 200">
              <a:extLst>
                <a:ext uri="{FF2B5EF4-FFF2-40B4-BE49-F238E27FC236}">
                  <a16:creationId xmlns:a16="http://schemas.microsoft.com/office/drawing/2014/main" id="{0913F7BB-B350-6F4C-8E3C-B4373B6BB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6" name="Freeform 201">
              <a:extLst>
                <a:ext uri="{FF2B5EF4-FFF2-40B4-BE49-F238E27FC236}">
                  <a16:creationId xmlns:a16="http://schemas.microsoft.com/office/drawing/2014/main" id="{D806CA0F-D39E-1044-8994-B3481BAC56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7" name="AutoShape 202">
              <a:extLst>
                <a:ext uri="{FF2B5EF4-FFF2-40B4-BE49-F238E27FC236}">
                  <a16:creationId xmlns:a16="http://schemas.microsoft.com/office/drawing/2014/main" id="{653E2F84-88DD-4C48-9132-5E9C22D3C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8" name="AutoShape 203">
              <a:extLst>
                <a:ext uri="{FF2B5EF4-FFF2-40B4-BE49-F238E27FC236}">
                  <a16:creationId xmlns:a16="http://schemas.microsoft.com/office/drawing/2014/main" id="{7C1622A3-9F30-FA42-9B80-C8BB00A05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9" name="Oval 204">
              <a:extLst>
                <a:ext uri="{FF2B5EF4-FFF2-40B4-BE49-F238E27FC236}">
                  <a16:creationId xmlns:a16="http://schemas.microsoft.com/office/drawing/2014/main" id="{432A4179-C51B-DE48-94FC-B7412F4DD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0" name="Oval 205">
              <a:extLst>
                <a:ext uri="{FF2B5EF4-FFF2-40B4-BE49-F238E27FC236}">
                  <a16:creationId xmlns:a16="http://schemas.microsoft.com/office/drawing/2014/main" id="{9EF71E96-D069-134D-9318-D85F7FF2C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51" name="Oval 206">
              <a:extLst>
                <a:ext uri="{FF2B5EF4-FFF2-40B4-BE49-F238E27FC236}">
                  <a16:creationId xmlns:a16="http://schemas.microsoft.com/office/drawing/2014/main" id="{3E78A6EB-9CEA-E74E-91AB-439D7171D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2" name="Rectangle 207">
              <a:extLst>
                <a:ext uri="{FF2B5EF4-FFF2-40B4-BE49-F238E27FC236}">
                  <a16:creationId xmlns:a16="http://schemas.microsoft.com/office/drawing/2014/main" id="{1A62E052-D07D-6743-8E2D-F67E3E528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61" name="Group 208">
            <a:extLst>
              <a:ext uri="{FF2B5EF4-FFF2-40B4-BE49-F238E27FC236}">
                <a16:creationId xmlns:a16="http://schemas.microsoft.com/office/drawing/2014/main" id="{6A05235C-3E77-6F4F-8ADA-6D04AB8484D1}"/>
              </a:ext>
            </a:extLst>
          </p:cNvPr>
          <p:cNvGrpSpPr>
            <a:grpSpLocks/>
          </p:cNvGrpSpPr>
          <p:nvPr/>
        </p:nvGrpSpPr>
        <p:grpSpPr bwMode="auto">
          <a:xfrm>
            <a:off x="9402667" y="1589358"/>
            <a:ext cx="377825" cy="576263"/>
            <a:chOff x="4140" y="429"/>
            <a:chExt cx="1425" cy="2396"/>
          </a:xfrm>
        </p:grpSpPr>
        <p:sp>
          <p:nvSpPr>
            <p:cNvPr id="362" name="Freeform 209">
              <a:extLst>
                <a:ext uri="{FF2B5EF4-FFF2-40B4-BE49-F238E27FC236}">
                  <a16:creationId xmlns:a16="http://schemas.microsoft.com/office/drawing/2014/main" id="{D166875E-AD19-804C-965F-CDAED7A64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3" name="Rectangle 210">
              <a:extLst>
                <a:ext uri="{FF2B5EF4-FFF2-40B4-BE49-F238E27FC236}">
                  <a16:creationId xmlns:a16="http://schemas.microsoft.com/office/drawing/2014/main" id="{EC5E264D-98A2-B44D-B995-4CB53C25E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4" name="Freeform 211">
              <a:extLst>
                <a:ext uri="{FF2B5EF4-FFF2-40B4-BE49-F238E27FC236}">
                  <a16:creationId xmlns:a16="http://schemas.microsoft.com/office/drawing/2014/main" id="{C1CF933D-FB73-3240-9F1D-5EED49E6A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5" name="Freeform 212">
              <a:extLst>
                <a:ext uri="{FF2B5EF4-FFF2-40B4-BE49-F238E27FC236}">
                  <a16:creationId xmlns:a16="http://schemas.microsoft.com/office/drawing/2014/main" id="{0FC67CB2-6BE1-1847-A437-D99084C5CC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6" name="Rectangle 213">
              <a:extLst>
                <a:ext uri="{FF2B5EF4-FFF2-40B4-BE49-F238E27FC236}">
                  <a16:creationId xmlns:a16="http://schemas.microsoft.com/office/drawing/2014/main" id="{14B7D932-BBFC-B74D-816C-440DB3FEB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67" name="Group 214">
              <a:extLst>
                <a:ext uri="{FF2B5EF4-FFF2-40B4-BE49-F238E27FC236}">
                  <a16:creationId xmlns:a16="http://schemas.microsoft.com/office/drawing/2014/main" id="{904783F7-C673-AC48-8DEC-45B791D2E0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92" name="AutoShape 215">
                <a:extLst>
                  <a:ext uri="{FF2B5EF4-FFF2-40B4-BE49-F238E27FC236}">
                    <a16:creationId xmlns:a16="http://schemas.microsoft.com/office/drawing/2014/main" id="{259ABA3E-950D-BF40-AF00-89747854A5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93" name="AutoShape 216">
                <a:extLst>
                  <a:ext uri="{FF2B5EF4-FFF2-40B4-BE49-F238E27FC236}">
                    <a16:creationId xmlns:a16="http://schemas.microsoft.com/office/drawing/2014/main" id="{D537C256-5556-E84D-BFD9-801601AF6D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68" name="Rectangle 217">
              <a:extLst>
                <a:ext uri="{FF2B5EF4-FFF2-40B4-BE49-F238E27FC236}">
                  <a16:creationId xmlns:a16="http://schemas.microsoft.com/office/drawing/2014/main" id="{6A16D193-BA00-FA4C-84D3-5F7B5C031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69" name="Group 218">
              <a:extLst>
                <a:ext uri="{FF2B5EF4-FFF2-40B4-BE49-F238E27FC236}">
                  <a16:creationId xmlns:a16="http://schemas.microsoft.com/office/drawing/2014/main" id="{7151F57C-7772-D741-B346-9FD22AFEAC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90" name="AutoShape 219">
                <a:extLst>
                  <a:ext uri="{FF2B5EF4-FFF2-40B4-BE49-F238E27FC236}">
                    <a16:creationId xmlns:a16="http://schemas.microsoft.com/office/drawing/2014/main" id="{28A8406C-AFA4-F94B-A2C4-E4FFB185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91" name="AutoShape 220">
                <a:extLst>
                  <a:ext uri="{FF2B5EF4-FFF2-40B4-BE49-F238E27FC236}">
                    <a16:creationId xmlns:a16="http://schemas.microsoft.com/office/drawing/2014/main" id="{9A186499-2183-C24F-89D0-ACB1D39A27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70" name="Rectangle 221">
              <a:extLst>
                <a:ext uri="{FF2B5EF4-FFF2-40B4-BE49-F238E27FC236}">
                  <a16:creationId xmlns:a16="http://schemas.microsoft.com/office/drawing/2014/main" id="{6959C99C-8685-CE45-B4A0-BEEBD9CE6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1" name="Rectangle 222">
              <a:extLst>
                <a:ext uri="{FF2B5EF4-FFF2-40B4-BE49-F238E27FC236}">
                  <a16:creationId xmlns:a16="http://schemas.microsoft.com/office/drawing/2014/main" id="{0CEC0CDC-F36A-E147-800E-4BFDDC412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72" name="Group 223">
              <a:extLst>
                <a:ext uri="{FF2B5EF4-FFF2-40B4-BE49-F238E27FC236}">
                  <a16:creationId xmlns:a16="http://schemas.microsoft.com/office/drawing/2014/main" id="{07BF1C14-2C6F-B94F-8289-1C37D6C615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88" name="AutoShape 224">
                <a:extLst>
                  <a:ext uri="{FF2B5EF4-FFF2-40B4-BE49-F238E27FC236}">
                    <a16:creationId xmlns:a16="http://schemas.microsoft.com/office/drawing/2014/main" id="{B660D864-E6AF-2A4B-AF6E-15E67C2461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9" name="AutoShape 225">
                <a:extLst>
                  <a:ext uri="{FF2B5EF4-FFF2-40B4-BE49-F238E27FC236}">
                    <a16:creationId xmlns:a16="http://schemas.microsoft.com/office/drawing/2014/main" id="{A5592FCE-B8EB-CD42-BD69-D7E95DA3E2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73" name="Freeform 226">
              <a:extLst>
                <a:ext uri="{FF2B5EF4-FFF2-40B4-BE49-F238E27FC236}">
                  <a16:creationId xmlns:a16="http://schemas.microsoft.com/office/drawing/2014/main" id="{176C9152-AD9C-0043-999D-97BF01B75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74" name="Group 227">
              <a:extLst>
                <a:ext uri="{FF2B5EF4-FFF2-40B4-BE49-F238E27FC236}">
                  <a16:creationId xmlns:a16="http://schemas.microsoft.com/office/drawing/2014/main" id="{DB7553BD-7EEF-1144-A10E-45052E7535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86" name="AutoShape 228">
                <a:extLst>
                  <a:ext uri="{FF2B5EF4-FFF2-40B4-BE49-F238E27FC236}">
                    <a16:creationId xmlns:a16="http://schemas.microsoft.com/office/drawing/2014/main" id="{209B423B-7C84-A444-BC5D-A11FD15670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7" name="AutoShape 229">
                <a:extLst>
                  <a:ext uri="{FF2B5EF4-FFF2-40B4-BE49-F238E27FC236}">
                    <a16:creationId xmlns:a16="http://schemas.microsoft.com/office/drawing/2014/main" id="{5AE73D33-B566-9A49-9DC6-C5469487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75" name="Rectangle 230">
              <a:extLst>
                <a:ext uri="{FF2B5EF4-FFF2-40B4-BE49-F238E27FC236}">
                  <a16:creationId xmlns:a16="http://schemas.microsoft.com/office/drawing/2014/main" id="{F54FB1FA-BA67-4B47-8CD0-DC612A86E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6" name="Freeform 231">
              <a:extLst>
                <a:ext uri="{FF2B5EF4-FFF2-40B4-BE49-F238E27FC236}">
                  <a16:creationId xmlns:a16="http://schemas.microsoft.com/office/drawing/2014/main" id="{A3240397-6B0C-654E-88F1-F3F3AD623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7" name="Freeform 232">
              <a:extLst>
                <a:ext uri="{FF2B5EF4-FFF2-40B4-BE49-F238E27FC236}">
                  <a16:creationId xmlns:a16="http://schemas.microsoft.com/office/drawing/2014/main" id="{1A86C13D-4B43-504E-B61C-E2C654775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8" name="Oval 233">
              <a:extLst>
                <a:ext uri="{FF2B5EF4-FFF2-40B4-BE49-F238E27FC236}">
                  <a16:creationId xmlns:a16="http://schemas.microsoft.com/office/drawing/2014/main" id="{A925E2BE-2521-064E-94A2-F5B3CE2A6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9" name="Freeform 234">
              <a:extLst>
                <a:ext uri="{FF2B5EF4-FFF2-40B4-BE49-F238E27FC236}">
                  <a16:creationId xmlns:a16="http://schemas.microsoft.com/office/drawing/2014/main" id="{D0F8527B-9979-9843-B950-02EEB33AD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0" name="AutoShape 235">
              <a:extLst>
                <a:ext uri="{FF2B5EF4-FFF2-40B4-BE49-F238E27FC236}">
                  <a16:creationId xmlns:a16="http://schemas.microsoft.com/office/drawing/2014/main" id="{01246D65-1D83-514D-96A0-3F53F7E62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1" name="AutoShape 236">
              <a:extLst>
                <a:ext uri="{FF2B5EF4-FFF2-40B4-BE49-F238E27FC236}">
                  <a16:creationId xmlns:a16="http://schemas.microsoft.com/office/drawing/2014/main" id="{EE09E67D-74DE-8E41-B31D-30EBA899E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2" name="Oval 237">
              <a:extLst>
                <a:ext uri="{FF2B5EF4-FFF2-40B4-BE49-F238E27FC236}">
                  <a16:creationId xmlns:a16="http://schemas.microsoft.com/office/drawing/2014/main" id="{1BAA3765-A4A2-D249-B5E6-B37A65069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3" name="Oval 238">
              <a:extLst>
                <a:ext uri="{FF2B5EF4-FFF2-40B4-BE49-F238E27FC236}">
                  <a16:creationId xmlns:a16="http://schemas.microsoft.com/office/drawing/2014/main" id="{B5829A6B-5209-D644-82E1-A9C2A8D9A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84" name="Oval 239">
              <a:extLst>
                <a:ext uri="{FF2B5EF4-FFF2-40B4-BE49-F238E27FC236}">
                  <a16:creationId xmlns:a16="http://schemas.microsoft.com/office/drawing/2014/main" id="{95394ED4-DC3D-F146-9AEE-0FC4AFC88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5" name="Rectangle 240">
              <a:extLst>
                <a:ext uri="{FF2B5EF4-FFF2-40B4-BE49-F238E27FC236}">
                  <a16:creationId xmlns:a16="http://schemas.microsoft.com/office/drawing/2014/main" id="{A039A534-5AD2-354C-8072-85670484B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94" name="Group 241">
            <a:extLst>
              <a:ext uri="{FF2B5EF4-FFF2-40B4-BE49-F238E27FC236}">
                <a16:creationId xmlns:a16="http://schemas.microsoft.com/office/drawing/2014/main" id="{9BE96710-6956-1941-96D5-89D2082B85BD}"/>
              </a:ext>
            </a:extLst>
          </p:cNvPr>
          <p:cNvGrpSpPr>
            <a:grpSpLocks/>
          </p:cNvGrpSpPr>
          <p:nvPr/>
        </p:nvGrpSpPr>
        <p:grpSpPr bwMode="auto">
          <a:xfrm>
            <a:off x="10012267" y="1741758"/>
            <a:ext cx="377825" cy="576263"/>
            <a:chOff x="4140" y="429"/>
            <a:chExt cx="1425" cy="2396"/>
          </a:xfrm>
        </p:grpSpPr>
        <p:sp>
          <p:nvSpPr>
            <p:cNvPr id="395" name="Freeform 242">
              <a:extLst>
                <a:ext uri="{FF2B5EF4-FFF2-40B4-BE49-F238E27FC236}">
                  <a16:creationId xmlns:a16="http://schemas.microsoft.com/office/drawing/2014/main" id="{98FED06C-86AC-174D-897A-AF88782AB3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6" name="Rectangle 243">
              <a:extLst>
                <a:ext uri="{FF2B5EF4-FFF2-40B4-BE49-F238E27FC236}">
                  <a16:creationId xmlns:a16="http://schemas.microsoft.com/office/drawing/2014/main" id="{7BCB3493-2EA3-894F-95D3-4BD9689BC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7" name="Freeform 244">
              <a:extLst>
                <a:ext uri="{FF2B5EF4-FFF2-40B4-BE49-F238E27FC236}">
                  <a16:creationId xmlns:a16="http://schemas.microsoft.com/office/drawing/2014/main" id="{04E3D02B-467F-7F4F-8DC3-9D363101F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8" name="Freeform 245">
              <a:extLst>
                <a:ext uri="{FF2B5EF4-FFF2-40B4-BE49-F238E27FC236}">
                  <a16:creationId xmlns:a16="http://schemas.microsoft.com/office/drawing/2014/main" id="{DA94A9FA-D5B5-214A-8D37-34D4B61F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9" name="Rectangle 246">
              <a:extLst>
                <a:ext uri="{FF2B5EF4-FFF2-40B4-BE49-F238E27FC236}">
                  <a16:creationId xmlns:a16="http://schemas.microsoft.com/office/drawing/2014/main" id="{50539DB1-8D20-F44A-8958-354C5B49C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00" name="Group 247">
              <a:extLst>
                <a:ext uri="{FF2B5EF4-FFF2-40B4-BE49-F238E27FC236}">
                  <a16:creationId xmlns:a16="http://schemas.microsoft.com/office/drawing/2014/main" id="{ABC4B2B5-E127-B14E-8370-5BCDD85E29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25" name="AutoShape 248">
                <a:extLst>
                  <a:ext uri="{FF2B5EF4-FFF2-40B4-BE49-F238E27FC236}">
                    <a16:creationId xmlns:a16="http://schemas.microsoft.com/office/drawing/2014/main" id="{2544F03E-3822-9142-840A-4600BC4923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6" name="AutoShape 249">
                <a:extLst>
                  <a:ext uri="{FF2B5EF4-FFF2-40B4-BE49-F238E27FC236}">
                    <a16:creationId xmlns:a16="http://schemas.microsoft.com/office/drawing/2014/main" id="{0D6C988D-2CAC-3A4A-8FAC-72B8697E7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01" name="Rectangle 250">
              <a:extLst>
                <a:ext uri="{FF2B5EF4-FFF2-40B4-BE49-F238E27FC236}">
                  <a16:creationId xmlns:a16="http://schemas.microsoft.com/office/drawing/2014/main" id="{FA55D5A2-C0A3-7741-814B-310A28BDD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02" name="Group 251">
              <a:extLst>
                <a:ext uri="{FF2B5EF4-FFF2-40B4-BE49-F238E27FC236}">
                  <a16:creationId xmlns:a16="http://schemas.microsoft.com/office/drawing/2014/main" id="{DC8A3227-B450-FB4D-852D-DC7E66FF66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23" name="AutoShape 252">
                <a:extLst>
                  <a:ext uri="{FF2B5EF4-FFF2-40B4-BE49-F238E27FC236}">
                    <a16:creationId xmlns:a16="http://schemas.microsoft.com/office/drawing/2014/main" id="{07F021BE-923D-804C-AB1C-CB812D97B7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4" name="AutoShape 253">
                <a:extLst>
                  <a:ext uri="{FF2B5EF4-FFF2-40B4-BE49-F238E27FC236}">
                    <a16:creationId xmlns:a16="http://schemas.microsoft.com/office/drawing/2014/main" id="{3A5C7537-D941-954D-9024-BF32F6D134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03" name="Rectangle 254">
              <a:extLst>
                <a:ext uri="{FF2B5EF4-FFF2-40B4-BE49-F238E27FC236}">
                  <a16:creationId xmlns:a16="http://schemas.microsoft.com/office/drawing/2014/main" id="{855ECB0D-BAD2-724F-8296-56F037E68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4" name="Rectangle 255">
              <a:extLst>
                <a:ext uri="{FF2B5EF4-FFF2-40B4-BE49-F238E27FC236}">
                  <a16:creationId xmlns:a16="http://schemas.microsoft.com/office/drawing/2014/main" id="{6D021B7D-23B8-4545-B682-3F0C4BAB5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05" name="Group 256">
              <a:extLst>
                <a:ext uri="{FF2B5EF4-FFF2-40B4-BE49-F238E27FC236}">
                  <a16:creationId xmlns:a16="http://schemas.microsoft.com/office/drawing/2014/main" id="{431DAF1F-4CC8-1C41-8EEC-05F7D5D789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21" name="AutoShape 257">
                <a:extLst>
                  <a:ext uri="{FF2B5EF4-FFF2-40B4-BE49-F238E27FC236}">
                    <a16:creationId xmlns:a16="http://schemas.microsoft.com/office/drawing/2014/main" id="{18C2CCBA-D707-A24B-A885-97D020E7B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2" name="AutoShape 258">
                <a:extLst>
                  <a:ext uri="{FF2B5EF4-FFF2-40B4-BE49-F238E27FC236}">
                    <a16:creationId xmlns:a16="http://schemas.microsoft.com/office/drawing/2014/main" id="{D7E10C1F-D1F0-7148-A44B-7FEC28811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06" name="Freeform 259">
              <a:extLst>
                <a:ext uri="{FF2B5EF4-FFF2-40B4-BE49-F238E27FC236}">
                  <a16:creationId xmlns:a16="http://schemas.microsoft.com/office/drawing/2014/main" id="{0365C11C-6E47-864E-8122-6C27C34F0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07" name="Group 260">
              <a:extLst>
                <a:ext uri="{FF2B5EF4-FFF2-40B4-BE49-F238E27FC236}">
                  <a16:creationId xmlns:a16="http://schemas.microsoft.com/office/drawing/2014/main" id="{27B41BB0-4231-F248-B65A-1A45AD2C9C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19" name="AutoShape 261">
                <a:extLst>
                  <a:ext uri="{FF2B5EF4-FFF2-40B4-BE49-F238E27FC236}">
                    <a16:creationId xmlns:a16="http://schemas.microsoft.com/office/drawing/2014/main" id="{CEAEF38F-92BA-B54F-82FB-C23A106C0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0" name="AutoShape 262">
                <a:extLst>
                  <a:ext uri="{FF2B5EF4-FFF2-40B4-BE49-F238E27FC236}">
                    <a16:creationId xmlns:a16="http://schemas.microsoft.com/office/drawing/2014/main" id="{77559B45-47D4-F047-A0E1-3FD4F7705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08" name="Rectangle 263">
              <a:extLst>
                <a:ext uri="{FF2B5EF4-FFF2-40B4-BE49-F238E27FC236}">
                  <a16:creationId xmlns:a16="http://schemas.microsoft.com/office/drawing/2014/main" id="{2BB4AB2F-1E19-ED46-91D0-686A5791A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9" name="Freeform 264">
              <a:extLst>
                <a:ext uri="{FF2B5EF4-FFF2-40B4-BE49-F238E27FC236}">
                  <a16:creationId xmlns:a16="http://schemas.microsoft.com/office/drawing/2014/main" id="{EFA4165B-2B89-EA44-AAFD-284DDE325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0" name="Freeform 265">
              <a:extLst>
                <a:ext uri="{FF2B5EF4-FFF2-40B4-BE49-F238E27FC236}">
                  <a16:creationId xmlns:a16="http://schemas.microsoft.com/office/drawing/2014/main" id="{BF31806F-E19D-6643-B3AB-FCD244912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1" name="Oval 266">
              <a:extLst>
                <a:ext uri="{FF2B5EF4-FFF2-40B4-BE49-F238E27FC236}">
                  <a16:creationId xmlns:a16="http://schemas.microsoft.com/office/drawing/2014/main" id="{297B65E1-F9B5-1942-BAE5-456457D2A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2" name="Freeform 267">
              <a:extLst>
                <a:ext uri="{FF2B5EF4-FFF2-40B4-BE49-F238E27FC236}">
                  <a16:creationId xmlns:a16="http://schemas.microsoft.com/office/drawing/2014/main" id="{D1451455-90D3-7B4E-9A6C-AC54A2B18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3" name="AutoShape 268">
              <a:extLst>
                <a:ext uri="{FF2B5EF4-FFF2-40B4-BE49-F238E27FC236}">
                  <a16:creationId xmlns:a16="http://schemas.microsoft.com/office/drawing/2014/main" id="{B96820D1-74F4-9A4F-81C3-99D80AA66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4" name="AutoShape 269">
              <a:extLst>
                <a:ext uri="{FF2B5EF4-FFF2-40B4-BE49-F238E27FC236}">
                  <a16:creationId xmlns:a16="http://schemas.microsoft.com/office/drawing/2014/main" id="{24247BD6-F113-7F46-93F5-34E742E7F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5" name="Oval 270">
              <a:extLst>
                <a:ext uri="{FF2B5EF4-FFF2-40B4-BE49-F238E27FC236}">
                  <a16:creationId xmlns:a16="http://schemas.microsoft.com/office/drawing/2014/main" id="{4716773C-A574-8342-86DD-F8046121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6" name="Oval 271">
              <a:extLst>
                <a:ext uri="{FF2B5EF4-FFF2-40B4-BE49-F238E27FC236}">
                  <a16:creationId xmlns:a16="http://schemas.microsoft.com/office/drawing/2014/main" id="{9F959D50-71EC-0F46-8ED3-4FE4C63D6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17" name="Oval 272">
              <a:extLst>
                <a:ext uri="{FF2B5EF4-FFF2-40B4-BE49-F238E27FC236}">
                  <a16:creationId xmlns:a16="http://schemas.microsoft.com/office/drawing/2014/main" id="{E6997777-676B-9145-9B53-650C59909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8" name="Rectangle 273">
              <a:extLst>
                <a:ext uri="{FF2B5EF4-FFF2-40B4-BE49-F238E27FC236}">
                  <a16:creationId xmlns:a16="http://schemas.microsoft.com/office/drawing/2014/main" id="{80128537-C0E9-B945-A472-82EC596F1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27" name="Group 274">
            <a:extLst>
              <a:ext uri="{FF2B5EF4-FFF2-40B4-BE49-F238E27FC236}">
                <a16:creationId xmlns:a16="http://schemas.microsoft.com/office/drawing/2014/main" id="{637BEA6D-6926-F241-A7B7-63FD120295AA}"/>
              </a:ext>
            </a:extLst>
          </p:cNvPr>
          <p:cNvGrpSpPr>
            <a:grpSpLocks/>
          </p:cNvGrpSpPr>
          <p:nvPr/>
        </p:nvGrpSpPr>
        <p:grpSpPr bwMode="auto">
          <a:xfrm>
            <a:off x="10340880" y="2687908"/>
            <a:ext cx="377825" cy="576263"/>
            <a:chOff x="4140" y="429"/>
            <a:chExt cx="1425" cy="2396"/>
          </a:xfrm>
        </p:grpSpPr>
        <p:sp>
          <p:nvSpPr>
            <p:cNvPr id="428" name="Freeform 275">
              <a:extLst>
                <a:ext uri="{FF2B5EF4-FFF2-40B4-BE49-F238E27FC236}">
                  <a16:creationId xmlns:a16="http://schemas.microsoft.com/office/drawing/2014/main" id="{B73B5122-7AC1-A541-A7CB-7C92E34FE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9" name="Rectangle 276">
              <a:extLst>
                <a:ext uri="{FF2B5EF4-FFF2-40B4-BE49-F238E27FC236}">
                  <a16:creationId xmlns:a16="http://schemas.microsoft.com/office/drawing/2014/main" id="{618AFC31-125F-CC41-8835-357B8CF40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0" name="Freeform 277">
              <a:extLst>
                <a:ext uri="{FF2B5EF4-FFF2-40B4-BE49-F238E27FC236}">
                  <a16:creationId xmlns:a16="http://schemas.microsoft.com/office/drawing/2014/main" id="{BA586EC9-AFB5-864C-A8D5-50566D382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1" name="Freeform 278">
              <a:extLst>
                <a:ext uri="{FF2B5EF4-FFF2-40B4-BE49-F238E27FC236}">
                  <a16:creationId xmlns:a16="http://schemas.microsoft.com/office/drawing/2014/main" id="{988FA82D-26DD-2446-871B-4FBCD5FE6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2" name="Rectangle 279">
              <a:extLst>
                <a:ext uri="{FF2B5EF4-FFF2-40B4-BE49-F238E27FC236}">
                  <a16:creationId xmlns:a16="http://schemas.microsoft.com/office/drawing/2014/main" id="{E4B9CCE7-0279-6143-BB4D-1198F3326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33" name="Group 280">
              <a:extLst>
                <a:ext uri="{FF2B5EF4-FFF2-40B4-BE49-F238E27FC236}">
                  <a16:creationId xmlns:a16="http://schemas.microsoft.com/office/drawing/2014/main" id="{2924B866-539E-1244-B043-D51911A295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8" name="AutoShape 281">
                <a:extLst>
                  <a:ext uri="{FF2B5EF4-FFF2-40B4-BE49-F238E27FC236}">
                    <a16:creationId xmlns:a16="http://schemas.microsoft.com/office/drawing/2014/main" id="{BDE3646A-4204-5046-942C-15C1653380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59" name="AutoShape 282">
                <a:extLst>
                  <a:ext uri="{FF2B5EF4-FFF2-40B4-BE49-F238E27FC236}">
                    <a16:creationId xmlns:a16="http://schemas.microsoft.com/office/drawing/2014/main" id="{6DE9F0CF-D5ED-704E-8142-3345FC3BBC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34" name="Rectangle 283">
              <a:extLst>
                <a:ext uri="{FF2B5EF4-FFF2-40B4-BE49-F238E27FC236}">
                  <a16:creationId xmlns:a16="http://schemas.microsoft.com/office/drawing/2014/main" id="{657D3494-75CD-034E-9543-256927444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35" name="Group 284">
              <a:extLst>
                <a:ext uri="{FF2B5EF4-FFF2-40B4-BE49-F238E27FC236}">
                  <a16:creationId xmlns:a16="http://schemas.microsoft.com/office/drawing/2014/main" id="{3B21D6B8-9A13-CB4D-A567-07369736D7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56" name="AutoShape 285">
                <a:extLst>
                  <a:ext uri="{FF2B5EF4-FFF2-40B4-BE49-F238E27FC236}">
                    <a16:creationId xmlns:a16="http://schemas.microsoft.com/office/drawing/2014/main" id="{6F0CB466-469D-3F45-BE66-39F561D609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57" name="AutoShape 286">
                <a:extLst>
                  <a:ext uri="{FF2B5EF4-FFF2-40B4-BE49-F238E27FC236}">
                    <a16:creationId xmlns:a16="http://schemas.microsoft.com/office/drawing/2014/main" id="{29D719D4-E1C6-604A-8870-549D67683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36" name="Rectangle 287">
              <a:extLst>
                <a:ext uri="{FF2B5EF4-FFF2-40B4-BE49-F238E27FC236}">
                  <a16:creationId xmlns:a16="http://schemas.microsoft.com/office/drawing/2014/main" id="{0D71907F-6787-7144-A19B-418733EE1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7" name="Rectangle 288">
              <a:extLst>
                <a:ext uri="{FF2B5EF4-FFF2-40B4-BE49-F238E27FC236}">
                  <a16:creationId xmlns:a16="http://schemas.microsoft.com/office/drawing/2014/main" id="{35AED19C-A1F1-AC46-914C-8F5D6F4BC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38" name="Group 289">
              <a:extLst>
                <a:ext uri="{FF2B5EF4-FFF2-40B4-BE49-F238E27FC236}">
                  <a16:creationId xmlns:a16="http://schemas.microsoft.com/office/drawing/2014/main" id="{45D31D32-5A14-5742-954A-BA17509AC6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54" name="AutoShape 290">
                <a:extLst>
                  <a:ext uri="{FF2B5EF4-FFF2-40B4-BE49-F238E27FC236}">
                    <a16:creationId xmlns:a16="http://schemas.microsoft.com/office/drawing/2014/main" id="{FBB57FC3-B7A2-A541-9EC0-D57A59BBEF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55" name="AutoShape 291">
                <a:extLst>
                  <a:ext uri="{FF2B5EF4-FFF2-40B4-BE49-F238E27FC236}">
                    <a16:creationId xmlns:a16="http://schemas.microsoft.com/office/drawing/2014/main" id="{52BE3087-7497-914D-B468-02CDAA58DB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39" name="Freeform 292">
              <a:extLst>
                <a:ext uri="{FF2B5EF4-FFF2-40B4-BE49-F238E27FC236}">
                  <a16:creationId xmlns:a16="http://schemas.microsoft.com/office/drawing/2014/main" id="{5070ED80-559E-4540-964B-D73009E42A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40" name="Group 293">
              <a:extLst>
                <a:ext uri="{FF2B5EF4-FFF2-40B4-BE49-F238E27FC236}">
                  <a16:creationId xmlns:a16="http://schemas.microsoft.com/office/drawing/2014/main" id="{30993F73-047D-CD47-96E3-F759940430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52" name="AutoShape 294">
                <a:extLst>
                  <a:ext uri="{FF2B5EF4-FFF2-40B4-BE49-F238E27FC236}">
                    <a16:creationId xmlns:a16="http://schemas.microsoft.com/office/drawing/2014/main" id="{F253CC19-7627-6043-A479-C0AADFD1B0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53" name="AutoShape 295">
                <a:extLst>
                  <a:ext uri="{FF2B5EF4-FFF2-40B4-BE49-F238E27FC236}">
                    <a16:creationId xmlns:a16="http://schemas.microsoft.com/office/drawing/2014/main" id="{9818C9E1-67F5-5D42-8D8A-BFA5671949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41" name="Rectangle 296">
              <a:extLst>
                <a:ext uri="{FF2B5EF4-FFF2-40B4-BE49-F238E27FC236}">
                  <a16:creationId xmlns:a16="http://schemas.microsoft.com/office/drawing/2014/main" id="{D263AAA2-92D9-9A4A-9D5F-0CEC89CD0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2" name="Freeform 297">
              <a:extLst>
                <a:ext uri="{FF2B5EF4-FFF2-40B4-BE49-F238E27FC236}">
                  <a16:creationId xmlns:a16="http://schemas.microsoft.com/office/drawing/2014/main" id="{51AD4C3A-6939-3B47-91CC-E1A0D3A3E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3" name="Freeform 298">
              <a:extLst>
                <a:ext uri="{FF2B5EF4-FFF2-40B4-BE49-F238E27FC236}">
                  <a16:creationId xmlns:a16="http://schemas.microsoft.com/office/drawing/2014/main" id="{023E9D5F-D41C-8A48-B73A-4E4F43755A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4" name="Oval 299">
              <a:extLst>
                <a:ext uri="{FF2B5EF4-FFF2-40B4-BE49-F238E27FC236}">
                  <a16:creationId xmlns:a16="http://schemas.microsoft.com/office/drawing/2014/main" id="{C4126737-BE73-B444-BC40-5B679E6E1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5" name="Freeform 300">
              <a:extLst>
                <a:ext uri="{FF2B5EF4-FFF2-40B4-BE49-F238E27FC236}">
                  <a16:creationId xmlns:a16="http://schemas.microsoft.com/office/drawing/2014/main" id="{567B6CFD-A1A1-094D-8F7C-5A9EF1AB0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6" name="AutoShape 301">
              <a:extLst>
                <a:ext uri="{FF2B5EF4-FFF2-40B4-BE49-F238E27FC236}">
                  <a16:creationId xmlns:a16="http://schemas.microsoft.com/office/drawing/2014/main" id="{3B7B7519-C492-8348-B873-C01A2103E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7" name="AutoShape 302">
              <a:extLst>
                <a:ext uri="{FF2B5EF4-FFF2-40B4-BE49-F238E27FC236}">
                  <a16:creationId xmlns:a16="http://schemas.microsoft.com/office/drawing/2014/main" id="{0AEDB1EF-7012-ED44-8FBC-F1B714A63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8" name="Oval 303">
              <a:extLst>
                <a:ext uri="{FF2B5EF4-FFF2-40B4-BE49-F238E27FC236}">
                  <a16:creationId xmlns:a16="http://schemas.microsoft.com/office/drawing/2014/main" id="{BA640DBB-C29F-A54E-BE9A-180B14269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9" name="Oval 304">
              <a:extLst>
                <a:ext uri="{FF2B5EF4-FFF2-40B4-BE49-F238E27FC236}">
                  <a16:creationId xmlns:a16="http://schemas.microsoft.com/office/drawing/2014/main" id="{2F7F78D4-9C68-A84C-8801-9C057B8C1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50" name="Oval 305">
              <a:extLst>
                <a:ext uri="{FF2B5EF4-FFF2-40B4-BE49-F238E27FC236}">
                  <a16:creationId xmlns:a16="http://schemas.microsoft.com/office/drawing/2014/main" id="{3D213A7E-B9E9-694B-8ED3-47609E49D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1" name="Rectangle 306">
              <a:extLst>
                <a:ext uri="{FF2B5EF4-FFF2-40B4-BE49-F238E27FC236}">
                  <a16:creationId xmlns:a16="http://schemas.microsoft.com/office/drawing/2014/main" id="{4F8B5B78-3482-8142-BC2B-1825AA302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93" name="Group 340">
            <a:extLst>
              <a:ext uri="{FF2B5EF4-FFF2-40B4-BE49-F238E27FC236}">
                <a16:creationId xmlns:a16="http://schemas.microsoft.com/office/drawing/2014/main" id="{3B951C82-D444-224D-9348-99C19D9166DC}"/>
              </a:ext>
            </a:extLst>
          </p:cNvPr>
          <p:cNvGrpSpPr>
            <a:grpSpLocks/>
          </p:cNvGrpSpPr>
          <p:nvPr/>
        </p:nvGrpSpPr>
        <p:grpSpPr bwMode="auto">
          <a:xfrm>
            <a:off x="8396192" y="5170758"/>
            <a:ext cx="525463" cy="557213"/>
            <a:chOff x="-44" y="1473"/>
            <a:chExt cx="981" cy="1105"/>
          </a:xfrm>
        </p:grpSpPr>
        <p:pic>
          <p:nvPicPr>
            <p:cNvPr id="494" name="Picture 341" descr="desktop_computer_stylized_medium">
              <a:extLst>
                <a:ext uri="{FF2B5EF4-FFF2-40B4-BE49-F238E27FC236}">
                  <a16:creationId xmlns:a16="http://schemas.microsoft.com/office/drawing/2014/main" id="{A2EB07C0-0A48-8944-B12C-316C163FF0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5" name="Freeform 342">
              <a:extLst>
                <a:ext uri="{FF2B5EF4-FFF2-40B4-BE49-F238E27FC236}">
                  <a16:creationId xmlns:a16="http://schemas.microsoft.com/office/drawing/2014/main" id="{2E93558C-0361-464A-9337-3AA86EC1D4B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96" name="Group 343">
            <a:extLst>
              <a:ext uri="{FF2B5EF4-FFF2-40B4-BE49-F238E27FC236}">
                <a16:creationId xmlns:a16="http://schemas.microsoft.com/office/drawing/2014/main" id="{B96E9301-59D5-4D4B-95C3-D8F5D00E370A}"/>
              </a:ext>
            </a:extLst>
          </p:cNvPr>
          <p:cNvGrpSpPr>
            <a:grpSpLocks/>
          </p:cNvGrpSpPr>
          <p:nvPr/>
        </p:nvGrpSpPr>
        <p:grpSpPr bwMode="auto">
          <a:xfrm>
            <a:off x="8920067" y="5159646"/>
            <a:ext cx="525463" cy="557212"/>
            <a:chOff x="-44" y="1473"/>
            <a:chExt cx="981" cy="1105"/>
          </a:xfrm>
        </p:grpSpPr>
        <p:pic>
          <p:nvPicPr>
            <p:cNvPr id="497" name="Picture 344" descr="desktop_computer_stylized_medium">
              <a:extLst>
                <a:ext uri="{FF2B5EF4-FFF2-40B4-BE49-F238E27FC236}">
                  <a16:creationId xmlns:a16="http://schemas.microsoft.com/office/drawing/2014/main" id="{A8402C6A-6509-0642-B84E-51B8097E13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8" name="Freeform 345">
              <a:extLst>
                <a:ext uri="{FF2B5EF4-FFF2-40B4-BE49-F238E27FC236}">
                  <a16:creationId xmlns:a16="http://schemas.microsoft.com/office/drawing/2014/main" id="{6E7E5B0F-1FE1-6A4B-BCDC-96E210FCE5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B2C32989-94BE-1349-908C-1DF72CEEA243}"/>
              </a:ext>
            </a:extLst>
          </p:cNvPr>
          <p:cNvGrpSpPr/>
          <p:nvPr/>
        </p:nvGrpSpPr>
        <p:grpSpPr>
          <a:xfrm>
            <a:off x="8967576" y="4437217"/>
            <a:ext cx="889089" cy="466491"/>
            <a:chOff x="7493876" y="2774731"/>
            <a:chExt cx="1481958" cy="894622"/>
          </a:xfrm>
        </p:grpSpPr>
        <p:sp>
          <p:nvSpPr>
            <p:cNvPr id="511" name="Freeform 510">
              <a:extLst>
                <a:ext uri="{FF2B5EF4-FFF2-40B4-BE49-F238E27FC236}">
                  <a16:creationId xmlns:a16="http://schemas.microsoft.com/office/drawing/2014/main" id="{C2991A41-3005-6140-8488-3B5A28439BE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49B8AB88-8810-704D-9300-A83DE18C86C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13" name="Group 512">
              <a:extLst>
                <a:ext uri="{FF2B5EF4-FFF2-40B4-BE49-F238E27FC236}">
                  <a16:creationId xmlns:a16="http://schemas.microsoft.com/office/drawing/2014/main" id="{9DCFAF85-9D5F-BD4E-92DB-E7931A4466B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14" name="Freeform 513">
                <a:extLst>
                  <a:ext uri="{FF2B5EF4-FFF2-40B4-BE49-F238E27FC236}">
                    <a16:creationId xmlns:a16="http://schemas.microsoft.com/office/drawing/2014/main" id="{EB001B67-F654-CF4C-934D-354F339EBA6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5" name="Freeform 514">
                <a:extLst>
                  <a:ext uri="{FF2B5EF4-FFF2-40B4-BE49-F238E27FC236}">
                    <a16:creationId xmlns:a16="http://schemas.microsoft.com/office/drawing/2014/main" id="{C0D4D273-34F9-9640-8CF6-6EF497AEF3E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6" name="Freeform 515">
                <a:extLst>
                  <a:ext uri="{FF2B5EF4-FFF2-40B4-BE49-F238E27FC236}">
                    <a16:creationId xmlns:a16="http://schemas.microsoft.com/office/drawing/2014/main" id="{14D9297A-8D94-304C-9142-46F6B69902F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7" name="Freeform 516">
                <a:extLst>
                  <a:ext uri="{FF2B5EF4-FFF2-40B4-BE49-F238E27FC236}">
                    <a16:creationId xmlns:a16="http://schemas.microsoft.com/office/drawing/2014/main" id="{18D26BD9-84B6-C74F-8936-105C5777BBC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21" name="Group 520">
            <a:extLst>
              <a:ext uri="{FF2B5EF4-FFF2-40B4-BE49-F238E27FC236}">
                <a16:creationId xmlns:a16="http://schemas.microsoft.com/office/drawing/2014/main" id="{8E1A0307-E695-FC42-983B-9915B98768EC}"/>
              </a:ext>
            </a:extLst>
          </p:cNvPr>
          <p:cNvGrpSpPr/>
          <p:nvPr/>
        </p:nvGrpSpPr>
        <p:grpSpPr>
          <a:xfrm>
            <a:off x="8988913" y="3095664"/>
            <a:ext cx="889089" cy="466491"/>
            <a:chOff x="7493876" y="2774731"/>
            <a:chExt cx="1481958" cy="894622"/>
          </a:xfrm>
        </p:grpSpPr>
        <p:sp>
          <p:nvSpPr>
            <p:cNvPr id="522" name="Freeform 521">
              <a:extLst>
                <a:ext uri="{FF2B5EF4-FFF2-40B4-BE49-F238E27FC236}">
                  <a16:creationId xmlns:a16="http://schemas.microsoft.com/office/drawing/2014/main" id="{DC9856E7-1969-524C-8F21-65D77697BD0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FFDA8F93-2C48-6A4A-9D27-9AECFC5B94B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C7EC4B67-EB13-E647-A5CD-E91C5D1F409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25" name="Freeform 524">
                <a:extLst>
                  <a:ext uri="{FF2B5EF4-FFF2-40B4-BE49-F238E27FC236}">
                    <a16:creationId xmlns:a16="http://schemas.microsoft.com/office/drawing/2014/main" id="{6145C3A8-D719-B744-9DC6-51E7FB72118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6" name="Freeform 525">
                <a:extLst>
                  <a:ext uri="{FF2B5EF4-FFF2-40B4-BE49-F238E27FC236}">
                    <a16:creationId xmlns:a16="http://schemas.microsoft.com/office/drawing/2014/main" id="{92F9C394-34C8-3D42-ACE0-014520ED0D5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7" name="Freeform 526">
                <a:extLst>
                  <a:ext uri="{FF2B5EF4-FFF2-40B4-BE49-F238E27FC236}">
                    <a16:creationId xmlns:a16="http://schemas.microsoft.com/office/drawing/2014/main" id="{3E34F096-DAE4-6D4F-9026-F07CB5FB9F7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8" name="Freeform 527">
                <a:extLst>
                  <a:ext uri="{FF2B5EF4-FFF2-40B4-BE49-F238E27FC236}">
                    <a16:creationId xmlns:a16="http://schemas.microsoft.com/office/drawing/2014/main" id="{3D175E3D-A4A7-3F4E-8C6B-A59321AD72E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530" name="Rectangle 4">
            <a:extLst>
              <a:ext uri="{FF2B5EF4-FFF2-40B4-BE49-F238E27FC236}">
                <a16:creationId xmlns:a16="http://schemas.microsoft.com/office/drawing/2014/main" id="{0F198874-EC24-3849-8C53-D24368598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724" y="1362307"/>
            <a:ext cx="6123957" cy="251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Scenario: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access link rate: 1.54 Mbps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RTT from institutional router to server: 2 sec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web object size: 100K bits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average request rate from browsers to origin servers: 15/sec</a:t>
            </a:r>
          </a:p>
          <a:p>
            <a:pPr marL="800100" marR="0" lvl="1" indent="-342900" algn="l" defTabSz="914400" rtl="0" eaLnBrk="0" fontAlgn="base" latinLnBrk="0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avg data rate to browsers: 1.50 Mbps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FF3AF6D-4CBE-BE4A-AF26-B6F34DC9EF33}"/>
              </a:ext>
            </a:extLst>
          </p:cNvPr>
          <p:cNvGrpSpPr/>
          <p:nvPr/>
        </p:nvGrpSpPr>
        <p:grpSpPr>
          <a:xfrm>
            <a:off x="3269205" y="1370475"/>
            <a:ext cx="7974440" cy="2642996"/>
            <a:chOff x="3269205" y="1370475"/>
            <a:chExt cx="7974440" cy="2642996"/>
          </a:xfrm>
        </p:grpSpPr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9AFA7B76-427C-134D-90BC-D4693AEF2136}"/>
                </a:ext>
              </a:extLst>
            </p:cNvPr>
            <p:cNvGrpSpPr/>
            <p:nvPr/>
          </p:nvGrpSpPr>
          <p:grpSpPr>
            <a:xfrm>
              <a:off x="3269205" y="1370475"/>
              <a:ext cx="2248984" cy="736408"/>
              <a:chOff x="4785771" y="3827302"/>
              <a:chExt cx="2248984" cy="736408"/>
            </a:xfrm>
          </p:grpSpPr>
          <p:sp>
            <p:nvSpPr>
              <p:cNvPr id="215" name="Text Box 52">
                <a:extLst>
                  <a:ext uri="{FF2B5EF4-FFF2-40B4-BE49-F238E27FC236}">
                    <a16:creationId xmlns:a16="http://schemas.microsoft.com/office/drawing/2014/main" id="{D9BA6C4C-0CF0-8742-ACB2-5841143818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49268" y="3827302"/>
                <a:ext cx="158548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+mn-cs"/>
                  </a:rPr>
                  <a:t>154 Mbps</a:t>
                </a:r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1FA396C6-E0DB-E54B-9564-C46EF025F0E3}"/>
                  </a:ext>
                </a:extLst>
              </p:cNvPr>
              <p:cNvSpPr/>
              <p:nvPr/>
            </p:nvSpPr>
            <p:spPr>
              <a:xfrm>
                <a:off x="4785771" y="4223523"/>
                <a:ext cx="611420" cy="340187"/>
              </a:xfrm>
              <a:prstGeom prst="rect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17" name="Line 51">
                <a:extLst>
                  <a:ext uri="{FF2B5EF4-FFF2-40B4-BE49-F238E27FC236}">
                    <a16:creationId xmlns:a16="http://schemas.microsoft.com/office/drawing/2014/main" id="{5DC119B0-D3C1-9741-8399-6E949D9619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28478" y="4140660"/>
                <a:ext cx="680225" cy="423048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43EB18F1-EB9B-AB4E-9315-D47FB051A2D9}"/>
                </a:ext>
              </a:extLst>
            </p:cNvPr>
            <p:cNvGrpSpPr/>
            <p:nvPr/>
          </p:nvGrpSpPr>
          <p:grpSpPr>
            <a:xfrm>
              <a:off x="9113107" y="3496571"/>
              <a:ext cx="2130538" cy="516900"/>
              <a:chOff x="4352719" y="3567941"/>
              <a:chExt cx="2130538" cy="516900"/>
            </a:xfrm>
          </p:grpSpPr>
          <p:sp>
            <p:nvSpPr>
              <p:cNvPr id="219" name="Text Box 52">
                <a:extLst>
                  <a:ext uri="{FF2B5EF4-FFF2-40B4-BE49-F238E27FC236}">
                    <a16:creationId xmlns:a16="http://schemas.microsoft.com/office/drawing/2014/main" id="{414BD24A-A827-744B-8CF6-F9EAA2D920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7770" y="3567941"/>
                <a:ext cx="158548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154 Mbps</a:t>
                </a:r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C3E3E743-58A9-D543-ABF2-E8D950F0D5C4}"/>
                  </a:ext>
                </a:extLst>
              </p:cNvPr>
              <p:cNvSpPr/>
              <p:nvPr/>
            </p:nvSpPr>
            <p:spPr>
              <a:xfrm>
                <a:off x="4352719" y="3822059"/>
                <a:ext cx="527164" cy="262782"/>
              </a:xfrm>
              <a:prstGeom prst="rect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1" name="Line 51">
                <a:extLst>
                  <a:ext uri="{FF2B5EF4-FFF2-40B4-BE49-F238E27FC236}">
                    <a16:creationId xmlns:a16="http://schemas.microsoft.com/office/drawing/2014/main" id="{C012F3C8-BFC0-0C46-8D2D-992B1C38C6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59229" y="3805441"/>
                <a:ext cx="554004" cy="237118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173CBB2E-654A-474B-8238-296B81F89068}"/>
              </a:ext>
            </a:extLst>
          </p:cNvPr>
          <p:cNvGrpSpPr/>
          <p:nvPr/>
        </p:nvGrpSpPr>
        <p:grpSpPr>
          <a:xfrm>
            <a:off x="4067394" y="4387359"/>
            <a:ext cx="2583033" cy="461665"/>
            <a:chOff x="4114801" y="3880785"/>
            <a:chExt cx="2583033" cy="461665"/>
          </a:xfrm>
        </p:grpSpPr>
        <p:sp>
          <p:nvSpPr>
            <p:cNvPr id="223" name="Text Box 52">
              <a:extLst>
                <a:ext uri="{FF2B5EF4-FFF2-40B4-BE49-F238E27FC236}">
                  <a16:creationId xmlns:a16="http://schemas.microsoft.com/office/drawing/2014/main" id="{FA193B58-E942-8A47-9F5D-3A2B58608D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2347" y="3880785"/>
              <a:ext cx="158548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.0097</a:t>
              </a: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84682AEF-F684-9F45-A3DA-FEDE9ED18429}"/>
                </a:ext>
              </a:extLst>
            </p:cNvPr>
            <p:cNvSpPr/>
            <p:nvPr/>
          </p:nvSpPr>
          <p:spPr>
            <a:xfrm>
              <a:off x="4114801" y="3955100"/>
              <a:ext cx="498412" cy="340187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5" name="Line 51">
              <a:extLst>
                <a:ext uri="{FF2B5EF4-FFF2-40B4-BE49-F238E27FC236}">
                  <a16:creationId xmlns:a16="http://schemas.microsoft.com/office/drawing/2014/main" id="{8F3A165F-08A0-9D4B-B82D-B603502A13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4070" y="4117024"/>
              <a:ext cx="936703" cy="1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598125F6-3C0E-B64C-9CC2-9EFB4DA6980E}"/>
              </a:ext>
            </a:extLst>
          </p:cNvPr>
          <p:cNvGrpSpPr/>
          <p:nvPr/>
        </p:nvGrpSpPr>
        <p:grpSpPr>
          <a:xfrm>
            <a:off x="4351868" y="5927346"/>
            <a:ext cx="3101886" cy="698305"/>
            <a:chOff x="3557204" y="3415545"/>
            <a:chExt cx="3101886" cy="698305"/>
          </a:xfrm>
        </p:grpSpPr>
        <p:sp>
          <p:nvSpPr>
            <p:cNvPr id="227" name="Text Box 52">
              <a:extLst>
                <a:ext uri="{FF2B5EF4-FFF2-40B4-BE49-F238E27FC236}">
                  <a16:creationId xmlns:a16="http://schemas.microsoft.com/office/drawing/2014/main" id="{5B815C0E-E9AF-964A-AB0C-F8220D77B6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5973" y="3652185"/>
              <a:ext cx="110311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msecs</a:t>
              </a: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4EE7EB05-EB77-DA46-8D82-2C1B89B59FCD}"/>
                </a:ext>
              </a:extLst>
            </p:cNvPr>
            <p:cNvSpPr/>
            <p:nvPr/>
          </p:nvSpPr>
          <p:spPr>
            <a:xfrm>
              <a:off x="3557204" y="3415545"/>
              <a:ext cx="1041334" cy="33798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9" name="Line 51">
              <a:extLst>
                <a:ext uri="{FF2B5EF4-FFF2-40B4-BE49-F238E27FC236}">
                  <a16:creationId xmlns:a16="http://schemas.microsoft.com/office/drawing/2014/main" id="{45B58613-BF72-9847-A603-92F5F10A9D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2316" y="3504654"/>
              <a:ext cx="1983056" cy="461665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30" name="Text Box 83">
            <a:extLst>
              <a:ext uri="{FF2B5EF4-FFF2-40B4-BE49-F238E27FC236}">
                <a16:creationId xmlns:a16="http://schemas.microsoft.com/office/drawing/2014/main" id="{3A71517F-2630-E14F-B4A5-B7AD1A333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724" y="6212256"/>
            <a:ext cx="4565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Cost: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faster access link (expensive!)</a:t>
            </a:r>
          </a:p>
        </p:txBody>
      </p:sp>
      <p:sp>
        <p:nvSpPr>
          <p:cNvPr id="231" name="Slide Number Placeholder 2">
            <a:extLst>
              <a:ext uri="{FF2B5EF4-FFF2-40B4-BE49-F238E27FC236}">
                <a16:creationId xmlns:a16="http://schemas.microsoft.com/office/drawing/2014/main" id="{FF0ECF32-52FF-7941-8B38-AE471D68A41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363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Rectangle 4">
            <a:extLst>
              <a:ext uri="{FF2B5EF4-FFF2-40B4-BE49-F238E27FC236}">
                <a16:creationId xmlns:a16="http://schemas.microsoft.com/office/drawing/2014/main" id="{3F40E6FA-56EE-4440-AD4E-B2DDBBC69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868" y="4719957"/>
            <a:ext cx="6361287" cy="2302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Performance: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LAN utilization: .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?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access link utilization =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?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average end-end delay  =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?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379879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Option 2: install a web cache</a:t>
            </a:r>
            <a:endParaRPr lang="en-US" sz="4400" dirty="0"/>
          </a:p>
        </p:txBody>
      </p:sp>
      <p:sp>
        <p:nvSpPr>
          <p:cNvPr id="254" name="Line 2">
            <a:extLst>
              <a:ext uri="{FF2B5EF4-FFF2-40B4-BE49-F238E27FC236}">
                <a16:creationId xmlns:a16="http://schemas.microsoft.com/office/drawing/2014/main" id="{774FD470-E109-844C-8A9E-6F5E6FD1EF6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83455" y="2487883"/>
            <a:ext cx="285750" cy="11430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5" name="Text Box 50">
            <a:extLst>
              <a:ext uri="{FF2B5EF4-FFF2-40B4-BE49-F238E27FC236}">
                <a16:creationId xmlns:a16="http://schemas.microsoft.com/office/drawing/2014/main" id="{A32DDB4D-8BE1-2B43-89DB-1EA570D47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2330" y="1902096"/>
            <a:ext cx="933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origin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servers</a:t>
            </a:r>
          </a:p>
        </p:txBody>
      </p:sp>
      <p:sp>
        <p:nvSpPr>
          <p:cNvPr id="256" name="Line 51">
            <a:extLst>
              <a:ext uri="{FF2B5EF4-FFF2-40B4-BE49-F238E27FC236}">
                <a16:creationId xmlns:a16="http://schemas.microsoft.com/office/drawing/2014/main" id="{D0BFCD11-A1DC-B64D-A23A-23C7A76C3DB1}"/>
              </a:ext>
            </a:extLst>
          </p:cNvPr>
          <p:cNvSpPr>
            <a:spLocks noChangeShapeType="1"/>
          </p:cNvSpPr>
          <p:nvPr/>
        </p:nvSpPr>
        <p:spPr bwMode="auto">
          <a:xfrm>
            <a:off x="8893080" y="2106883"/>
            <a:ext cx="66675" cy="2762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7" name="Line 52">
            <a:extLst>
              <a:ext uri="{FF2B5EF4-FFF2-40B4-BE49-F238E27FC236}">
                <a16:creationId xmlns:a16="http://schemas.microsoft.com/office/drawing/2014/main" id="{E39DF75E-B023-5548-A7F0-9C4A8ADBD4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521730" y="2144983"/>
            <a:ext cx="9525" cy="2381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8" name="Line 53">
            <a:extLst>
              <a:ext uri="{FF2B5EF4-FFF2-40B4-BE49-F238E27FC236}">
                <a16:creationId xmlns:a16="http://schemas.microsoft.com/office/drawing/2014/main" id="{E3BFB499-7F23-164F-A225-CAAA7B8007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78930" y="2306908"/>
            <a:ext cx="133350" cy="20955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9" name="Line 54">
            <a:extLst>
              <a:ext uri="{FF2B5EF4-FFF2-40B4-BE49-F238E27FC236}">
                <a16:creationId xmlns:a16="http://schemas.microsoft.com/office/drawing/2014/main" id="{24D51B99-FE66-D84E-AF2C-706F58BCCC3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140855" y="3068908"/>
            <a:ext cx="24765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0" name="Freeform 55">
            <a:extLst>
              <a:ext uri="{FF2B5EF4-FFF2-40B4-BE49-F238E27FC236}">
                <a16:creationId xmlns:a16="http://schemas.microsoft.com/office/drawing/2014/main" id="{0AF0F7C2-E293-2A4E-B4A0-9966DF5B5243}"/>
              </a:ext>
            </a:extLst>
          </p:cNvPr>
          <p:cNvSpPr>
            <a:spLocks/>
          </p:cNvSpPr>
          <p:nvPr/>
        </p:nvSpPr>
        <p:spPr bwMode="auto">
          <a:xfrm>
            <a:off x="8158067" y="2111064"/>
            <a:ext cx="2174875" cy="1581150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1" name="Text Box 70">
            <a:extLst>
              <a:ext uri="{FF2B5EF4-FFF2-40B4-BE49-F238E27FC236}">
                <a16:creationId xmlns:a16="http://schemas.microsoft.com/office/drawing/2014/main" id="{6E272ACE-5938-0646-A38F-6031C9F45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4030" y="2432321"/>
            <a:ext cx="9318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public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Internet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2" name="Freeform 71">
            <a:extLst>
              <a:ext uri="{FF2B5EF4-FFF2-40B4-BE49-F238E27FC236}">
                <a16:creationId xmlns:a16="http://schemas.microsoft.com/office/drawing/2014/main" id="{A7C4DEB4-E3E6-8547-B127-1273B3D3EA69}"/>
              </a:ext>
            </a:extLst>
          </p:cNvPr>
          <p:cNvSpPr>
            <a:spLocks/>
          </p:cNvSpPr>
          <p:nvPr/>
        </p:nvSpPr>
        <p:spPr bwMode="auto">
          <a:xfrm>
            <a:off x="7763006" y="4514213"/>
            <a:ext cx="2965450" cy="1390650"/>
          </a:xfrm>
          <a:custGeom>
            <a:avLst/>
            <a:gdLst>
              <a:gd name="T0" fmla="*/ 2147483647 w 1868"/>
              <a:gd name="T1" fmla="*/ 2147483647 h 876"/>
              <a:gd name="T2" fmla="*/ 2147483647 w 1868"/>
              <a:gd name="T3" fmla="*/ 2147483647 h 876"/>
              <a:gd name="T4" fmla="*/ 2147483647 w 1868"/>
              <a:gd name="T5" fmla="*/ 2147483647 h 876"/>
              <a:gd name="T6" fmla="*/ 2147483647 w 1868"/>
              <a:gd name="T7" fmla="*/ 2147483647 h 876"/>
              <a:gd name="T8" fmla="*/ 2147483647 w 1868"/>
              <a:gd name="T9" fmla="*/ 2147483647 h 876"/>
              <a:gd name="T10" fmla="*/ 2147483647 w 1868"/>
              <a:gd name="T11" fmla="*/ 2147483647 h 876"/>
              <a:gd name="T12" fmla="*/ 2147483647 w 1868"/>
              <a:gd name="T13" fmla="*/ 2147483647 h 876"/>
              <a:gd name="T14" fmla="*/ 2147483647 w 1868"/>
              <a:gd name="T15" fmla="*/ 2147483647 h 876"/>
              <a:gd name="T16" fmla="*/ 2147483647 w 1868"/>
              <a:gd name="T17" fmla="*/ 2147483647 h 876"/>
              <a:gd name="T18" fmla="*/ 2147483647 w 1868"/>
              <a:gd name="T19" fmla="*/ 2147483647 h 876"/>
              <a:gd name="T20" fmla="*/ 2147483647 w 1868"/>
              <a:gd name="T21" fmla="*/ 2147483647 h 87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68"/>
              <a:gd name="T34" fmla="*/ 0 h 876"/>
              <a:gd name="T35" fmla="*/ 1868 w 1868"/>
              <a:gd name="T36" fmla="*/ 876 h 87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68" h="876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3" name="Line 77">
            <a:extLst>
              <a:ext uri="{FF2B5EF4-FFF2-40B4-BE49-F238E27FC236}">
                <a16:creationId xmlns:a16="http://schemas.microsoft.com/office/drawing/2014/main" id="{0E1C7AA0-FA95-B844-83B1-903DF41A68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97755" y="4780233"/>
            <a:ext cx="855662" cy="431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4" name="Line 78">
            <a:extLst>
              <a:ext uri="{FF2B5EF4-FFF2-40B4-BE49-F238E27FC236}">
                <a16:creationId xmlns:a16="http://schemas.microsoft.com/office/drawing/2014/main" id="{0173F26E-AC6F-FD4F-995F-CADED52CD4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07342" y="4827858"/>
            <a:ext cx="563563" cy="3937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5" name="Line 79">
            <a:extLst>
              <a:ext uri="{FF2B5EF4-FFF2-40B4-BE49-F238E27FC236}">
                <a16:creationId xmlns:a16="http://schemas.microsoft.com/office/drawing/2014/main" id="{3CEA4312-2D22-9340-9D8D-17C8CC88AE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45505" y="4834208"/>
            <a:ext cx="149225" cy="382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7" name="Line 95">
            <a:extLst>
              <a:ext uri="{FF2B5EF4-FFF2-40B4-BE49-F238E27FC236}">
                <a16:creationId xmlns:a16="http://schemas.microsoft.com/office/drawing/2014/main" id="{7E28B523-ED73-8C40-ACD2-43F86A8C48E6}"/>
              </a:ext>
            </a:extLst>
          </p:cNvPr>
          <p:cNvSpPr>
            <a:spLocks noChangeShapeType="1"/>
          </p:cNvSpPr>
          <p:nvPr/>
        </p:nvSpPr>
        <p:spPr bwMode="auto">
          <a:xfrm>
            <a:off x="9407430" y="3545158"/>
            <a:ext cx="0" cy="106203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8" name="Text Box 97">
            <a:extLst>
              <a:ext uri="{FF2B5EF4-FFF2-40B4-BE49-F238E27FC236}">
                <a16:creationId xmlns:a16="http://schemas.microsoft.com/office/drawing/2014/main" id="{C679E988-7156-B949-B8A6-F53CA81FB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5480" y="4357958"/>
            <a:ext cx="11985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institutional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9" name="Text Box 98">
            <a:extLst>
              <a:ext uri="{FF2B5EF4-FFF2-40B4-BE49-F238E27FC236}">
                <a16:creationId xmlns:a16="http://schemas.microsoft.com/office/drawing/2014/main" id="{67295E16-B892-F14C-929B-3E20FB109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83667" y="4738958"/>
            <a:ext cx="1290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 Gbps LAN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70" name="Text Box 99">
            <a:extLst>
              <a:ext uri="{FF2B5EF4-FFF2-40B4-BE49-F238E27FC236}">
                <a16:creationId xmlns:a16="http://schemas.microsoft.com/office/drawing/2014/main" id="{6A31B9E8-42B5-DA4F-BEEB-38A1A2168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9017" y="3734071"/>
            <a:ext cx="1190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1.54 Mbps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access link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92" name="Group 139">
            <a:extLst>
              <a:ext uri="{FF2B5EF4-FFF2-40B4-BE49-F238E27FC236}">
                <a16:creationId xmlns:a16="http://schemas.microsoft.com/office/drawing/2014/main" id="{F9E9E22C-69D8-A847-9177-B4D5A14ECA28}"/>
              </a:ext>
            </a:extLst>
          </p:cNvPr>
          <p:cNvGrpSpPr>
            <a:grpSpLocks/>
          </p:cNvGrpSpPr>
          <p:nvPr/>
        </p:nvGrpSpPr>
        <p:grpSpPr bwMode="auto">
          <a:xfrm>
            <a:off x="7735792" y="2035446"/>
            <a:ext cx="377825" cy="576262"/>
            <a:chOff x="4140" y="429"/>
            <a:chExt cx="1425" cy="2396"/>
          </a:xfrm>
        </p:grpSpPr>
        <p:sp>
          <p:nvSpPr>
            <p:cNvPr id="293" name="Freeform 140">
              <a:extLst>
                <a:ext uri="{FF2B5EF4-FFF2-40B4-BE49-F238E27FC236}">
                  <a16:creationId xmlns:a16="http://schemas.microsoft.com/office/drawing/2014/main" id="{86EDF6AA-4B2E-6342-9BFA-CFF30B1C2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4" name="Rectangle 141">
              <a:extLst>
                <a:ext uri="{FF2B5EF4-FFF2-40B4-BE49-F238E27FC236}">
                  <a16:creationId xmlns:a16="http://schemas.microsoft.com/office/drawing/2014/main" id="{6B9D834D-0DEE-9248-AD7A-C2D336AEB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5" name="Freeform 142">
              <a:extLst>
                <a:ext uri="{FF2B5EF4-FFF2-40B4-BE49-F238E27FC236}">
                  <a16:creationId xmlns:a16="http://schemas.microsoft.com/office/drawing/2014/main" id="{29245DF3-F7D6-B840-B253-23D4A8D2C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6" name="Freeform 143">
              <a:extLst>
                <a:ext uri="{FF2B5EF4-FFF2-40B4-BE49-F238E27FC236}">
                  <a16:creationId xmlns:a16="http://schemas.microsoft.com/office/drawing/2014/main" id="{B747AC17-9BF4-BB41-A5DA-D229A9BA1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7" name="Rectangle 144">
              <a:extLst>
                <a:ext uri="{FF2B5EF4-FFF2-40B4-BE49-F238E27FC236}">
                  <a16:creationId xmlns:a16="http://schemas.microsoft.com/office/drawing/2014/main" id="{1B65D50E-A82B-7347-A7F6-556D3939D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98" name="Group 145">
              <a:extLst>
                <a:ext uri="{FF2B5EF4-FFF2-40B4-BE49-F238E27FC236}">
                  <a16:creationId xmlns:a16="http://schemas.microsoft.com/office/drawing/2014/main" id="{E47B5BD8-DFF7-9441-92CB-80BB05AB64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23" name="AutoShape 146">
                <a:extLst>
                  <a:ext uri="{FF2B5EF4-FFF2-40B4-BE49-F238E27FC236}">
                    <a16:creationId xmlns:a16="http://schemas.microsoft.com/office/drawing/2014/main" id="{B75BF63D-E7E0-6640-A10B-E09175442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4" name="AutoShape 147">
                <a:extLst>
                  <a:ext uri="{FF2B5EF4-FFF2-40B4-BE49-F238E27FC236}">
                    <a16:creationId xmlns:a16="http://schemas.microsoft.com/office/drawing/2014/main" id="{074358F6-E1DA-D042-B053-9C4C54023F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99" name="Rectangle 148">
              <a:extLst>
                <a:ext uri="{FF2B5EF4-FFF2-40B4-BE49-F238E27FC236}">
                  <a16:creationId xmlns:a16="http://schemas.microsoft.com/office/drawing/2014/main" id="{DECDE972-9E25-674C-ACC1-43F55CD92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0" name="Group 149">
              <a:extLst>
                <a:ext uri="{FF2B5EF4-FFF2-40B4-BE49-F238E27FC236}">
                  <a16:creationId xmlns:a16="http://schemas.microsoft.com/office/drawing/2014/main" id="{82296A06-752A-254D-8846-4D0F3F43F2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21" name="AutoShape 150">
                <a:extLst>
                  <a:ext uri="{FF2B5EF4-FFF2-40B4-BE49-F238E27FC236}">
                    <a16:creationId xmlns:a16="http://schemas.microsoft.com/office/drawing/2014/main" id="{F5A8BC22-523A-4147-9575-B8F7D060F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2" name="AutoShape 151">
                <a:extLst>
                  <a:ext uri="{FF2B5EF4-FFF2-40B4-BE49-F238E27FC236}">
                    <a16:creationId xmlns:a16="http://schemas.microsoft.com/office/drawing/2014/main" id="{EAF2AC7F-A8C0-FC4F-8C37-5D458F19BF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1" name="Rectangle 152">
              <a:extLst>
                <a:ext uri="{FF2B5EF4-FFF2-40B4-BE49-F238E27FC236}">
                  <a16:creationId xmlns:a16="http://schemas.microsoft.com/office/drawing/2014/main" id="{4F90A69C-CEC4-A24D-9C82-52BA6FC89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2" name="Rectangle 153">
              <a:extLst>
                <a:ext uri="{FF2B5EF4-FFF2-40B4-BE49-F238E27FC236}">
                  <a16:creationId xmlns:a16="http://schemas.microsoft.com/office/drawing/2014/main" id="{4EAFCA72-25B7-7747-916E-327595FFD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3" name="Group 154">
              <a:extLst>
                <a:ext uri="{FF2B5EF4-FFF2-40B4-BE49-F238E27FC236}">
                  <a16:creationId xmlns:a16="http://schemas.microsoft.com/office/drawing/2014/main" id="{8277CD38-8B7B-9748-AD3B-10D14BC1AA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19" name="AutoShape 155">
                <a:extLst>
                  <a:ext uri="{FF2B5EF4-FFF2-40B4-BE49-F238E27FC236}">
                    <a16:creationId xmlns:a16="http://schemas.microsoft.com/office/drawing/2014/main" id="{5B02472C-767E-8C4B-A1E5-693F9C4C2A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0" name="AutoShape 156">
                <a:extLst>
                  <a:ext uri="{FF2B5EF4-FFF2-40B4-BE49-F238E27FC236}">
                    <a16:creationId xmlns:a16="http://schemas.microsoft.com/office/drawing/2014/main" id="{DA6E1AA2-450F-174D-A85C-5D39B60ABD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4" name="Freeform 157">
              <a:extLst>
                <a:ext uri="{FF2B5EF4-FFF2-40B4-BE49-F238E27FC236}">
                  <a16:creationId xmlns:a16="http://schemas.microsoft.com/office/drawing/2014/main" id="{43557BDC-C555-5040-B5DB-5D425E9BF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5" name="Group 158">
              <a:extLst>
                <a:ext uri="{FF2B5EF4-FFF2-40B4-BE49-F238E27FC236}">
                  <a16:creationId xmlns:a16="http://schemas.microsoft.com/office/drawing/2014/main" id="{C333E870-3BD7-C645-AAC2-98508A7E36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7" name="AutoShape 159">
                <a:extLst>
                  <a:ext uri="{FF2B5EF4-FFF2-40B4-BE49-F238E27FC236}">
                    <a16:creationId xmlns:a16="http://schemas.microsoft.com/office/drawing/2014/main" id="{EFC968C4-6392-E247-9A44-0D21D80BC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8" name="AutoShape 160">
                <a:extLst>
                  <a:ext uri="{FF2B5EF4-FFF2-40B4-BE49-F238E27FC236}">
                    <a16:creationId xmlns:a16="http://schemas.microsoft.com/office/drawing/2014/main" id="{9315F821-D903-1C43-B0DF-C13E1CFC6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6" name="Rectangle 161">
              <a:extLst>
                <a:ext uri="{FF2B5EF4-FFF2-40B4-BE49-F238E27FC236}">
                  <a16:creationId xmlns:a16="http://schemas.microsoft.com/office/drawing/2014/main" id="{4A93E05B-231B-8F4E-AC44-1E61C8779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7" name="Freeform 162">
              <a:extLst>
                <a:ext uri="{FF2B5EF4-FFF2-40B4-BE49-F238E27FC236}">
                  <a16:creationId xmlns:a16="http://schemas.microsoft.com/office/drawing/2014/main" id="{A81021FA-3B4B-8540-B233-88280DF91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8" name="Freeform 163">
              <a:extLst>
                <a:ext uri="{FF2B5EF4-FFF2-40B4-BE49-F238E27FC236}">
                  <a16:creationId xmlns:a16="http://schemas.microsoft.com/office/drawing/2014/main" id="{B4BBCFA8-CE65-3B46-B8C0-90C8E2A9F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9" name="Oval 164">
              <a:extLst>
                <a:ext uri="{FF2B5EF4-FFF2-40B4-BE49-F238E27FC236}">
                  <a16:creationId xmlns:a16="http://schemas.microsoft.com/office/drawing/2014/main" id="{5BC0A35E-B59B-2747-AF4F-E2B7BF2E9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0" name="Freeform 165">
              <a:extLst>
                <a:ext uri="{FF2B5EF4-FFF2-40B4-BE49-F238E27FC236}">
                  <a16:creationId xmlns:a16="http://schemas.microsoft.com/office/drawing/2014/main" id="{18C56782-0533-9C40-9224-8F36130D88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1" name="AutoShape 166">
              <a:extLst>
                <a:ext uri="{FF2B5EF4-FFF2-40B4-BE49-F238E27FC236}">
                  <a16:creationId xmlns:a16="http://schemas.microsoft.com/office/drawing/2014/main" id="{B68A6AC7-4ED2-D44E-90B8-E63CF73BB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2" name="AutoShape 167">
              <a:extLst>
                <a:ext uri="{FF2B5EF4-FFF2-40B4-BE49-F238E27FC236}">
                  <a16:creationId xmlns:a16="http://schemas.microsoft.com/office/drawing/2014/main" id="{906EF179-00FE-3F4F-AD8D-E9B8F23DE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3" name="Oval 168">
              <a:extLst>
                <a:ext uri="{FF2B5EF4-FFF2-40B4-BE49-F238E27FC236}">
                  <a16:creationId xmlns:a16="http://schemas.microsoft.com/office/drawing/2014/main" id="{714D65B7-5EDC-2840-9C29-D308D9655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4" name="Oval 169">
              <a:extLst>
                <a:ext uri="{FF2B5EF4-FFF2-40B4-BE49-F238E27FC236}">
                  <a16:creationId xmlns:a16="http://schemas.microsoft.com/office/drawing/2014/main" id="{E64A117A-C67D-AB41-A8E7-4A508BB31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15" name="Oval 170">
              <a:extLst>
                <a:ext uri="{FF2B5EF4-FFF2-40B4-BE49-F238E27FC236}">
                  <a16:creationId xmlns:a16="http://schemas.microsoft.com/office/drawing/2014/main" id="{C59668D3-09F9-BD44-8596-C01818912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6" name="Rectangle 171">
              <a:extLst>
                <a:ext uri="{FF2B5EF4-FFF2-40B4-BE49-F238E27FC236}">
                  <a16:creationId xmlns:a16="http://schemas.microsoft.com/office/drawing/2014/main" id="{8E530C7C-3D86-3C4B-891E-CB9AC883F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25" name="Group 172">
            <a:extLst>
              <a:ext uri="{FF2B5EF4-FFF2-40B4-BE49-F238E27FC236}">
                <a16:creationId xmlns:a16="http://schemas.microsoft.com/office/drawing/2014/main" id="{F34C0BB9-9ECA-9B40-B10C-16DEDBDC16C3}"/>
              </a:ext>
            </a:extLst>
          </p:cNvPr>
          <p:cNvGrpSpPr>
            <a:grpSpLocks/>
          </p:cNvGrpSpPr>
          <p:nvPr/>
        </p:nvGrpSpPr>
        <p:grpSpPr bwMode="auto">
          <a:xfrm>
            <a:off x="7885017" y="5148533"/>
            <a:ext cx="525463" cy="557213"/>
            <a:chOff x="-44" y="1473"/>
            <a:chExt cx="981" cy="1105"/>
          </a:xfrm>
        </p:grpSpPr>
        <p:pic>
          <p:nvPicPr>
            <p:cNvPr id="326" name="Picture 173" descr="desktop_computer_stylized_medium">
              <a:extLst>
                <a:ext uri="{FF2B5EF4-FFF2-40B4-BE49-F238E27FC236}">
                  <a16:creationId xmlns:a16="http://schemas.microsoft.com/office/drawing/2014/main" id="{58DEA6BA-6A8A-414B-A5D1-8C42E963B5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" name="Freeform 174">
              <a:extLst>
                <a:ext uri="{FF2B5EF4-FFF2-40B4-BE49-F238E27FC236}">
                  <a16:creationId xmlns:a16="http://schemas.microsoft.com/office/drawing/2014/main" id="{5636D377-DB0D-6F40-811F-10EE64604D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28" name="Group 175">
            <a:extLst>
              <a:ext uri="{FF2B5EF4-FFF2-40B4-BE49-F238E27FC236}">
                <a16:creationId xmlns:a16="http://schemas.microsoft.com/office/drawing/2014/main" id="{7306AC90-5B34-3F4E-B626-0E34022A31C8}"/>
              </a:ext>
            </a:extLst>
          </p:cNvPr>
          <p:cNvGrpSpPr>
            <a:grpSpLocks/>
          </p:cNvGrpSpPr>
          <p:nvPr/>
        </p:nvGrpSpPr>
        <p:grpSpPr bwMode="auto">
          <a:xfrm>
            <a:off x="8650192" y="1557608"/>
            <a:ext cx="377825" cy="576263"/>
            <a:chOff x="4140" y="429"/>
            <a:chExt cx="1425" cy="2396"/>
          </a:xfrm>
        </p:grpSpPr>
        <p:sp>
          <p:nvSpPr>
            <p:cNvPr id="329" name="Freeform 176">
              <a:extLst>
                <a:ext uri="{FF2B5EF4-FFF2-40B4-BE49-F238E27FC236}">
                  <a16:creationId xmlns:a16="http://schemas.microsoft.com/office/drawing/2014/main" id="{F3CFDF78-3F2C-B047-99D5-2F35E0D1B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0" name="Rectangle 177">
              <a:extLst>
                <a:ext uri="{FF2B5EF4-FFF2-40B4-BE49-F238E27FC236}">
                  <a16:creationId xmlns:a16="http://schemas.microsoft.com/office/drawing/2014/main" id="{6D671750-A74B-B64E-8E68-C40948E6D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1" name="Freeform 178">
              <a:extLst>
                <a:ext uri="{FF2B5EF4-FFF2-40B4-BE49-F238E27FC236}">
                  <a16:creationId xmlns:a16="http://schemas.microsoft.com/office/drawing/2014/main" id="{9438FA78-1938-514C-80BF-10ED666E3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2" name="Freeform 179">
              <a:extLst>
                <a:ext uri="{FF2B5EF4-FFF2-40B4-BE49-F238E27FC236}">
                  <a16:creationId xmlns:a16="http://schemas.microsoft.com/office/drawing/2014/main" id="{FD23EFF2-90E8-9045-936A-06124249A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3" name="Rectangle 180">
              <a:extLst>
                <a:ext uri="{FF2B5EF4-FFF2-40B4-BE49-F238E27FC236}">
                  <a16:creationId xmlns:a16="http://schemas.microsoft.com/office/drawing/2014/main" id="{C3C9A679-FD27-EE4A-B715-049B9DDB6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4" name="Group 181">
              <a:extLst>
                <a:ext uri="{FF2B5EF4-FFF2-40B4-BE49-F238E27FC236}">
                  <a16:creationId xmlns:a16="http://schemas.microsoft.com/office/drawing/2014/main" id="{F5C3481D-451B-B142-A35C-15C582D38E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59" name="AutoShape 182">
                <a:extLst>
                  <a:ext uri="{FF2B5EF4-FFF2-40B4-BE49-F238E27FC236}">
                    <a16:creationId xmlns:a16="http://schemas.microsoft.com/office/drawing/2014/main" id="{2C243628-F48B-0247-9C77-CADC193BA2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60" name="AutoShape 183">
                <a:extLst>
                  <a:ext uri="{FF2B5EF4-FFF2-40B4-BE49-F238E27FC236}">
                    <a16:creationId xmlns:a16="http://schemas.microsoft.com/office/drawing/2014/main" id="{C3D71DA0-C793-D949-906B-887E37FD01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35" name="Rectangle 184">
              <a:extLst>
                <a:ext uri="{FF2B5EF4-FFF2-40B4-BE49-F238E27FC236}">
                  <a16:creationId xmlns:a16="http://schemas.microsoft.com/office/drawing/2014/main" id="{246902F9-C4DC-454E-9DA0-3D5842DB3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6" name="Group 185">
              <a:extLst>
                <a:ext uri="{FF2B5EF4-FFF2-40B4-BE49-F238E27FC236}">
                  <a16:creationId xmlns:a16="http://schemas.microsoft.com/office/drawing/2014/main" id="{7667DA9A-FE8F-654A-8B9E-218AADDABF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7" name="AutoShape 186">
                <a:extLst>
                  <a:ext uri="{FF2B5EF4-FFF2-40B4-BE49-F238E27FC236}">
                    <a16:creationId xmlns:a16="http://schemas.microsoft.com/office/drawing/2014/main" id="{89170F11-7571-2B45-8719-95E83BC651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8" name="AutoShape 187">
                <a:extLst>
                  <a:ext uri="{FF2B5EF4-FFF2-40B4-BE49-F238E27FC236}">
                    <a16:creationId xmlns:a16="http://schemas.microsoft.com/office/drawing/2014/main" id="{E76D6632-4213-1A4C-994D-E58521FFA4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37" name="Rectangle 188">
              <a:extLst>
                <a:ext uri="{FF2B5EF4-FFF2-40B4-BE49-F238E27FC236}">
                  <a16:creationId xmlns:a16="http://schemas.microsoft.com/office/drawing/2014/main" id="{042D5530-947C-8042-964E-981127ADC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8" name="Rectangle 189">
              <a:extLst>
                <a:ext uri="{FF2B5EF4-FFF2-40B4-BE49-F238E27FC236}">
                  <a16:creationId xmlns:a16="http://schemas.microsoft.com/office/drawing/2014/main" id="{2F89380A-7E24-A848-A517-F0FC73692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9" name="Group 190">
              <a:extLst>
                <a:ext uri="{FF2B5EF4-FFF2-40B4-BE49-F238E27FC236}">
                  <a16:creationId xmlns:a16="http://schemas.microsoft.com/office/drawing/2014/main" id="{38C1848A-3B99-B348-91C8-29218555E8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55" name="AutoShape 191">
                <a:extLst>
                  <a:ext uri="{FF2B5EF4-FFF2-40B4-BE49-F238E27FC236}">
                    <a16:creationId xmlns:a16="http://schemas.microsoft.com/office/drawing/2014/main" id="{676776FA-ACE8-1B44-A3F2-EE744FFE1B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6" name="AutoShape 192">
                <a:extLst>
                  <a:ext uri="{FF2B5EF4-FFF2-40B4-BE49-F238E27FC236}">
                    <a16:creationId xmlns:a16="http://schemas.microsoft.com/office/drawing/2014/main" id="{642A052A-BC62-D049-9EBF-AC2B9D28A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40" name="Freeform 193">
              <a:extLst>
                <a:ext uri="{FF2B5EF4-FFF2-40B4-BE49-F238E27FC236}">
                  <a16:creationId xmlns:a16="http://schemas.microsoft.com/office/drawing/2014/main" id="{20022731-282E-5349-BD84-5AC9318941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41" name="Group 194">
              <a:extLst>
                <a:ext uri="{FF2B5EF4-FFF2-40B4-BE49-F238E27FC236}">
                  <a16:creationId xmlns:a16="http://schemas.microsoft.com/office/drawing/2014/main" id="{C8EEA896-B8C6-834F-9741-B4BC689404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53" name="AutoShape 195">
                <a:extLst>
                  <a:ext uri="{FF2B5EF4-FFF2-40B4-BE49-F238E27FC236}">
                    <a16:creationId xmlns:a16="http://schemas.microsoft.com/office/drawing/2014/main" id="{FAEB0127-5E88-8848-A1E8-FCDC82E85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4" name="AutoShape 196">
                <a:extLst>
                  <a:ext uri="{FF2B5EF4-FFF2-40B4-BE49-F238E27FC236}">
                    <a16:creationId xmlns:a16="http://schemas.microsoft.com/office/drawing/2014/main" id="{F6C14D4D-54BC-0347-8DE7-8C387B0DE5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42" name="Rectangle 197">
              <a:extLst>
                <a:ext uri="{FF2B5EF4-FFF2-40B4-BE49-F238E27FC236}">
                  <a16:creationId xmlns:a16="http://schemas.microsoft.com/office/drawing/2014/main" id="{DE2B5795-02B3-824F-BFB7-9E4468C2E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3" name="Freeform 198">
              <a:extLst>
                <a:ext uri="{FF2B5EF4-FFF2-40B4-BE49-F238E27FC236}">
                  <a16:creationId xmlns:a16="http://schemas.microsoft.com/office/drawing/2014/main" id="{30654D98-FCC5-4940-8B89-40DEC14D2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4" name="Freeform 199">
              <a:extLst>
                <a:ext uri="{FF2B5EF4-FFF2-40B4-BE49-F238E27FC236}">
                  <a16:creationId xmlns:a16="http://schemas.microsoft.com/office/drawing/2014/main" id="{DB2F1485-9F89-A14E-B2B0-E716B66FE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5" name="Oval 200">
              <a:extLst>
                <a:ext uri="{FF2B5EF4-FFF2-40B4-BE49-F238E27FC236}">
                  <a16:creationId xmlns:a16="http://schemas.microsoft.com/office/drawing/2014/main" id="{0913F7BB-B350-6F4C-8E3C-B4373B6BB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6" name="Freeform 201">
              <a:extLst>
                <a:ext uri="{FF2B5EF4-FFF2-40B4-BE49-F238E27FC236}">
                  <a16:creationId xmlns:a16="http://schemas.microsoft.com/office/drawing/2014/main" id="{D806CA0F-D39E-1044-8994-B3481BAC56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7" name="AutoShape 202">
              <a:extLst>
                <a:ext uri="{FF2B5EF4-FFF2-40B4-BE49-F238E27FC236}">
                  <a16:creationId xmlns:a16="http://schemas.microsoft.com/office/drawing/2014/main" id="{653E2F84-88DD-4C48-9132-5E9C22D3C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8" name="AutoShape 203">
              <a:extLst>
                <a:ext uri="{FF2B5EF4-FFF2-40B4-BE49-F238E27FC236}">
                  <a16:creationId xmlns:a16="http://schemas.microsoft.com/office/drawing/2014/main" id="{7C1622A3-9F30-FA42-9B80-C8BB00A05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9" name="Oval 204">
              <a:extLst>
                <a:ext uri="{FF2B5EF4-FFF2-40B4-BE49-F238E27FC236}">
                  <a16:creationId xmlns:a16="http://schemas.microsoft.com/office/drawing/2014/main" id="{432A4179-C51B-DE48-94FC-B7412F4DD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0" name="Oval 205">
              <a:extLst>
                <a:ext uri="{FF2B5EF4-FFF2-40B4-BE49-F238E27FC236}">
                  <a16:creationId xmlns:a16="http://schemas.microsoft.com/office/drawing/2014/main" id="{9EF71E96-D069-134D-9318-D85F7FF2C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51" name="Oval 206">
              <a:extLst>
                <a:ext uri="{FF2B5EF4-FFF2-40B4-BE49-F238E27FC236}">
                  <a16:creationId xmlns:a16="http://schemas.microsoft.com/office/drawing/2014/main" id="{3E78A6EB-9CEA-E74E-91AB-439D7171D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2" name="Rectangle 207">
              <a:extLst>
                <a:ext uri="{FF2B5EF4-FFF2-40B4-BE49-F238E27FC236}">
                  <a16:creationId xmlns:a16="http://schemas.microsoft.com/office/drawing/2014/main" id="{1A62E052-D07D-6743-8E2D-F67E3E528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61" name="Group 208">
            <a:extLst>
              <a:ext uri="{FF2B5EF4-FFF2-40B4-BE49-F238E27FC236}">
                <a16:creationId xmlns:a16="http://schemas.microsoft.com/office/drawing/2014/main" id="{6A05235C-3E77-6F4F-8ADA-6D04AB8484D1}"/>
              </a:ext>
            </a:extLst>
          </p:cNvPr>
          <p:cNvGrpSpPr>
            <a:grpSpLocks/>
          </p:cNvGrpSpPr>
          <p:nvPr/>
        </p:nvGrpSpPr>
        <p:grpSpPr bwMode="auto">
          <a:xfrm>
            <a:off x="9402667" y="1589358"/>
            <a:ext cx="377825" cy="576263"/>
            <a:chOff x="4140" y="429"/>
            <a:chExt cx="1425" cy="2396"/>
          </a:xfrm>
        </p:grpSpPr>
        <p:sp>
          <p:nvSpPr>
            <p:cNvPr id="362" name="Freeform 209">
              <a:extLst>
                <a:ext uri="{FF2B5EF4-FFF2-40B4-BE49-F238E27FC236}">
                  <a16:creationId xmlns:a16="http://schemas.microsoft.com/office/drawing/2014/main" id="{D166875E-AD19-804C-965F-CDAED7A64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3" name="Rectangle 210">
              <a:extLst>
                <a:ext uri="{FF2B5EF4-FFF2-40B4-BE49-F238E27FC236}">
                  <a16:creationId xmlns:a16="http://schemas.microsoft.com/office/drawing/2014/main" id="{EC5E264D-98A2-B44D-B995-4CB53C25E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4" name="Freeform 211">
              <a:extLst>
                <a:ext uri="{FF2B5EF4-FFF2-40B4-BE49-F238E27FC236}">
                  <a16:creationId xmlns:a16="http://schemas.microsoft.com/office/drawing/2014/main" id="{C1CF933D-FB73-3240-9F1D-5EED49E6A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5" name="Freeform 212">
              <a:extLst>
                <a:ext uri="{FF2B5EF4-FFF2-40B4-BE49-F238E27FC236}">
                  <a16:creationId xmlns:a16="http://schemas.microsoft.com/office/drawing/2014/main" id="{0FC67CB2-6BE1-1847-A437-D99084C5CC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6" name="Rectangle 213">
              <a:extLst>
                <a:ext uri="{FF2B5EF4-FFF2-40B4-BE49-F238E27FC236}">
                  <a16:creationId xmlns:a16="http://schemas.microsoft.com/office/drawing/2014/main" id="{14B7D932-BBFC-B74D-816C-440DB3FEB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67" name="Group 214">
              <a:extLst>
                <a:ext uri="{FF2B5EF4-FFF2-40B4-BE49-F238E27FC236}">
                  <a16:creationId xmlns:a16="http://schemas.microsoft.com/office/drawing/2014/main" id="{904783F7-C673-AC48-8DEC-45B791D2E0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92" name="AutoShape 215">
                <a:extLst>
                  <a:ext uri="{FF2B5EF4-FFF2-40B4-BE49-F238E27FC236}">
                    <a16:creationId xmlns:a16="http://schemas.microsoft.com/office/drawing/2014/main" id="{259ABA3E-950D-BF40-AF00-89747854A5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93" name="AutoShape 216">
                <a:extLst>
                  <a:ext uri="{FF2B5EF4-FFF2-40B4-BE49-F238E27FC236}">
                    <a16:creationId xmlns:a16="http://schemas.microsoft.com/office/drawing/2014/main" id="{D537C256-5556-E84D-BFD9-801601AF6D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68" name="Rectangle 217">
              <a:extLst>
                <a:ext uri="{FF2B5EF4-FFF2-40B4-BE49-F238E27FC236}">
                  <a16:creationId xmlns:a16="http://schemas.microsoft.com/office/drawing/2014/main" id="{6A16D193-BA00-FA4C-84D3-5F7B5C031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69" name="Group 218">
              <a:extLst>
                <a:ext uri="{FF2B5EF4-FFF2-40B4-BE49-F238E27FC236}">
                  <a16:creationId xmlns:a16="http://schemas.microsoft.com/office/drawing/2014/main" id="{7151F57C-7772-D741-B346-9FD22AFEAC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90" name="AutoShape 219">
                <a:extLst>
                  <a:ext uri="{FF2B5EF4-FFF2-40B4-BE49-F238E27FC236}">
                    <a16:creationId xmlns:a16="http://schemas.microsoft.com/office/drawing/2014/main" id="{28A8406C-AFA4-F94B-A2C4-E4FFB185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91" name="AutoShape 220">
                <a:extLst>
                  <a:ext uri="{FF2B5EF4-FFF2-40B4-BE49-F238E27FC236}">
                    <a16:creationId xmlns:a16="http://schemas.microsoft.com/office/drawing/2014/main" id="{9A186499-2183-C24F-89D0-ACB1D39A27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70" name="Rectangle 221">
              <a:extLst>
                <a:ext uri="{FF2B5EF4-FFF2-40B4-BE49-F238E27FC236}">
                  <a16:creationId xmlns:a16="http://schemas.microsoft.com/office/drawing/2014/main" id="{6959C99C-8685-CE45-B4A0-BEEBD9CE6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1" name="Rectangle 222">
              <a:extLst>
                <a:ext uri="{FF2B5EF4-FFF2-40B4-BE49-F238E27FC236}">
                  <a16:creationId xmlns:a16="http://schemas.microsoft.com/office/drawing/2014/main" id="{0CEC0CDC-F36A-E147-800E-4BFDDC412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72" name="Group 223">
              <a:extLst>
                <a:ext uri="{FF2B5EF4-FFF2-40B4-BE49-F238E27FC236}">
                  <a16:creationId xmlns:a16="http://schemas.microsoft.com/office/drawing/2014/main" id="{07BF1C14-2C6F-B94F-8289-1C37D6C615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88" name="AutoShape 224">
                <a:extLst>
                  <a:ext uri="{FF2B5EF4-FFF2-40B4-BE49-F238E27FC236}">
                    <a16:creationId xmlns:a16="http://schemas.microsoft.com/office/drawing/2014/main" id="{B660D864-E6AF-2A4B-AF6E-15E67C2461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9" name="AutoShape 225">
                <a:extLst>
                  <a:ext uri="{FF2B5EF4-FFF2-40B4-BE49-F238E27FC236}">
                    <a16:creationId xmlns:a16="http://schemas.microsoft.com/office/drawing/2014/main" id="{A5592FCE-B8EB-CD42-BD69-D7E95DA3E2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73" name="Freeform 226">
              <a:extLst>
                <a:ext uri="{FF2B5EF4-FFF2-40B4-BE49-F238E27FC236}">
                  <a16:creationId xmlns:a16="http://schemas.microsoft.com/office/drawing/2014/main" id="{176C9152-AD9C-0043-999D-97BF01B75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74" name="Group 227">
              <a:extLst>
                <a:ext uri="{FF2B5EF4-FFF2-40B4-BE49-F238E27FC236}">
                  <a16:creationId xmlns:a16="http://schemas.microsoft.com/office/drawing/2014/main" id="{DB7553BD-7EEF-1144-A10E-45052E7535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86" name="AutoShape 228">
                <a:extLst>
                  <a:ext uri="{FF2B5EF4-FFF2-40B4-BE49-F238E27FC236}">
                    <a16:creationId xmlns:a16="http://schemas.microsoft.com/office/drawing/2014/main" id="{209B423B-7C84-A444-BC5D-A11FD15670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7" name="AutoShape 229">
                <a:extLst>
                  <a:ext uri="{FF2B5EF4-FFF2-40B4-BE49-F238E27FC236}">
                    <a16:creationId xmlns:a16="http://schemas.microsoft.com/office/drawing/2014/main" id="{5AE73D33-B566-9A49-9DC6-C5469487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75" name="Rectangle 230">
              <a:extLst>
                <a:ext uri="{FF2B5EF4-FFF2-40B4-BE49-F238E27FC236}">
                  <a16:creationId xmlns:a16="http://schemas.microsoft.com/office/drawing/2014/main" id="{F54FB1FA-BA67-4B47-8CD0-DC612A86E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6" name="Freeform 231">
              <a:extLst>
                <a:ext uri="{FF2B5EF4-FFF2-40B4-BE49-F238E27FC236}">
                  <a16:creationId xmlns:a16="http://schemas.microsoft.com/office/drawing/2014/main" id="{A3240397-6B0C-654E-88F1-F3F3AD623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7" name="Freeform 232">
              <a:extLst>
                <a:ext uri="{FF2B5EF4-FFF2-40B4-BE49-F238E27FC236}">
                  <a16:creationId xmlns:a16="http://schemas.microsoft.com/office/drawing/2014/main" id="{1A86C13D-4B43-504E-B61C-E2C654775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8" name="Oval 233">
              <a:extLst>
                <a:ext uri="{FF2B5EF4-FFF2-40B4-BE49-F238E27FC236}">
                  <a16:creationId xmlns:a16="http://schemas.microsoft.com/office/drawing/2014/main" id="{A925E2BE-2521-064E-94A2-F5B3CE2A6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9" name="Freeform 234">
              <a:extLst>
                <a:ext uri="{FF2B5EF4-FFF2-40B4-BE49-F238E27FC236}">
                  <a16:creationId xmlns:a16="http://schemas.microsoft.com/office/drawing/2014/main" id="{D0F8527B-9979-9843-B950-02EEB33AD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0" name="AutoShape 235">
              <a:extLst>
                <a:ext uri="{FF2B5EF4-FFF2-40B4-BE49-F238E27FC236}">
                  <a16:creationId xmlns:a16="http://schemas.microsoft.com/office/drawing/2014/main" id="{01246D65-1D83-514D-96A0-3F53F7E62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1" name="AutoShape 236">
              <a:extLst>
                <a:ext uri="{FF2B5EF4-FFF2-40B4-BE49-F238E27FC236}">
                  <a16:creationId xmlns:a16="http://schemas.microsoft.com/office/drawing/2014/main" id="{EE09E67D-74DE-8E41-B31D-30EBA899E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2" name="Oval 237">
              <a:extLst>
                <a:ext uri="{FF2B5EF4-FFF2-40B4-BE49-F238E27FC236}">
                  <a16:creationId xmlns:a16="http://schemas.microsoft.com/office/drawing/2014/main" id="{1BAA3765-A4A2-D249-B5E6-B37A65069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3" name="Oval 238">
              <a:extLst>
                <a:ext uri="{FF2B5EF4-FFF2-40B4-BE49-F238E27FC236}">
                  <a16:creationId xmlns:a16="http://schemas.microsoft.com/office/drawing/2014/main" id="{B5829A6B-5209-D644-82E1-A9C2A8D9A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84" name="Oval 239">
              <a:extLst>
                <a:ext uri="{FF2B5EF4-FFF2-40B4-BE49-F238E27FC236}">
                  <a16:creationId xmlns:a16="http://schemas.microsoft.com/office/drawing/2014/main" id="{95394ED4-DC3D-F146-9AEE-0FC4AFC88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5" name="Rectangle 240">
              <a:extLst>
                <a:ext uri="{FF2B5EF4-FFF2-40B4-BE49-F238E27FC236}">
                  <a16:creationId xmlns:a16="http://schemas.microsoft.com/office/drawing/2014/main" id="{A039A534-5AD2-354C-8072-85670484B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94" name="Group 241">
            <a:extLst>
              <a:ext uri="{FF2B5EF4-FFF2-40B4-BE49-F238E27FC236}">
                <a16:creationId xmlns:a16="http://schemas.microsoft.com/office/drawing/2014/main" id="{9BE96710-6956-1941-96D5-89D2082B85BD}"/>
              </a:ext>
            </a:extLst>
          </p:cNvPr>
          <p:cNvGrpSpPr>
            <a:grpSpLocks/>
          </p:cNvGrpSpPr>
          <p:nvPr/>
        </p:nvGrpSpPr>
        <p:grpSpPr bwMode="auto">
          <a:xfrm>
            <a:off x="10012267" y="1741758"/>
            <a:ext cx="377825" cy="576263"/>
            <a:chOff x="4140" y="429"/>
            <a:chExt cx="1425" cy="2396"/>
          </a:xfrm>
        </p:grpSpPr>
        <p:sp>
          <p:nvSpPr>
            <p:cNvPr id="395" name="Freeform 242">
              <a:extLst>
                <a:ext uri="{FF2B5EF4-FFF2-40B4-BE49-F238E27FC236}">
                  <a16:creationId xmlns:a16="http://schemas.microsoft.com/office/drawing/2014/main" id="{98FED06C-86AC-174D-897A-AF88782AB3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6" name="Rectangle 243">
              <a:extLst>
                <a:ext uri="{FF2B5EF4-FFF2-40B4-BE49-F238E27FC236}">
                  <a16:creationId xmlns:a16="http://schemas.microsoft.com/office/drawing/2014/main" id="{7BCB3493-2EA3-894F-95D3-4BD9689BC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7" name="Freeform 244">
              <a:extLst>
                <a:ext uri="{FF2B5EF4-FFF2-40B4-BE49-F238E27FC236}">
                  <a16:creationId xmlns:a16="http://schemas.microsoft.com/office/drawing/2014/main" id="{04E3D02B-467F-7F4F-8DC3-9D363101F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8" name="Freeform 245">
              <a:extLst>
                <a:ext uri="{FF2B5EF4-FFF2-40B4-BE49-F238E27FC236}">
                  <a16:creationId xmlns:a16="http://schemas.microsoft.com/office/drawing/2014/main" id="{DA94A9FA-D5B5-214A-8D37-34D4B61F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9" name="Rectangle 246">
              <a:extLst>
                <a:ext uri="{FF2B5EF4-FFF2-40B4-BE49-F238E27FC236}">
                  <a16:creationId xmlns:a16="http://schemas.microsoft.com/office/drawing/2014/main" id="{50539DB1-8D20-F44A-8958-354C5B49C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00" name="Group 247">
              <a:extLst>
                <a:ext uri="{FF2B5EF4-FFF2-40B4-BE49-F238E27FC236}">
                  <a16:creationId xmlns:a16="http://schemas.microsoft.com/office/drawing/2014/main" id="{ABC4B2B5-E127-B14E-8370-5BCDD85E29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25" name="AutoShape 248">
                <a:extLst>
                  <a:ext uri="{FF2B5EF4-FFF2-40B4-BE49-F238E27FC236}">
                    <a16:creationId xmlns:a16="http://schemas.microsoft.com/office/drawing/2014/main" id="{2544F03E-3822-9142-840A-4600BC4923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6" name="AutoShape 249">
                <a:extLst>
                  <a:ext uri="{FF2B5EF4-FFF2-40B4-BE49-F238E27FC236}">
                    <a16:creationId xmlns:a16="http://schemas.microsoft.com/office/drawing/2014/main" id="{0D6C988D-2CAC-3A4A-8FAC-72B8697E7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01" name="Rectangle 250">
              <a:extLst>
                <a:ext uri="{FF2B5EF4-FFF2-40B4-BE49-F238E27FC236}">
                  <a16:creationId xmlns:a16="http://schemas.microsoft.com/office/drawing/2014/main" id="{FA55D5A2-C0A3-7741-814B-310A28BDD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02" name="Group 251">
              <a:extLst>
                <a:ext uri="{FF2B5EF4-FFF2-40B4-BE49-F238E27FC236}">
                  <a16:creationId xmlns:a16="http://schemas.microsoft.com/office/drawing/2014/main" id="{DC8A3227-B450-FB4D-852D-DC7E66FF66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23" name="AutoShape 252">
                <a:extLst>
                  <a:ext uri="{FF2B5EF4-FFF2-40B4-BE49-F238E27FC236}">
                    <a16:creationId xmlns:a16="http://schemas.microsoft.com/office/drawing/2014/main" id="{07F021BE-923D-804C-AB1C-CB812D97B7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4" name="AutoShape 253">
                <a:extLst>
                  <a:ext uri="{FF2B5EF4-FFF2-40B4-BE49-F238E27FC236}">
                    <a16:creationId xmlns:a16="http://schemas.microsoft.com/office/drawing/2014/main" id="{3A5C7537-D941-954D-9024-BF32F6D134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03" name="Rectangle 254">
              <a:extLst>
                <a:ext uri="{FF2B5EF4-FFF2-40B4-BE49-F238E27FC236}">
                  <a16:creationId xmlns:a16="http://schemas.microsoft.com/office/drawing/2014/main" id="{855ECB0D-BAD2-724F-8296-56F037E68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4" name="Rectangle 255">
              <a:extLst>
                <a:ext uri="{FF2B5EF4-FFF2-40B4-BE49-F238E27FC236}">
                  <a16:creationId xmlns:a16="http://schemas.microsoft.com/office/drawing/2014/main" id="{6D021B7D-23B8-4545-B682-3F0C4BAB5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05" name="Group 256">
              <a:extLst>
                <a:ext uri="{FF2B5EF4-FFF2-40B4-BE49-F238E27FC236}">
                  <a16:creationId xmlns:a16="http://schemas.microsoft.com/office/drawing/2014/main" id="{431DAF1F-4CC8-1C41-8EEC-05F7D5D789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21" name="AutoShape 257">
                <a:extLst>
                  <a:ext uri="{FF2B5EF4-FFF2-40B4-BE49-F238E27FC236}">
                    <a16:creationId xmlns:a16="http://schemas.microsoft.com/office/drawing/2014/main" id="{18C2CCBA-D707-A24B-A885-97D020E7B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2" name="AutoShape 258">
                <a:extLst>
                  <a:ext uri="{FF2B5EF4-FFF2-40B4-BE49-F238E27FC236}">
                    <a16:creationId xmlns:a16="http://schemas.microsoft.com/office/drawing/2014/main" id="{D7E10C1F-D1F0-7148-A44B-7FEC28811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06" name="Freeform 259">
              <a:extLst>
                <a:ext uri="{FF2B5EF4-FFF2-40B4-BE49-F238E27FC236}">
                  <a16:creationId xmlns:a16="http://schemas.microsoft.com/office/drawing/2014/main" id="{0365C11C-6E47-864E-8122-6C27C34F0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07" name="Group 260">
              <a:extLst>
                <a:ext uri="{FF2B5EF4-FFF2-40B4-BE49-F238E27FC236}">
                  <a16:creationId xmlns:a16="http://schemas.microsoft.com/office/drawing/2014/main" id="{27B41BB0-4231-F248-B65A-1A45AD2C9C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19" name="AutoShape 261">
                <a:extLst>
                  <a:ext uri="{FF2B5EF4-FFF2-40B4-BE49-F238E27FC236}">
                    <a16:creationId xmlns:a16="http://schemas.microsoft.com/office/drawing/2014/main" id="{CEAEF38F-92BA-B54F-82FB-C23A106C0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0" name="AutoShape 262">
                <a:extLst>
                  <a:ext uri="{FF2B5EF4-FFF2-40B4-BE49-F238E27FC236}">
                    <a16:creationId xmlns:a16="http://schemas.microsoft.com/office/drawing/2014/main" id="{77559B45-47D4-F047-A0E1-3FD4F7705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08" name="Rectangle 263">
              <a:extLst>
                <a:ext uri="{FF2B5EF4-FFF2-40B4-BE49-F238E27FC236}">
                  <a16:creationId xmlns:a16="http://schemas.microsoft.com/office/drawing/2014/main" id="{2BB4AB2F-1E19-ED46-91D0-686A5791A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9" name="Freeform 264">
              <a:extLst>
                <a:ext uri="{FF2B5EF4-FFF2-40B4-BE49-F238E27FC236}">
                  <a16:creationId xmlns:a16="http://schemas.microsoft.com/office/drawing/2014/main" id="{EFA4165B-2B89-EA44-AAFD-284DDE325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0" name="Freeform 265">
              <a:extLst>
                <a:ext uri="{FF2B5EF4-FFF2-40B4-BE49-F238E27FC236}">
                  <a16:creationId xmlns:a16="http://schemas.microsoft.com/office/drawing/2014/main" id="{BF31806F-E19D-6643-B3AB-FCD244912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1" name="Oval 266">
              <a:extLst>
                <a:ext uri="{FF2B5EF4-FFF2-40B4-BE49-F238E27FC236}">
                  <a16:creationId xmlns:a16="http://schemas.microsoft.com/office/drawing/2014/main" id="{297B65E1-F9B5-1942-BAE5-456457D2A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2" name="Freeform 267">
              <a:extLst>
                <a:ext uri="{FF2B5EF4-FFF2-40B4-BE49-F238E27FC236}">
                  <a16:creationId xmlns:a16="http://schemas.microsoft.com/office/drawing/2014/main" id="{D1451455-90D3-7B4E-9A6C-AC54A2B18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3" name="AutoShape 268">
              <a:extLst>
                <a:ext uri="{FF2B5EF4-FFF2-40B4-BE49-F238E27FC236}">
                  <a16:creationId xmlns:a16="http://schemas.microsoft.com/office/drawing/2014/main" id="{B96820D1-74F4-9A4F-81C3-99D80AA66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4" name="AutoShape 269">
              <a:extLst>
                <a:ext uri="{FF2B5EF4-FFF2-40B4-BE49-F238E27FC236}">
                  <a16:creationId xmlns:a16="http://schemas.microsoft.com/office/drawing/2014/main" id="{24247BD6-F113-7F46-93F5-34E742E7F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5" name="Oval 270">
              <a:extLst>
                <a:ext uri="{FF2B5EF4-FFF2-40B4-BE49-F238E27FC236}">
                  <a16:creationId xmlns:a16="http://schemas.microsoft.com/office/drawing/2014/main" id="{4716773C-A574-8342-86DD-F8046121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6" name="Oval 271">
              <a:extLst>
                <a:ext uri="{FF2B5EF4-FFF2-40B4-BE49-F238E27FC236}">
                  <a16:creationId xmlns:a16="http://schemas.microsoft.com/office/drawing/2014/main" id="{9F959D50-71EC-0F46-8ED3-4FE4C63D6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17" name="Oval 272">
              <a:extLst>
                <a:ext uri="{FF2B5EF4-FFF2-40B4-BE49-F238E27FC236}">
                  <a16:creationId xmlns:a16="http://schemas.microsoft.com/office/drawing/2014/main" id="{E6997777-676B-9145-9B53-650C59909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8" name="Rectangle 273">
              <a:extLst>
                <a:ext uri="{FF2B5EF4-FFF2-40B4-BE49-F238E27FC236}">
                  <a16:creationId xmlns:a16="http://schemas.microsoft.com/office/drawing/2014/main" id="{80128537-C0E9-B945-A472-82EC596F1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27" name="Group 274">
            <a:extLst>
              <a:ext uri="{FF2B5EF4-FFF2-40B4-BE49-F238E27FC236}">
                <a16:creationId xmlns:a16="http://schemas.microsoft.com/office/drawing/2014/main" id="{637BEA6D-6926-F241-A7B7-63FD120295AA}"/>
              </a:ext>
            </a:extLst>
          </p:cNvPr>
          <p:cNvGrpSpPr>
            <a:grpSpLocks/>
          </p:cNvGrpSpPr>
          <p:nvPr/>
        </p:nvGrpSpPr>
        <p:grpSpPr bwMode="auto">
          <a:xfrm>
            <a:off x="10340880" y="2687908"/>
            <a:ext cx="377825" cy="576263"/>
            <a:chOff x="4140" y="429"/>
            <a:chExt cx="1425" cy="2396"/>
          </a:xfrm>
        </p:grpSpPr>
        <p:sp>
          <p:nvSpPr>
            <p:cNvPr id="428" name="Freeform 275">
              <a:extLst>
                <a:ext uri="{FF2B5EF4-FFF2-40B4-BE49-F238E27FC236}">
                  <a16:creationId xmlns:a16="http://schemas.microsoft.com/office/drawing/2014/main" id="{B73B5122-7AC1-A541-A7CB-7C92E34FE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9" name="Rectangle 276">
              <a:extLst>
                <a:ext uri="{FF2B5EF4-FFF2-40B4-BE49-F238E27FC236}">
                  <a16:creationId xmlns:a16="http://schemas.microsoft.com/office/drawing/2014/main" id="{618AFC31-125F-CC41-8835-357B8CF40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0" name="Freeform 277">
              <a:extLst>
                <a:ext uri="{FF2B5EF4-FFF2-40B4-BE49-F238E27FC236}">
                  <a16:creationId xmlns:a16="http://schemas.microsoft.com/office/drawing/2014/main" id="{BA586EC9-AFB5-864C-A8D5-50566D382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1" name="Freeform 278">
              <a:extLst>
                <a:ext uri="{FF2B5EF4-FFF2-40B4-BE49-F238E27FC236}">
                  <a16:creationId xmlns:a16="http://schemas.microsoft.com/office/drawing/2014/main" id="{988FA82D-26DD-2446-871B-4FBCD5FE6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2" name="Rectangle 279">
              <a:extLst>
                <a:ext uri="{FF2B5EF4-FFF2-40B4-BE49-F238E27FC236}">
                  <a16:creationId xmlns:a16="http://schemas.microsoft.com/office/drawing/2014/main" id="{E4B9CCE7-0279-6143-BB4D-1198F3326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33" name="Group 280">
              <a:extLst>
                <a:ext uri="{FF2B5EF4-FFF2-40B4-BE49-F238E27FC236}">
                  <a16:creationId xmlns:a16="http://schemas.microsoft.com/office/drawing/2014/main" id="{2924B866-539E-1244-B043-D51911A295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8" name="AutoShape 281">
                <a:extLst>
                  <a:ext uri="{FF2B5EF4-FFF2-40B4-BE49-F238E27FC236}">
                    <a16:creationId xmlns:a16="http://schemas.microsoft.com/office/drawing/2014/main" id="{BDE3646A-4204-5046-942C-15C1653380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59" name="AutoShape 282">
                <a:extLst>
                  <a:ext uri="{FF2B5EF4-FFF2-40B4-BE49-F238E27FC236}">
                    <a16:creationId xmlns:a16="http://schemas.microsoft.com/office/drawing/2014/main" id="{6DE9F0CF-D5ED-704E-8142-3345FC3BBC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34" name="Rectangle 283">
              <a:extLst>
                <a:ext uri="{FF2B5EF4-FFF2-40B4-BE49-F238E27FC236}">
                  <a16:creationId xmlns:a16="http://schemas.microsoft.com/office/drawing/2014/main" id="{657D3494-75CD-034E-9543-256927444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35" name="Group 284">
              <a:extLst>
                <a:ext uri="{FF2B5EF4-FFF2-40B4-BE49-F238E27FC236}">
                  <a16:creationId xmlns:a16="http://schemas.microsoft.com/office/drawing/2014/main" id="{3B21D6B8-9A13-CB4D-A567-07369736D7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56" name="AutoShape 285">
                <a:extLst>
                  <a:ext uri="{FF2B5EF4-FFF2-40B4-BE49-F238E27FC236}">
                    <a16:creationId xmlns:a16="http://schemas.microsoft.com/office/drawing/2014/main" id="{6F0CB466-469D-3F45-BE66-39F561D609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57" name="AutoShape 286">
                <a:extLst>
                  <a:ext uri="{FF2B5EF4-FFF2-40B4-BE49-F238E27FC236}">
                    <a16:creationId xmlns:a16="http://schemas.microsoft.com/office/drawing/2014/main" id="{29D719D4-E1C6-604A-8870-549D67683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36" name="Rectangle 287">
              <a:extLst>
                <a:ext uri="{FF2B5EF4-FFF2-40B4-BE49-F238E27FC236}">
                  <a16:creationId xmlns:a16="http://schemas.microsoft.com/office/drawing/2014/main" id="{0D71907F-6787-7144-A19B-418733EE1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7" name="Rectangle 288">
              <a:extLst>
                <a:ext uri="{FF2B5EF4-FFF2-40B4-BE49-F238E27FC236}">
                  <a16:creationId xmlns:a16="http://schemas.microsoft.com/office/drawing/2014/main" id="{35AED19C-A1F1-AC46-914C-8F5D6F4BC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38" name="Group 289">
              <a:extLst>
                <a:ext uri="{FF2B5EF4-FFF2-40B4-BE49-F238E27FC236}">
                  <a16:creationId xmlns:a16="http://schemas.microsoft.com/office/drawing/2014/main" id="{45D31D32-5A14-5742-954A-BA17509AC6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54" name="AutoShape 290">
                <a:extLst>
                  <a:ext uri="{FF2B5EF4-FFF2-40B4-BE49-F238E27FC236}">
                    <a16:creationId xmlns:a16="http://schemas.microsoft.com/office/drawing/2014/main" id="{FBB57FC3-B7A2-A541-9EC0-D57A59BBEF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55" name="AutoShape 291">
                <a:extLst>
                  <a:ext uri="{FF2B5EF4-FFF2-40B4-BE49-F238E27FC236}">
                    <a16:creationId xmlns:a16="http://schemas.microsoft.com/office/drawing/2014/main" id="{52BE3087-7497-914D-B468-02CDAA58DB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39" name="Freeform 292">
              <a:extLst>
                <a:ext uri="{FF2B5EF4-FFF2-40B4-BE49-F238E27FC236}">
                  <a16:creationId xmlns:a16="http://schemas.microsoft.com/office/drawing/2014/main" id="{5070ED80-559E-4540-964B-D73009E42A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40" name="Group 293">
              <a:extLst>
                <a:ext uri="{FF2B5EF4-FFF2-40B4-BE49-F238E27FC236}">
                  <a16:creationId xmlns:a16="http://schemas.microsoft.com/office/drawing/2014/main" id="{30993F73-047D-CD47-96E3-F759940430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52" name="AutoShape 294">
                <a:extLst>
                  <a:ext uri="{FF2B5EF4-FFF2-40B4-BE49-F238E27FC236}">
                    <a16:creationId xmlns:a16="http://schemas.microsoft.com/office/drawing/2014/main" id="{F253CC19-7627-6043-A479-C0AADFD1B0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53" name="AutoShape 295">
                <a:extLst>
                  <a:ext uri="{FF2B5EF4-FFF2-40B4-BE49-F238E27FC236}">
                    <a16:creationId xmlns:a16="http://schemas.microsoft.com/office/drawing/2014/main" id="{9818C9E1-67F5-5D42-8D8A-BFA5671949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41" name="Rectangle 296">
              <a:extLst>
                <a:ext uri="{FF2B5EF4-FFF2-40B4-BE49-F238E27FC236}">
                  <a16:creationId xmlns:a16="http://schemas.microsoft.com/office/drawing/2014/main" id="{D263AAA2-92D9-9A4A-9D5F-0CEC89CD0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2" name="Freeform 297">
              <a:extLst>
                <a:ext uri="{FF2B5EF4-FFF2-40B4-BE49-F238E27FC236}">
                  <a16:creationId xmlns:a16="http://schemas.microsoft.com/office/drawing/2014/main" id="{51AD4C3A-6939-3B47-91CC-E1A0D3A3E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3" name="Freeform 298">
              <a:extLst>
                <a:ext uri="{FF2B5EF4-FFF2-40B4-BE49-F238E27FC236}">
                  <a16:creationId xmlns:a16="http://schemas.microsoft.com/office/drawing/2014/main" id="{023E9D5F-D41C-8A48-B73A-4E4F43755A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4" name="Oval 299">
              <a:extLst>
                <a:ext uri="{FF2B5EF4-FFF2-40B4-BE49-F238E27FC236}">
                  <a16:creationId xmlns:a16="http://schemas.microsoft.com/office/drawing/2014/main" id="{C4126737-BE73-B444-BC40-5B679E6E1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5" name="Freeform 300">
              <a:extLst>
                <a:ext uri="{FF2B5EF4-FFF2-40B4-BE49-F238E27FC236}">
                  <a16:creationId xmlns:a16="http://schemas.microsoft.com/office/drawing/2014/main" id="{567B6CFD-A1A1-094D-8F7C-5A9EF1AB0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6" name="AutoShape 301">
              <a:extLst>
                <a:ext uri="{FF2B5EF4-FFF2-40B4-BE49-F238E27FC236}">
                  <a16:creationId xmlns:a16="http://schemas.microsoft.com/office/drawing/2014/main" id="{3B7B7519-C492-8348-B873-C01A2103E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7" name="AutoShape 302">
              <a:extLst>
                <a:ext uri="{FF2B5EF4-FFF2-40B4-BE49-F238E27FC236}">
                  <a16:creationId xmlns:a16="http://schemas.microsoft.com/office/drawing/2014/main" id="{0AEDB1EF-7012-ED44-8FBC-F1B714A63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8" name="Oval 303">
              <a:extLst>
                <a:ext uri="{FF2B5EF4-FFF2-40B4-BE49-F238E27FC236}">
                  <a16:creationId xmlns:a16="http://schemas.microsoft.com/office/drawing/2014/main" id="{BA640DBB-C29F-A54E-BE9A-180B14269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9" name="Oval 304">
              <a:extLst>
                <a:ext uri="{FF2B5EF4-FFF2-40B4-BE49-F238E27FC236}">
                  <a16:creationId xmlns:a16="http://schemas.microsoft.com/office/drawing/2014/main" id="{2F7F78D4-9C68-A84C-8801-9C057B8C1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50" name="Oval 305">
              <a:extLst>
                <a:ext uri="{FF2B5EF4-FFF2-40B4-BE49-F238E27FC236}">
                  <a16:creationId xmlns:a16="http://schemas.microsoft.com/office/drawing/2014/main" id="{3D213A7E-B9E9-694B-8ED3-47609E49D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1" name="Rectangle 306">
              <a:extLst>
                <a:ext uri="{FF2B5EF4-FFF2-40B4-BE49-F238E27FC236}">
                  <a16:creationId xmlns:a16="http://schemas.microsoft.com/office/drawing/2014/main" id="{4F8B5B78-3482-8142-BC2B-1825AA302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93" name="Group 340">
            <a:extLst>
              <a:ext uri="{FF2B5EF4-FFF2-40B4-BE49-F238E27FC236}">
                <a16:creationId xmlns:a16="http://schemas.microsoft.com/office/drawing/2014/main" id="{3B951C82-D444-224D-9348-99C19D9166DC}"/>
              </a:ext>
            </a:extLst>
          </p:cNvPr>
          <p:cNvGrpSpPr>
            <a:grpSpLocks/>
          </p:cNvGrpSpPr>
          <p:nvPr/>
        </p:nvGrpSpPr>
        <p:grpSpPr bwMode="auto">
          <a:xfrm>
            <a:off x="8396192" y="5170758"/>
            <a:ext cx="525463" cy="557213"/>
            <a:chOff x="-44" y="1473"/>
            <a:chExt cx="981" cy="1105"/>
          </a:xfrm>
        </p:grpSpPr>
        <p:pic>
          <p:nvPicPr>
            <p:cNvPr id="494" name="Picture 341" descr="desktop_computer_stylized_medium">
              <a:extLst>
                <a:ext uri="{FF2B5EF4-FFF2-40B4-BE49-F238E27FC236}">
                  <a16:creationId xmlns:a16="http://schemas.microsoft.com/office/drawing/2014/main" id="{A2EB07C0-0A48-8944-B12C-316C163FF0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5" name="Freeform 342">
              <a:extLst>
                <a:ext uri="{FF2B5EF4-FFF2-40B4-BE49-F238E27FC236}">
                  <a16:creationId xmlns:a16="http://schemas.microsoft.com/office/drawing/2014/main" id="{2E93558C-0361-464A-9337-3AA86EC1D4B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96" name="Group 343">
            <a:extLst>
              <a:ext uri="{FF2B5EF4-FFF2-40B4-BE49-F238E27FC236}">
                <a16:creationId xmlns:a16="http://schemas.microsoft.com/office/drawing/2014/main" id="{B96E9301-59D5-4D4B-95C3-D8F5D00E370A}"/>
              </a:ext>
            </a:extLst>
          </p:cNvPr>
          <p:cNvGrpSpPr>
            <a:grpSpLocks/>
          </p:cNvGrpSpPr>
          <p:nvPr/>
        </p:nvGrpSpPr>
        <p:grpSpPr bwMode="auto">
          <a:xfrm>
            <a:off x="8920067" y="5159646"/>
            <a:ext cx="525463" cy="557212"/>
            <a:chOff x="-44" y="1473"/>
            <a:chExt cx="981" cy="1105"/>
          </a:xfrm>
        </p:grpSpPr>
        <p:pic>
          <p:nvPicPr>
            <p:cNvPr id="497" name="Picture 344" descr="desktop_computer_stylized_medium">
              <a:extLst>
                <a:ext uri="{FF2B5EF4-FFF2-40B4-BE49-F238E27FC236}">
                  <a16:creationId xmlns:a16="http://schemas.microsoft.com/office/drawing/2014/main" id="{A8402C6A-6509-0642-B84E-51B8097E13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8" name="Freeform 345">
              <a:extLst>
                <a:ext uri="{FF2B5EF4-FFF2-40B4-BE49-F238E27FC236}">
                  <a16:creationId xmlns:a16="http://schemas.microsoft.com/office/drawing/2014/main" id="{6E7E5B0F-1FE1-6A4B-BCDC-96E210FCE5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21" name="Group 520">
            <a:extLst>
              <a:ext uri="{FF2B5EF4-FFF2-40B4-BE49-F238E27FC236}">
                <a16:creationId xmlns:a16="http://schemas.microsoft.com/office/drawing/2014/main" id="{8E1A0307-E695-FC42-983B-9915B98768EC}"/>
              </a:ext>
            </a:extLst>
          </p:cNvPr>
          <p:cNvGrpSpPr/>
          <p:nvPr/>
        </p:nvGrpSpPr>
        <p:grpSpPr>
          <a:xfrm>
            <a:off x="8988913" y="3095664"/>
            <a:ext cx="889089" cy="466491"/>
            <a:chOff x="7493876" y="2774731"/>
            <a:chExt cx="1481958" cy="894622"/>
          </a:xfrm>
        </p:grpSpPr>
        <p:sp>
          <p:nvSpPr>
            <p:cNvPr id="522" name="Freeform 521">
              <a:extLst>
                <a:ext uri="{FF2B5EF4-FFF2-40B4-BE49-F238E27FC236}">
                  <a16:creationId xmlns:a16="http://schemas.microsoft.com/office/drawing/2014/main" id="{DC9856E7-1969-524C-8F21-65D77697BD0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FFDA8F93-2C48-6A4A-9D27-9AECFC5B94B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C7EC4B67-EB13-E647-A5CD-E91C5D1F409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25" name="Freeform 524">
                <a:extLst>
                  <a:ext uri="{FF2B5EF4-FFF2-40B4-BE49-F238E27FC236}">
                    <a16:creationId xmlns:a16="http://schemas.microsoft.com/office/drawing/2014/main" id="{6145C3A8-D719-B744-9DC6-51E7FB72118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6" name="Freeform 525">
                <a:extLst>
                  <a:ext uri="{FF2B5EF4-FFF2-40B4-BE49-F238E27FC236}">
                    <a16:creationId xmlns:a16="http://schemas.microsoft.com/office/drawing/2014/main" id="{92F9C394-34C8-3D42-ACE0-014520ED0D5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7" name="Freeform 526">
                <a:extLst>
                  <a:ext uri="{FF2B5EF4-FFF2-40B4-BE49-F238E27FC236}">
                    <a16:creationId xmlns:a16="http://schemas.microsoft.com/office/drawing/2014/main" id="{3E34F096-DAE4-6D4F-9026-F07CB5FB9F7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8" name="Freeform 527">
                <a:extLst>
                  <a:ext uri="{FF2B5EF4-FFF2-40B4-BE49-F238E27FC236}">
                    <a16:creationId xmlns:a16="http://schemas.microsoft.com/office/drawing/2014/main" id="{3D175E3D-A4A7-3F4E-8C6B-A59321AD72E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530" name="Rectangle 4">
            <a:extLst>
              <a:ext uri="{FF2B5EF4-FFF2-40B4-BE49-F238E27FC236}">
                <a16:creationId xmlns:a16="http://schemas.microsoft.com/office/drawing/2014/main" id="{0F198874-EC24-3849-8C53-D24368598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724" y="1362307"/>
            <a:ext cx="6123957" cy="251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Scenario: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access link rate: 1.54 Mbps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RTT from institutional router to server: 2 sec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web object size: 100K bits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average request rate from browsers to origin servers: 15/sec</a:t>
            </a:r>
          </a:p>
          <a:p>
            <a:pPr marL="800100" marR="0" lvl="1" indent="-342900" algn="l" defTabSz="914400" rtl="0" eaLnBrk="0" fontAlgn="base" latinLnBrk="0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avg data rate to browsers: 1.50 Mbps</a:t>
            </a:r>
          </a:p>
        </p:txBody>
      </p: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B2C32989-94BE-1349-908C-1DF72CEEA243}"/>
              </a:ext>
            </a:extLst>
          </p:cNvPr>
          <p:cNvGrpSpPr/>
          <p:nvPr/>
        </p:nvGrpSpPr>
        <p:grpSpPr>
          <a:xfrm>
            <a:off x="8967576" y="4437217"/>
            <a:ext cx="889089" cy="466491"/>
            <a:chOff x="7493876" y="2774731"/>
            <a:chExt cx="1481958" cy="894622"/>
          </a:xfrm>
        </p:grpSpPr>
        <p:sp>
          <p:nvSpPr>
            <p:cNvPr id="511" name="Freeform 510">
              <a:extLst>
                <a:ext uri="{FF2B5EF4-FFF2-40B4-BE49-F238E27FC236}">
                  <a16:creationId xmlns:a16="http://schemas.microsoft.com/office/drawing/2014/main" id="{C2991A41-3005-6140-8488-3B5A28439BE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49B8AB88-8810-704D-9300-A83DE18C86C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13" name="Group 512">
              <a:extLst>
                <a:ext uri="{FF2B5EF4-FFF2-40B4-BE49-F238E27FC236}">
                  <a16:creationId xmlns:a16="http://schemas.microsoft.com/office/drawing/2014/main" id="{9DCFAF85-9D5F-BD4E-92DB-E7931A4466B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14" name="Freeform 513">
                <a:extLst>
                  <a:ext uri="{FF2B5EF4-FFF2-40B4-BE49-F238E27FC236}">
                    <a16:creationId xmlns:a16="http://schemas.microsoft.com/office/drawing/2014/main" id="{EB001B67-F654-CF4C-934D-354F339EBA6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5" name="Freeform 514">
                <a:extLst>
                  <a:ext uri="{FF2B5EF4-FFF2-40B4-BE49-F238E27FC236}">
                    <a16:creationId xmlns:a16="http://schemas.microsoft.com/office/drawing/2014/main" id="{C0D4D273-34F9-9640-8CF6-6EF497AEF3E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6" name="Freeform 515">
                <a:extLst>
                  <a:ext uri="{FF2B5EF4-FFF2-40B4-BE49-F238E27FC236}">
                    <a16:creationId xmlns:a16="http://schemas.microsoft.com/office/drawing/2014/main" id="{14D9297A-8D94-304C-9142-46F6B69902F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7" name="Freeform 516">
                <a:extLst>
                  <a:ext uri="{FF2B5EF4-FFF2-40B4-BE49-F238E27FC236}">
                    <a16:creationId xmlns:a16="http://schemas.microsoft.com/office/drawing/2014/main" id="{18D26BD9-84B6-C74F-8936-105C5777BBC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1B9D561-2CE1-E94C-A5B6-6D386991296C}"/>
              </a:ext>
            </a:extLst>
          </p:cNvPr>
          <p:cNvGrpSpPr/>
          <p:nvPr/>
        </p:nvGrpSpPr>
        <p:grpSpPr>
          <a:xfrm>
            <a:off x="9339961" y="4807753"/>
            <a:ext cx="811212" cy="1033463"/>
            <a:chOff x="9001301" y="5550914"/>
            <a:chExt cx="811212" cy="103346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298426B-04DE-A940-931E-BDC464270408}"/>
                </a:ext>
              </a:extLst>
            </p:cNvPr>
            <p:cNvSpPr/>
            <p:nvPr/>
          </p:nvSpPr>
          <p:spPr>
            <a:xfrm>
              <a:off x="9001301" y="5550914"/>
              <a:ext cx="811212" cy="1033463"/>
            </a:xfrm>
            <a:prstGeom prst="ellipse">
              <a:avLst/>
            </a:prstGeom>
            <a:solidFill>
              <a:srgbClr val="C00000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38995C0-BBC9-804D-85E8-324290F772D6}"/>
                </a:ext>
              </a:extLst>
            </p:cNvPr>
            <p:cNvGrpSpPr/>
            <p:nvPr/>
          </p:nvGrpSpPr>
          <p:grpSpPr>
            <a:xfrm>
              <a:off x="9256094" y="5631762"/>
              <a:ext cx="377825" cy="800176"/>
              <a:chOff x="10907888" y="5189290"/>
              <a:chExt cx="377825" cy="800176"/>
            </a:xfrm>
          </p:grpSpPr>
          <p:sp>
            <p:nvSpPr>
              <p:cNvPr id="266" name="Line 80">
                <a:extLst>
                  <a:ext uri="{FF2B5EF4-FFF2-40B4-BE49-F238E27FC236}">
                    <a16:creationId xmlns:a16="http://schemas.microsoft.com/office/drawing/2014/main" id="{DC2C9F57-B9EB-1941-A689-B13B8950BD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66625" y="5189290"/>
                <a:ext cx="76200" cy="32226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460" name="Group 307">
                <a:extLst>
                  <a:ext uri="{FF2B5EF4-FFF2-40B4-BE49-F238E27FC236}">
                    <a16:creationId xmlns:a16="http://schemas.microsoft.com/office/drawing/2014/main" id="{EBBCE30B-4C00-0843-BA56-FF3F98DF9C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907888" y="5413204"/>
                <a:ext cx="377825" cy="576262"/>
                <a:chOff x="4140" y="429"/>
                <a:chExt cx="1425" cy="2396"/>
              </a:xfrm>
            </p:grpSpPr>
            <p:sp>
              <p:nvSpPr>
                <p:cNvPr id="461" name="Freeform 308">
                  <a:extLst>
                    <a:ext uri="{FF2B5EF4-FFF2-40B4-BE49-F238E27FC236}">
                      <a16:creationId xmlns:a16="http://schemas.microsoft.com/office/drawing/2014/main" id="{83748550-5535-714B-A011-5732D5AB9F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2 w 354"/>
                    <a:gd name="T1" fmla="*/ 0 h 2742"/>
                    <a:gd name="T2" fmla="*/ 12 w 354"/>
                    <a:gd name="T3" fmla="*/ 23 h 2742"/>
                    <a:gd name="T4" fmla="*/ 12 w 354"/>
                    <a:gd name="T5" fmla="*/ 171 h 2742"/>
                    <a:gd name="T6" fmla="*/ 0 w 354"/>
                    <a:gd name="T7" fmla="*/ 179 h 2742"/>
                    <a:gd name="T8" fmla="*/ 2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62" name="Rectangle 309">
                  <a:extLst>
                    <a:ext uri="{FF2B5EF4-FFF2-40B4-BE49-F238E27FC236}">
                      <a16:creationId xmlns:a16="http://schemas.microsoft.com/office/drawing/2014/main" id="{9EDD97E5-06A3-F844-AC12-86FF0C9889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429"/>
                  <a:ext cx="1048" cy="2284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63" name="Freeform 310">
                  <a:extLst>
                    <a:ext uri="{FF2B5EF4-FFF2-40B4-BE49-F238E27FC236}">
                      <a16:creationId xmlns:a16="http://schemas.microsoft.com/office/drawing/2014/main" id="{70945480-4E5A-4D4D-9CB5-2EE3B8B723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7 w 211"/>
                    <a:gd name="T3" fmla="*/ 15 h 2537"/>
                    <a:gd name="T4" fmla="*/ 2 w 211"/>
                    <a:gd name="T5" fmla="*/ 163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64" name="Freeform 311">
                  <a:extLst>
                    <a:ext uri="{FF2B5EF4-FFF2-40B4-BE49-F238E27FC236}">
                      <a16:creationId xmlns:a16="http://schemas.microsoft.com/office/drawing/2014/main" id="{2D50B6AC-633A-E648-9313-0B33331842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9 h 226"/>
                    <a:gd name="T4" fmla="*/ 11 w 328"/>
                    <a:gd name="T5" fmla="*/ 16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65" name="Rectangle 312">
                  <a:extLst>
                    <a:ext uri="{FF2B5EF4-FFF2-40B4-BE49-F238E27FC236}">
                      <a16:creationId xmlns:a16="http://schemas.microsoft.com/office/drawing/2014/main" id="{47F72229-4C07-FF49-B907-A9D7C03797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2" y="693"/>
                  <a:ext cx="599" cy="4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466" name="Group 313">
                  <a:extLst>
                    <a:ext uri="{FF2B5EF4-FFF2-40B4-BE49-F238E27FC236}">
                      <a16:creationId xmlns:a16="http://schemas.microsoft.com/office/drawing/2014/main" id="{A42FF10A-615B-304D-8C35-154C0E4C578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491" name="AutoShape 314">
                    <a:extLst>
                      <a:ext uri="{FF2B5EF4-FFF2-40B4-BE49-F238E27FC236}">
                        <a16:creationId xmlns:a16="http://schemas.microsoft.com/office/drawing/2014/main" id="{34A57301-3C4F-8449-804B-13CE58B4846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67"/>
                    <a:ext cx="725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492" name="AutoShape 315">
                    <a:extLst>
                      <a:ext uri="{FF2B5EF4-FFF2-40B4-BE49-F238E27FC236}">
                        <a16:creationId xmlns:a16="http://schemas.microsoft.com/office/drawing/2014/main" id="{9A1FA8F9-C3C6-0F4F-92B5-0F88F3CADE8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1" y="2586"/>
                    <a:ext cx="695" cy="101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467" name="Rectangle 316">
                  <a:extLst>
                    <a:ext uri="{FF2B5EF4-FFF2-40B4-BE49-F238E27FC236}">
                      <a16:creationId xmlns:a16="http://schemas.microsoft.com/office/drawing/2014/main" id="{9C19D553-23E1-C642-BE27-380720AFE3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4" y="1016"/>
                  <a:ext cx="599" cy="53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468" name="Group 317">
                  <a:extLst>
                    <a:ext uri="{FF2B5EF4-FFF2-40B4-BE49-F238E27FC236}">
                      <a16:creationId xmlns:a16="http://schemas.microsoft.com/office/drawing/2014/main" id="{BA84A45F-1D87-2D4A-ADC6-FBD0F07175D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489" name="AutoShape 318">
                    <a:extLst>
                      <a:ext uri="{FF2B5EF4-FFF2-40B4-BE49-F238E27FC236}">
                        <a16:creationId xmlns:a16="http://schemas.microsoft.com/office/drawing/2014/main" id="{9967BFD2-AF98-6C48-9664-709DAD7F645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1" y="2571"/>
                    <a:ext cx="725" cy="1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490" name="AutoShape 319">
                    <a:extLst>
                      <a:ext uri="{FF2B5EF4-FFF2-40B4-BE49-F238E27FC236}">
                        <a16:creationId xmlns:a16="http://schemas.microsoft.com/office/drawing/2014/main" id="{98F66D34-8A75-524A-85C0-CD7FBB23094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6" y="2584"/>
                    <a:ext cx="695" cy="110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469" name="Rectangle 320">
                  <a:extLst>
                    <a:ext uri="{FF2B5EF4-FFF2-40B4-BE49-F238E27FC236}">
                      <a16:creationId xmlns:a16="http://schemas.microsoft.com/office/drawing/2014/main" id="{C6107AE3-3C09-A34C-964D-28157ABBDF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8" y="1360"/>
                  <a:ext cx="593" cy="4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70" name="Rectangle 321">
                  <a:extLst>
                    <a:ext uri="{FF2B5EF4-FFF2-40B4-BE49-F238E27FC236}">
                      <a16:creationId xmlns:a16="http://schemas.microsoft.com/office/drawing/2014/main" id="{737FBD85-26B2-914A-8B0D-606EB3EDB4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7"/>
                  <a:ext cx="593" cy="4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471" name="Group 322">
                  <a:extLst>
                    <a:ext uri="{FF2B5EF4-FFF2-40B4-BE49-F238E27FC236}">
                      <a16:creationId xmlns:a16="http://schemas.microsoft.com/office/drawing/2014/main" id="{E5A59E91-C5CD-894D-8213-3909A8CC3A4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487" name="AutoShape 323">
                    <a:extLst>
                      <a:ext uri="{FF2B5EF4-FFF2-40B4-BE49-F238E27FC236}">
                        <a16:creationId xmlns:a16="http://schemas.microsoft.com/office/drawing/2014/main" id="{8962A917-2AE1-7242-B9FB-8E9263A5106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1" y="2571"/>
                    <a:ext cx="731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488" name="AutoShape 324">
                    <a:extLst>
                      <a:ext uri="{FF2B5EF4-FFF2-40B4-BE49-F238E27FC236}">
                        <a16:creationId xmlns:a16="http://schemas.microsoft.com/office/drawing/2014/main" id="{97C18552-37AD-CE49-8BBD-05E8608B61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6" y="2589"/>
                    <a:ext cx="701" cy="9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472" name="Freeform 325">
                  <a:extLst>
                    <a:ext uri="{FF2B5EF4-FFF2-40B4-BE49-F238E27FC236}">
                      <a16:creationId xmlns:a16="http://schemas.microsoft.com/office/drawing/2014/main" id="{426DAACD-E1F3-7E44-9DC7-B1A44414FA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8 h 226"/>
                    <a:gd name="T4" fmla="*/ 11 w 328"/>
                    <a:gd name="T5" fmla="*/ 14 h 226"/>
                    <a:gd name="T6" fmla="*/ 0 w 328"/>
                    <a:gd name="T7" fmla="*/ 6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473" name="Group 326">
                  <a:extLst>
                    <a:ext uri="{FF2B5EF4-FFF2-40B4-BE49-F238E27FC236}">
                      <a16:creationId xmlns:a16="http://schemas.microsoft.com/office/drawing/2014/main" id="{73D89D04-968E-6442-873B-B8D1778FD27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485" name="AutoShape 327">
                    <a:extLst>
                      <a:ext uri="{FF2B5EF4-FFF2-40B4-BE49-F238E27FC236}">
                        <a16:creationId xmlns:a16="http://schemas.microsoft.com/office/drawing/2014/main" id="{6065DB5E-95E8-8643-B0FE-6CB09E8FDB4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4" y="2568"/>
                    <a:ext cx="723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486" name="AutoShape 328">
                    <a:extLst>
                      <a:ext uri="{FF2B5EF4-FFF2-40B4-BE49-F238E27FC236}">
                        <a16:creationId xmlns:a16="http://schemas.microsoft.com/office/drawing/2014/main" id="{F973A90F-0F3C-F744-97ED-8AAC23F79D9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9" y="2581"/>
                    <a:ext cx="694" cy="106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474" name="Rectangle 329">
                  <a:extLst>
                    <a:ext uri="{FF2B5EF4-FFF2-40B4-BE49-F238E27FC236}">
                      <a16:creationId xmlns:a16="http://schemas.microsoft.com/office/drawing/2014/main" id="{F4ADD3E7-CF4E-ED4B-B276-1E6A7B9D41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8" y="429"/>
                  <a:ext cx="72" cy="2290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75" name="Freeform 330">
                  <a:extLst>
                    <a:ext uri="{FF2B5EF4-FFF2-40B4-BE49-F238E27FC236}">
                      <a16:creationId xmlns:a16="http://schemas.microsoft.com/office/drawing/2014/main" id="{1CEE161A-40E6-604E-B7AD-3830C72F66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1 w 296"/>
                    <a:gd name="T3" fmla="*/ 8 h 256"/>
                    <a:gd name="T4" fmla="*/ 11 w 296"/>
                    <a:gd name="T5" fmla="*/ 16 h 256"/>
                    <a:gd name="T6" fmla="*/ 0 w 296"/>
                    <a:gd name="T7" fmla="*/ 6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76" name="Freeform 331">
                  <a:extLst>
                    <a:ext uri="{FF2B5EF4-FFF2-40B4-BE49-F238E27FC236}">
                      <a16:creationId xmlns:a16="http://schemas.microsoft.com/office/drawing/2014/main" id="{40DF445E-B42A-CF43-806C-B86CD00176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1 w 304"/>
                    <a:gd name="T3" fmla="*/ 11 h 288"/>
                    <a:gd name="T4" fmla="*/ 10 w 304"/>
                    <a:gd name="T5" fmla="*/ 19 h 288"/>
                    <a:gd name="T6" fmla="*/ 2 w 304"/>
                    <a:gd name="T7" fmla="*/ 8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77" name="Oval 332">
                  <a:extLst>
                    <a:ext uri="{FF2B5EF4-FFF2-40B4-BE49-F238E27FC236}">
                      <a16:creationId xmlns:a16="http://schemas.microsoft.com/office/drawing/2014/main" id="{4AA850BD-AD7E-884D-BB50-C36880F437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7" y="2614"/>
                  <a:ext cx="48" cy="92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78" name="Freeform 333">
                  <a:extLst>
                    <a:ext uri="{FF2B5EF4-FFF2-40B4-BE49-F238E27FC236}">
                      <a16:creationId xmlns:a16="http://schemas.microsoft.com/office/drawing/2014/main" id="{04990E0C-FF14-0448-9208-F0CB93DA52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8 h 240"/>
                    <a:gd name="T2" fmla="*/ 2 w 306"/>
                    <a:gd name="T3" fmla="*/ 16 h 240"/>
                    <a:gd name="T4" fmla="*/ 11 w 306"/>
                    <a:gd name="T5" fmla="*/ 8 h 240"/>
                    <a:gd name="T6" fmla="*/ 11 w 306"/>
                    <a:gd name="T7" fmla="*/ 0 h 240"/>
                    <a:gd name="T8" fmla="*/ 0 w 306"/>
                    <a:gd name="T9" fmla="*/ 8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79" name="AutoShape 334">
                  <a:extLst>
                    <a:ext uri="{FF2B5EF4-FFF2-40B4-BE49-F238E27FC236}">
                      <a16:creationId xmlns:a16="http://schemas.microsoft.com/office/drawing/2014/main" id="{29F22CD1-333F-2444-8E27-DB06458666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80"/>
                  <a:ext cx="1197" cy="14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80" name="AutoShape 335">
                  <a:extLst>
                    <a:ext uri="{FF2B5EF4-FFF2-40B4-BE49-F238E27FC236}">
                      <a16:creationId xmlns:a16="http://schemas.microsoft.com/office/drawing/2014/main" id="{9522690A-CB4D-3F4F-855E-313DECF4F1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2713"/>
                  <a:ext cx="1072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81" name="Oval 336">
                  <a:extLst>
                    <a:ext uri="{FF2B5EF4-FFF2-40B4-BE49-F238E27FC236}">
                      <a16:creationId xmlns:a16="http://schemas.microsoft.com/office/drawing/2014/main" id="{749723D7-4892-4246-90CC-F3A241CAD0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8" y="2383"/>
                  <a:ext cx="156" cy="145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82" name="Oval 337">
                  <a:extLst>
                    <a:ext uri="{FF2B5EF4-FFF2-40B4-BE49-F238E27FC236}">
                      <a16:creationId xmlns:a16="http://schemas.microsoft.com/office/drawing/2014/main" id="{B774EC24-F0E4-0846-B90E-1164E93324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7" y="2383"/>
                  <a:ext cx="162" cy="14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3" name="Oval 338">
                  <a:extLst>
                    <a:ext uri="{FF2B5EF4-FFF2-40B4-BE49-F238E27FC236}">
                      <a16:creationId xmlns:a16="http://schemas.microsoft.com/office/drawing/2014/main" id="{2751493B-E933-8A4F-BE77-A10013F6A4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1" y="2383"/>
                  <a:ext cx="162" cy="139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84" name="Rectangle 339">
                  <a:extLst>
                    <a:ext uri="{FF2B5EF4-FFF2-40B4-BE49-F238E27FC236}">
                      <a16:creationId xmlns:a16="http://schemas.microsoft.com/office/drawing/2014/main" id="{635CA67E-C290-3742-9D2C-39D9B69DB5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2" y="1835"/>
                  <a:ext cx="84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</p:grpSp>
      <p:sp>
        <p:nvSpPr>
          <p:cNvPr id="281" name="Text Box 76">
            <a:extLst>
              <a:ext uri="{FF2B5EF4-FFF2-40B4-BE49-F238E27FC236}">
                <a16:creationId xmlns:a16="http://schemas.microsoft.com/office/drawing/2014/main" id="{3175A1F8-F48E-9749-AA0C-8A115012D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3372" y="5180762"/>
            <a:ext cx="2818464" cy="6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ctr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How to compute link </a:t>
            </a:r>
          </a:p>
          <a:p>
            <a:pPr marL="342900" marR="0" lvl="0" indent="-342900" algn="ctr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utilization, delay?</a:t>
            </a:r>
          </a:p>
        </p:txBody>
      </p:sp>
      <p:sp>
        <p:nvSpPr>
          <p:cNvPr id="282" name="Text Box 83">
            <a:extLst>
              <a:ext uri="{FF2B5EF4-FFF2-40B4-BE49-F238E27FC236}">
                <a16:creationId xmlns:a16="http://schemas.microsoft.com/office/drawing/2014/main" id="{445BA7C8-9DBB-B245-98C3-EA83E67E0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791" y="4053039"/>
            <a:ext cx="33066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Cost: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web cache (cheap!)</a:t>
            </a:r>
          </a:p>
        </p:txBody>
      </p:sp>
      <p:sp>
        <p:nvSpPr>
          <p:cNvPr id="251" name="Text Box 98">
            <a:extLst>
              <a:ext uri="{FF2B5EF4-FFF2-40B4-BE49-F238E27FC236}">
                <a16:creationId xmlns:a16="http://schemas.microsoft.com/office/drawing/2014/main" id="{40BB819D-0723-5748-B260-0AF0BBAC2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3782" y="5793184"/>
            <a:ext cx="16417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local web cache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2" name="Slide Number Placeholder 2">
            <a:extLst>
              <a:ext uri="{FF2B5EF4-FFF2-40B4-BE49-F238E27FC236}">
                <a16:creationId xmlns:a16="http://schemas.microsoft.com/office/drawing/2014/main" id="{CD12BA19-40D2-F44B-8E23-E4E6B15A6DE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17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" grpId="0"/>
      <p:bldP spid="282" grpId="0"/>
      <p:bldP spid="2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379879"/>
            <a:ext cx="10515600" cy="894622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ＭＳ Ｐゴシック" panose="020B0600070205080204" pitchFamily="34" charset="-128"/>
              </a:rPr>
              <a:t>Calculating access link utilization, end-end delay with cache:</a:t>
            </a:r>
          </a:p>
        </p:txBody>
      </p:sp>
      <p:sp>
        <p:nvSpPr>
          <p:cNvPr id="254" name="Line 2">
            <a:extLst>
              <a:ext uri="{FF2B5EF4-FFF2-40B4-BE49-F238E27FC236}">
                <a16:creationId xmlns:a16="http://schemas.microsoft.com/office/drawing/2014/main" id="{774FD470-E109-844C-8A9E-6F5E6FD1EF6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83455" y="2487883"/>
            <a:ext cx="285750" cy="11430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5" name="Text Box 50">
            <a:extLst>
              <a:ext uri="{FF2B5EF4-FFF2-40B4-BE49-F238E27FC236}">
                <a16:creationId xmlns:a16="http://schemas.microsoft.com/office/drawing/2014/main" id="{A32DDB4D-8BE1-2B43-89DB-1EA570D47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2330" y="1902096"/>
            <a:ext cx="933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origin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servers</a:t>
            </a:r>
          </a:p>
        </p:txBody>
      </p:sp>
      <p:sp>
        <p:nvSpPr>
          <p:cNvPr id="256" name="Line 51">
            <a:extLst>
              <a:ext uri="{FF2B5EF4-FFF2-40B4-BE49-F238E27FC236}">
                <a16:creationId xmlns:a16="http://schemas.microsoft.com/office/drawing/2014/main" id="{D0BFCD11-A1DC-B64D-A23A-23C7A76C3DB1}"/>
              </a:ext>
            </a:extLst>
          </p:cNvPr>
          <p:cNvSpPr>
            <a:spLocks noChangeShapeType="1"/>
          </p:cNvSpPr>
          <p:nvPr/>
        </p:nvSpPr>
        <p:spPr bwMode="auto">
          <a:xfrm>
            <a:off x="8893080" y="2106883"/>
            <a:ext cx="66675" cy="2762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7" name="Line 52">
            <a:extLst>
              <a:ext uri="{FF2B5EF4-FFF2-40B4-BE49-F238E27FC236}">
                <a16:creationId xmlns:a16="http://schemas.microsoft.com/office/drawing/2014/main" id="{E39DF75E-B023-5548-A7F0-9C4A8ADBD4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521730" y="2144983"/>
            <a:ext cx="9525" cy="2381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8" name="Line 53">
            <a:extLst>
              <a:ext uri="{FF2B5EF4-FFF2-40B4-BE49-F238E27FC236}">
                <a16:creationId xmlns:a16="http://schemas.microsoft.com/office/drawing/2014/main" id="{E3BFB499-7F23-164F-A225-CAAA7B8007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78930" y="2306908"/>
            <a:ext cx="133350" cy="20955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9" name="Line 54">
            <a:extLst>
              <a:ext uri="{FF2B5EF4-FFF2-40B4-BE49-F238E27FC236}">
                <a16:creationId xmlns:a16="http://schemas.microsoft.com/office/drawing/2014/main" id="{24D51B99-FE66-D84E-AF2C-706F58BCCC3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140855" y="3068908"/>
            <a:ext cx="24765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0" name="Freeform 55">
            <a:extLst>
              <a:ext uri="{FF2B5EF4-FFF2-40B4-BE49-F238E27FC236}">
                <a16:creationId xmlns:a16="http://schemas.microsoft.com/office/drawing/2014/main" id="{0AF0F7C2-E293-2A4E-B4A0-9966DF5B5243}"/>
              </a:ext>
            </a:extLst>
          </p:cNvPr>
          <p:cNvSpPr>
            <a:spLocks/>
          </p:cNvSpPr>
          <p:nvPr/>
        </p:nvSpPr>
        <p:spPr bwMode="auto">
          <a:xfrm>
            <a:off x="8158067" y="2111064"/>
            <a:ext cx="2174875" cy="1581150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1" name="Text Box 70">
            <a:extLst>
              <a:ext uri="{FF2B5EF4-FFF2-40B4-BE49-F238E27FC236}">
                <a16:creationId xmlns:a16="http://schemas.microsoft.com/office/drawing/2014/main" id="{6E272ACE-5938-0646-A38F-6031C9F45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4030" y="2432321"/>
            <a:ext cx="9318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public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Internet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2" name="Freeform 71">
            <a:extLst>
              <a:ext uri="{FF2B5EF4-FFF2-40B4-BE49-F238E27FC236}">
                <a16:creationId xmlns:a16="http://schemas.microsoft.com/office/drawing/2014/main" id="{A7C4DEB4-E3E6-8547-B127-1273B3D3EA69}"/>
              </a:ext>
            </a:extLst>
          </p:cNvPr>
          <p:cNvSpPr>
            <a:spLocks/>
          </p:cNvSpPr>
          <p:nvPr/>
        </p:nvSpPr>
        <p:spPr bwMode="auto">
          <a:xfrm>
            <a:off x="7748492" y="4470671"/>
            <a:ext cx="2965450" cy="1390650"/>
          </a:xfrm>
          <a:custGeom>
            <a:avLst/>
            <a:gdLst>
              <a:gd name="T0" fmla="*/ 2147483647 w 1868"/>
              <a:gd name="T1" fmla="*/ 2147483647 h 876"/>
              <a:gd name="T2" fmla="*/ 2147483647 w 1868"/>
              <a:gd name="T3" fmla="*/ 2147483647 h 876"/>
              <a:gd name="T4" fmla="*/ 2147483647 w 1868"/>
              <a:gd name="T5" fmla="*/ 2147483647 h 876"/>
              <a:gd name="T6" fmla="*/ 2147483647 w 1868"/>
              <a:gd name="T7" fmla="*/ 2147483647 h 876"/>
              <a:gd name="T8" fmla="*/ 2147483647 w 1868"/>
              <a:gd name="T9" fmla="*/ 2147483647 h 876"/>
              <a:gd name="T10" fmla="*/ 2147483647 w 1868"/>
              <a:gd name="T11" fmla="*/ 2147483647 h 876"/>
              <a:gd name="T12" fmla="*/ 2147483647 w 1868"/>
              <a:gd name="T13" fmla="*/ 2147483647 h 876"/>
              <a:gd name="T14" fmla="*/ 2147483647 w 1868"/>
              <a:gd name="T15" fmla="*/ 2147483647 h 876"/>
              <a:gd name="T16" fmla="*/ 2147483647 w 1868"/>
              <a:gd name="T17" fmla="*/ 2147483647 h 876"/>
              <a:gd name="T18" fmla="*/ 2147483647 w 1868"/>
              <a:gd name="T19" fmla="*/ 2147483647 h 876"/>
              <a:gd name="T20" fmla="*/ 2147483647 w 1868"/>
              <a:gd name="T21" fmla="*/ 2147483647 h 87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68"/>
              <a:gd name="T34" fmla="*/ 0 h 876"/>
              <a:gd name="T35" fmla="*/ 1868 w 1868"/>
              <a:gd name="T36" fmla="*/ 876 h 87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68" h="876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3" name="Line 77">
            <a:extLst>
              <a:ext uri="{FF2B5EF4-FFF2-40B4-BE49-F238E27FC236}">
                <a16:creationId xmlns:a16="http://schemas.microsoft.com/office/drawing/2014/main" id="{0E1C7AA0-FA95-B844-83B1-903DF41A68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97755" y="4780233"/>
            <a:ext cx="855662" cy="431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4" name="Line 78">
            <a:extLst>
              <a:ext uri="{FF2B5EF4-FFF2-40B4-BE49-F238E27FC236}">
                <a16:creationId xmlns:a16="http://schemas.microsoft.com/office/drawing/2014/main" id="{0173F26E-AC6F-FD4F-995F-CADED52CD4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07342" y="4827858"/>
            <a:ext cx="563563" cy="3937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5" name="Line 79">
            <a:extLst>
              <a:ext uri="{FF2B5EF4-FFF2-40B4-BE49-F238E27FC236}">
                <a16:creationId xmlns:a16="http://schemas.microsoft.com/office/drawing/2014/main" id="{3CEA4312-2D22-9340-9D8D-17C8CC88AE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45505" y="4834208"/>
            <a:ext cx="149225" cy="382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7" name="Line 95">
            <a:extLst>
              <a:ext uri="{FF2B5EF4-FFF2-40B4-BE49-F238E27FC236}">
                <a16:creationId xmlns:a16="http://schemas.microsoft.com/office/drawing/2014/main" id="{7E28B523-ED73-8C40-ACD2-43F86A8C48E6}"/>
              </a:ext>
            </a:extLst>
          </p:cNvPr>
          <p:cNvSpPr>
            <a:spLocks noChangeShapeType="1"/>
          </p:cNvSpPr>
          <p:nvPr/>
        </p:nvSpPr>
        <p:spPr bwMode="auto">
          <a:xfrm>
            <a:off x="9407430" y="3545158"/>
            <a:ext cx="0" cy="106203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8" name="Text Box 97">
            <a:extLst>
              <a:ext uri="{FF2B5EF4-FFF2-40B4-BE49-F238E27FC236}">
                <a16:creationId xmlns:a16="http://schemas.microsoft.com/office/drawing/2014/main" id="{C679E988-7156-B949-B8A6-F53CA81FB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5480" y="4357958"/>
            <a:ext cx="11985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institutional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9" name="Text Box 98">
            <a:extLst>
              <a:ext uri="{FF2B5EF4-FFF2-40B4-BE49-F238E27FC236}">
                <a16:creationId xmlns:a16="http://schemas.microsoft.com/office/drawing/2014/main" id="{67295E16-B892-F14C-929B-3E20FB109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83667" y="4738958"/>
            <a:ext cx="1290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 Gbps LAN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70" name="Text Box 99">
            <a:extLst>
              <a:ext uri="{FF2B5EF4-FFF2-40B4-BE49-F238E27FC236}">
                <a16:creationId xmlns:a16="http://schemas.microsoft.com/office/drawing/2014/main" id="{6A31B9E8-42B5-DA4F-BEEB-38A1A2168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9017" y="3734071"/>
            <a:ext cx="1190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1.54 Mbps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access link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92" name="Group 139">
            <a:extLst>
              <a:ext uri="{FF2B5EF4-FFF2-40B4-BE49-F238E27FC236}">
                <a16:creationId xmlns:a16="http://schemas.microsoft.com/office/drawing/2014/main" id="{F9E9E22C-69D8-A847-9177-B4D5A14ECA28}"/>
              </a:ext>
            </a:extLst>
          </p:cNvPr>
          <p:cNvGrpSpPr>
            <a:grpSpLocks/>
          </p:cNvGrpSpPr>
          <p:nvPr/>
        </p:nvGrpSpPr>
        <p:grpSpPr bwMode="auto">
          <a:xfrm>
            <a:off x="7735792" y="2035446"/>
            <a:ext cx="377825" cy="576262"/>
            <a:chOff x="4140" y="429"/>
            <a:chExt cx="1425" cy="2396"/>
          </a:xfrm>
        </p:grpSpPr>
        <p:sp>
          <p:nvSpPr>
            <p:cNvPr id="293" name="Freeform 140">
              <a:extLst>
                <a:ext uri="{FF2B5EF4-FFF2-40B4-BE49-F238E27FC236}">
                  <a16:creationId xmlns:a16="http://schemas.microsoft.com/office/drawing/2014/main" id="{86EDF6AA-4B2E-6342-9BFA-CFF30B1C2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4" name="Rectangle 141">
              <a:extLst>
                <a:ext uri="{FF2B5EF4-FFF2-40B4-BE49-F238E27FC236}">
                  <a16:creationId xmlns:a16="http://schemas.microsoft.com/office/drawing/2014/main" id="{6B9D834D-0DEE-9248-AD7A-C2D336AEB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5" name="Freeform 142">
              <a:extLst>
                <a:ext uri="{FF2B5EF4-FFF2-40B4-BE49-F238E27FC236}">
                  <a16:creationId xmlns:a16="http://schemas.microsoft.com/office/drawing/2014/main" id="{29245DF3-F7D6-B840-B253-23D4A8D2C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6" name="Freeform 143">
              <a:extLst>
                <a:ext uri="{FF2B5EF4-FFF2-40B4-BE49-F238E27FC236}">
                  <a16:creationId xmlns:a16="http://schemas.microsoft.com/office/drawing/2014/main" id="{B747AC17-9BF4-BB41-A5DA-D229A9BA1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7" name="Rectangle 144">
              <a:extLst>
                <a:ext uri="{FF2B5EF4-FFF2-40B4-BE49-F238E27FC236}">
                  <a16:creationId xmlns:a16="http://schemas.microsoft.com/office/drawing/2014/main" id="{1B65D50E-A82B-7347-A7F6-556D3939D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98" name="Group 145">
              <a:extLst>
                <a:ext uri="{FF2B5EF4-FFF2-40B4-BE49-F238E27FC236}">
                  <a16:creationId xmlns:a16="http://schemas.microsoft.com/office/drawing/2014/main" id="{E47B5BD8-DFF7-9441-92CB-80BB05AB64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23" name="AutoShape 146">
                <a:extLst>
                  <a:ext uri="{FF2B5EF4-FFF2-40B4-BE49-F238E27FC236}">
                    <a16:creationId xmlns:a16="http://schemas.microsoft.com/office/drawing/2014/main" id="{B75BF63D-E7E0-6640-A10B-E09175442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4" name="AutoShape 147">
                <a:extLst>
                  <a:ext uri="{FF2B5EF4-FFF2-40B4-BE49-F238E27FC236}">
                    <a16:creationId xmlns:a16="http://schemas.microsoft.com/office/drawing/2014/main" id="{074358F6-E1DA-D042-B053-9C4C54023F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99" name="Rectangle 148">
              <a:extLst>
                <a:ext uri="{FF2B5EF4-FFF2-40B4-BE49-F238E27FC236}">
                  <a16:creationId xmlns:a16="http://schemas.microsoft.com/office/drawing/2014/main" id="{DECDE972-9E25-674C-ACC1-43F55CD92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0" name="Group 149">
              <a:extLst>
                <a:ext uri="{FF2B5EF4-FFF2-40B4-BE49-F238E27FC236}">
                  <a16:creationId xmlns:a16="http://schemas.microsoft.com/office/drawing/2014/main" id="{82296A06-752A-254D-8846-4D0F3F43F2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21" name="AutoShape 150">
                <a:extLst>
                  <a:ext uri="{FF2B5EF4-FFF2-40B4-BE49-F238E27FC236}">
                    <a16:creationId xmlns:a16="http://schemas.microsoft.com/office/drawing/2014/main" id="{F5A8BC22-523A-4147-9575-B8F7D060F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2" name="AutoShape 151">
                <a:extLst>
                  <a:ext uri="{FF2B5EF4-FFF2-40B4-BE49-F238E27FC236}">
                    <a16:creationId xmlns:a16="http://schemas.microsoft.com/office/drawing/2014/main" id="{EAF2AC7F-A8C0-FC4F-8C37-5D458F19BF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1" name="Rectangle 152">
              <a:extLst>
                <a:ext uri="{FF2B5EF4-FFF2-40B4-BE49-F238E27FC236}">
                  <a16:creationId xmlns:a16="http://schemas.microsoft.com/office/drawing/2014/main" id="{4F90A69C-CEC4-A24D-9C82-52BA6FC89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2" name="Rectangle 153">
              <a:extLst>
                <a:ext uri="{FF2B5EF4-FFF2-40B4-BE49-F238E27FC236}">
                  <a16:creationId xmlns:a16="http://schemas.microsoft.com/office/drawing/2014/main" id="{4EAFCA72-25B7-7747-916E-327595FFD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3" name="Group 154">
              <a:extLst>
                <a:ext uri="{FF2B5EF4-FFF2-40B4-BE49-F238E27FC236}">
                  <a16:creationId xmlns:a16="http://schemas.microsoft.com/office/drawing/2014/main" id="{8277CD38-8B7B-9748-AD3B-10D14BC1AA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19" name="AutoShape 155">
                <a:extLst>
                  <a:ext uri="{FF2B5EF4-FFF2-40B4-BE49-F238E27FC236}">
                    <a16:creationId xmlns:a16="http://schemas.microsoft.com/office/drawing/2014/main" id="{5B02472C-767E-8C4B-A1E5-693F9C4C2A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0" name="AutoShape 156">
                <a:extLst>
                  <a:ext uri="{FF2B5EF4-FFF2-40B4-BE49-F238E27FC236}">
                    <a16:creationId xmlns:a16="http://schemas.microsoft.com/office/drawing/2014/main" id="{DA6E1AA2-450F-174D-A85C-5D39B60ABD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4" name="Freeform 157">
              <a:extLst>
                <a:ext uri="{FF2B5EF4-FFF2-40B4-BE49-F238E27FC236}">
                  <a16:creationId xmlns:a16="http://schemas.microsoft.com/office/drawing/2014/main" id="{43557BDC-C555-5040-B5DB-5D425E9BF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5" name="Group 158">
              <a:extLst>
                <a:ext uri="{FF2B5EF4-FFF2-40B4-BE49-F238E27FC236}">
                  <a16:creationId xmlns:a16="http://schemas.microsoft.com/office/drawing/2014/main" id="{C333E870-3BD7-C645-AAC2-98508A7E36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7" name="AutoShape 159">
                <a:extLst>
                  <a:ext uri="{FF2B5EF4-FFF2-40B4-BE49-F238E27FC236}">
                    <a16:creationId xmlns:a16="http://schemas.microsoft.com/office/drawing/2014/main" id="{EFC968C4-6392-E247-9A44-0D21D80BC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8" name="AutoShape 160">
                <a:extLst>
                  <a:ext uri="{FF2B5EF4-FFF2-40B4-BE49-F238E27FC236}">
                    <a16:creationId xmlns:a16="http://schemas.microsoft.com/office/drawing/2014/main" id="{9315F821-D903-1C43-B0DF-C13E1CFC6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6" name="Rectangle 161">
              <a:extLst>
                <a:ext uri="{FF2B5EF4-FFF2-40B4-BE49-F238E27FC236}">
                  <a16:creationId xmlns:a16="http://schemas.microsoft.com/office/drawing/2014/main" id="{4A93E05B-231B-8F4E-AC44-1E61C8779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7" name="Freeform 162">
              <a:extLst>
                <a:ext uri="{FF2B5EF4-FFF2-40B4-BE49-F238E27FC236}">
                  <a16:creationId xmlns:a16="http://schemas.microsoft.com/office/drawing/2014/main" id="{A81021FA-3B4B-8540-B233-88280DF91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8" name="Freeform 163">
              <a:extLst>
                <a:ext uri="{FF2B5EF4-FFF2-40B4-BE49-F238E27FC236}">
                  <a16:creationId xmlns:a16="http://schemas.microsoft.com/office/drawing/2014/main" id="{B4BBCFA8-CE65-3B46-B8C0-90C8E2A9F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9" name="Oval 164">
              <a:extLst>
                <a:ext uri="{FF2B5EF4-FFF2-40B4-BE49-F238E27FC236}">
                  <a16:creationId xmlns:a16="http://schemas.microsoft.com/office/drawing/2014/main" id="{5BC0A35E-B59B-2747-AF4F-E2B7BF2E9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0" name="Freeform 165">
              <a:extLst>
                <a:ext uri="{FF2B5EF4-FFF2-40B4-BE49-F238E27FC236}">
                  <a16:creationId xmlns:a16="http://schemas.microsoft.com/office/drawing/2014/main" id="{18C56782-0533-9C40-9224-8F36130D88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1" name="AutoShape 166">
              <a:extLst>
                <a:ext uri="{FF2B5EF4-FFF2-40B4-BE49-F238E27FC236}">
                  <a16:creationId xmlns:a16="http://schemas.microsoft.com/office/drawing/2014/main" id="{B68A6AC7-4ED2-D44E-90B8-E63CF73BB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2" name="AutoShape 167">
              <a:extLst>
                <a:ext uri="{FF2B5EF4-FFF2-40B4-BE49-F238E27FC236}">
                  <a16:creationId xmlns:a16="http://schemas.microsoft.com/office/drawing/2014/main" id="{906EF179-00FE-3F4F-AD8D-E9B8F23DE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3" name="Oval 168">
              <a:extLst>
                <a:ext uri="{FF2B5EF4-FFF2-40B4-BE49-F238E27FC236}">
                  <a16:creationId xmlns:a16="http://schemas.microsoft.com/office/drawing/2014/main" id="{714D65B7-5EDC-2840-9C29-D308D9655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4" name="Oval 169">
              <a:extLst>
                <a:ext uri="{FF2B5EF4-FFF2-40B4-BE49-F238E27FC236}">
                  <a16:creationId xmlns:a16="http://schemas.microsoft.com/office/drawing/2014/main" id="{E64A117A-C67D-AB41-A8E7-4A508BB31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15" name="Oval 170">
              <a:extLst>
                <a:ext uri="{FF2B5EF4-FFF2-40B4-BE49-F238E27FC236}">
                  <a16:creationId xmlns:a16="http://schemas.microsoft.com/office/drawing/2014/main" id="{C59668D3-09F9-BD44-8596-C01818912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6" name="Rectangle 171">
              <a:extLst>
                <a:ext uri="{FF2B5EF4-FFF2-40B4-BE49-F238E27FC236}">
                  <a16:creationId xmlns:a16="http://schemas.microsoft.com/office/drawing/2014/main" id="{8E530C7C-3D86-3C4B-891E-CB9AC883F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25" name="Group 172">
            <a:extLst>
              <a:ext uri="{FF2B5EF4-FFF2-40B4-BE49-F238E27FC236}">
                <a16:creationId xmlns:a16="http://schemas.microsoft.com/office/drawing/2014/main" id="{F34C0BB9-9ECA-9B40-B10C-16DEDBDC16C3}"/>
              </a:ext>
            </a:extLst>
          </p:cNvPr>
          <p:cNvGrpSpPr>
            <a:grpSpLocks/>
          </p:cNvGrpSpPr>
          <p:nvPr/>
        </p:nvGrpSpPr>
        <p:grpSpPr bwMode="auto">
          <a:xfrm>
            <a:off x="7885017" y="5148533"/>
            <a:ext cx="525463" cy="557213"/>
            <a:chOff x="-44" y="1473"/>
            <a:chExt cx="981" cy="1105"/>
          </a:xfrm>
        </p:grpSpPr>
        <p:pic>
          <p:nvPicPr>
            <p:cNvPr id="326" name="Picture 173" descr="desktop_computer_stylized_medium">
              <a:extLst>
                <a:ext uri="{FF2B5EF4-FFF2-40B4-BE49-F238E27FC236}">
                  <a16:creationId xmlns:a16="http://schemas.microsoft.com/office/drawing/2014/main" id="{58DEA6BA-6A8A-414B-A5D1-8C42E963B5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" name="Freeform 174">
              <a:extLst>
                <a:ext uri="{FF2B5EF4-FFF2-40B4-BE49-F238E27FC236}">
                  <a16:creationId xmlns:a16="http://schemas.microsoft.com/office/drawing/2014/main" id="{5636D377-DB0D-6F40-811F-10EE64604D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28" name="Group 175">
            <a:extLst>
              <a:ext uri="{FF2B5EF4-FFF2-40B4-BE49-F238E27FC236}">
                <a16:creationId xmlns:a16="http://schemas.microsoft.com/office/drawing/2014/main" id="{7306AC90-5B34-3F4E-B626-0E34022A31C8}"/>
              </a:ext>
            </a:extLst>
          </p:cNvPr>
          <p:cNvGrpSpPr>
            <a:grpSpLocks/>
          </p:cNvGrpSpPr>
          <p:nvPr/>
        </p:nvGrpSpPr>
        <p:grpSpPr bwMode="auto">
          <a:xfrm>
            <a:off x="8650192" y="1557608"/>
            <a:ext cx="377825" cy="576263"/>
            <a:chOff x="4140" y="429"/>
            <a:chExt cx="1425" cy="2396"/>
          </a:xfrm>
        </p:grpSpPr>
        <p:sp>
          <p:nvSpPr>
            <p:cNvPr id="329" name="Freeform 176">
              <a:extLst>
                <a:ext uri="{FF2B5EF4-FFF2-40B4-BE49-F238E27FC236}">
                  <a16:creationId xmlns:a16="http://schemas.microsoft.com/office/drawing/2014/main" id="{F3CFDF78-3F2C-B047-99D5-2F35E0D1B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0" name="Rectangle 177">
              <a:extLst>
                <a:ext uri="{FF2B5EF4-FFF2-40B4-BE49-F238E27FC236}">
                  <a16:creationId xmlns:a16="http://schemas.microsoft.com/office/drawing/2014/main" id="{6D671750-A74B-B64E-8E68-C40948E6D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1" name="Freeform 178">
              <a:extLst>
                <a:ext uri="{FF2B5EF4-FFF2-40B4-BE49-F238E27FC236}">
                  <a16:creationId xmlns:a16="http://schemas.microsoft.com/office/drawing/2014/main" id="{9438FA78-1938-514C-80BF-10ED666E3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2" name="Freeform 179">
              <a:extLst>
                <a:ext uri="{FF2B5EF4-FFF2-40B4-BE49-F238E27FC236}">
                  <a16:creationId xmlns:a16="http://schemas.microsoft.com/office/drawing/2014/main" id="{FD23EFF2-90E8-9045-936A-06124249A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3" name="Rectangle 180">
              <a:extLst>
                <a:ext uri="{FF2B5EF4-FFF2-40B4-BE49-F238E27FC236}">
                  <a16:creationId xmlns:a16="http://schemas.microsoft.com/office/drawing/2014/main" id="{C3C9A679-FD27-EE4A-B715-049B9DDB6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4" name="Group 181">
              <a:extLst>
                <a:ext uri="{FF2B5EF4-FFF2-40B4-BE49-F238E27FC236}">
                  <a16:creationId xmlns:a16="http://schemas.microsoft.com/office/drawing/2014/main" id="{F5C3481D-451B-B142-A35C-15C582D38E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59" name="AutoShape 182">
                <a:extLst>
                  <a:ext uri="{FF2B5EF4-FFF2-40B4-BE49-F238E27FC236}">
                    <a16:creationId xmlns:a16="http://schemas.microsoft.com/office/drawing/2014/main" id="{2C243628-F48B-0247-9C77-CADC193BA2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60" name="AutoShape 183">
                <a:extLst>
                  <a:ext uri="{FF2B5EF4-FFF2-40B4-BE49-F238E27FC236}">
                    <a16:creationId xmlns:a16="http://schemas.microsoft.com/office/drawing/2014/main" id="{C3D71DA0-C793-D949-906B-887E37FD01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35" name="Rectangle 184">
              <a:extLst>
                <a:ext uri="{FF2B5EF4-FFF2-40B4-BE49-F238E27FC236}">
                  <a16:creationId xmlns:a16="http://schemas.microsoft.com/office/drawing/2014/main" id="{246902F9-C4DC-454E-9DA0-3D5842DB3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6" name="Group 185">
              <a:extLst>
                <a:ext uri="{FF2B5EF4-FFF2-40B4-BE49-F238E27FC236}">
                  <a16:creationId xmlns:a16="http://schemas.microsoft.com/office/drawing/2014/main" id="{7667DA9A-FE8F-654A-8B9E-218AADDABF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7" name="AutoShape 186">
                <a:extLst>
                  <a:ext uri="{FF2B5EF4-FFF2-40B4-BE49-F238E27FC236}">
                    <a16:creationId xmlns:a16="http://schemas.microsoft.com/office/drawing/2014/main" id="{89170F11-7571-2B45-8719-95E83BC651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8" name="AutoShape 187">
                <a:extLst>
                  <a:ext uri="{FF2B5EF4-FFF2-40B4-BE49-F238E27FC236}">
                    <a16:creationId xmlns:a16="http://schemas.microsoft.com/office/drawing/2014/main" id="{E76D6632-4213-1A4C-994D-E58521FFA4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37" name="Rectangle 188">
              <a:extLst>
                <a:ext uri="{FF2B5EF4-FFF2-40B4-BE49-F238E27FC236}">
                  <a16:creationId xmlns:a16="http://schemas.microsoft.com/office/drawing/2014/main" id="{042D5530-947C-8042-964E-981127ADC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8" name="Rectangle 189">
              <a:extLst>
                <a:ext uri="{FF2B5EF4-FFF2-40B4-BE49-F238E27FC236}">
                  <a16:creationId xmlns:a16="http://schemas.microsoft.com/office/drawing/2014/main" id="{2F89380A-7E24-A848-A517-F0FC73692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9" name="Group 190">
              <a:extLst>
                <a:ext uri="{FF2B5EF4-FFF2-40B4-BE49-F238E27FC236}">
                  <a16:creationId xmlns:a16="http://schemas.microsoft.com/office/drawing/2014/main" id="{38C1848A-3B99-B348-91C8-29218555E8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55" name="AutoShape 191">
                <a:extLst>
                  <a:ext uri="{FF2B5EF4-FFF2-40B4-BE49-F238E27FC236}">
                    <a16:creationId xmlns:a16="http://schemas.microsoft.com/office/drawing/2014/main" id="{676776FA-ACE8-1B44-A3F2-EE744FFE1B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6" name="AutoShape 192">
                <a:extLst>
                  <a:ext uri="{FF2B5EF4-FFF2-40B4-BE49-F238E27FC236}">
                    <a16:creationId xmlns:a16="http://schemas.microsoft.com/office/drawing/2014/main" id="{642A052A-BC62-D049-9EBF-AC2B9D28A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40" name="Freeform 193">
              <a:extLst>
                <a:ext uri="{FF2B5EF4-FFF2-40B4-BE49-F238E27FC236}">
                  <a16:creationId xmlns:a16="http://schemas.microsoft.com/office/drawing/2014/main" id="{20022731-282E-5349-BD84-5AC9318941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41" name="Group 194">
              <a:extLst>
                <a:ext uri="{FF2B5EF4-FFF2-40B4-BE49-F238E27FC236}">
                  <a16:creationId xmlns:a16="http://schemas.microsoft.com/office/drawing/2014/main" id="{C8EEA896-B8C6-834F-9741-B4BC689404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53" name="AutoShape 195">
                <a:extLst>
                  <a:ext uri="{FF2B5EF4-FFF2-40B4-BE49-F238E27FC236}">
                    <a16:creationId xmlns:a16="http://schemas.microsoft.com/office/drawing/2014/main" id="{FAEB0127-5E88-8848-A1E8-FCDC82E85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4" name="AutoShape 196">
                <a:extLst>
                  <a:ext uri="{FF2B5EF4-FFF2-40B4-BE49-F238E27FC236}">
                    <a16:creationId xmlns:a16="http://schemas.microsoft.com/office/drawing/2014/main" id="{F6C14D4D-54BC-0347-8DE7-8C387B0DE5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42" name="Rectangle 197">
              <a:extLst>
                <a:ext uri="{FF2B5EF4-FFF2-40B4-BE49-F238E27FC236}">
                  <a16:creationId xmlns:a16="http://schemas.microsoft.com/office/drawing/2014/main" id="{DE2B5795-02B3-824F-BFB7-9E4468C2E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3" name="Freeform 198">
              <a:extLst>
                <a:ext uri="{FF2B5EF4-FFF2-40B4-BE49-F238E27FC236}">
                  <a16:creationId xmlns:a16="http://schemas.microsoft.com/office/drawing/2014/main" id="{30654D98-FCC5-4940-8B89-40DEC14D2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4" name="Freeform 199">
              <a:extLst>
                <a:ext uri="{FF2B5EF4-FFF2-40B4-BE49-F238E27FC236}">
                  <a16:creationId xmlns:a16="http://schemas.microsoft.com/office/drawing/2014/main" id="{DB2F1485-9F89-A14E-B2B0-E716B66FE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5" name="Oval 200">
              <a:extLst>
                <a:ext uri="{FF2B5EF4-FFF2-40B4-BE49-F238E27FC236}">
                  <a16:creationId xmlns:a16="http://schemas.microsoft.com/office/drawing/2014/main" id="{0913F7BB-B350-6F4C-8E3C-B4373B6BB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6" name="Freeform 201">
              <a:extLst>
                <a:ext uri="{FF2B5EF4-FFF2-40B4-BE49-F238E27FC236}">
                  <a16:creationId xmlns:a16="http://schemas.microsoft.com/office/drawing/2014/main" id="{D806CA0F-D39E-1044-8994-B3481BAC56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7" name="AutoShape 202">
              <a:extLst>
                <a:ext uri="{FF2B5EF4-FFF2-40B4-BE49-F238E27FC236}">
                  <a16:creationId xmlns:a16="http://schemas.microsoft.com/office/drawing/2014/main" id="{653E2F84-88DD-4C48-9132-5E9C22D3C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8" name="AutoShape 203">
              <a:extLst>
                <a:ext uri="{FF2B5EF4-FFF2-40B4-BE49-F238E27FC236}">
                  <a16:creationId xmlns:a16="http://schemas.microsoft.com/office/drawing/2014/main" id="{7C1622A3-9F30-FA42-9B80-C8BB00A05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9" name="Oval 204">
              <a:extLst>
                <a:ext uri="{FF2B5EF4-FFF2-40B4-BE49-F238E27FC236}">
                  <a16:creationId xmlns:a16="http://schemas.microsoft.com/office/drawing/2014/main" id="{432A4179-C51B-DE48-94FC-B7412F4DD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0" name="Oval 205">
              <a:extLst>
                <a:ext uri="{FF2B5EF4-FFF2-40B4-BE49-F238E27FC236}">
                  <a16:creationId xmlns:a16="http://schemas.microsoft.com/office/drawing/2014/main" id="{9EF71E96-D069-134D-9318-D85F7FF2C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51" name="Oval 206">
              <a:extLst>
                <a:ext uri="{FF2B5EF4-FFF2-40B4-BE49-F238E27FC236}">
                  <a16:creationId xmlns:a16="http://schemas.microsoft.com/office/drawing/2014/main" id="{3E78A6EB-9CEA-E74E-91AB-439D7171D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2" name="Rectangle 207">
              <a:extLst>
                <a:ext uri="{FF2B5EF4-FFF2-40B4-BE49-F238E27FC236}">
                  <a16:creationId xmlns:a16="http://schemas.microsoft.com/office/drawing/2014/main" id="{1A62E052-D07D-6743-8E2D-F67E3E528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61" name="Group 208">
            <a:extLst>
              <a:ext uri="{FF2B5EF4-FFF2-40B4-BE49-F238E27FC236}">
                <a16:creationId xmlns:a16="http://schemas.microsoft.com/office/drawing/2014/main" id="{6A05235C-3E77-6F4F-8ADA-6D04AB8484D1}"/>
              </a:ext>
            </a:extLst>
          </p:cNvPr>
          <p:cNvGrpSpPr>
            <a:grpSpLocks/>
          </p:cNvGrpSpPr>
          <p:nvPr/>
        </p:nvGrpSpPr>
        <p:grpSpPr bwMode="auto">
          <a:xfrm>
            <a:off x="9402667" y="1589358"/>
            <a:ext cx="377825" cy="576263"/>
            <a:chOff x="4140" y="429"/>
            <a:chExt cx="1425" cy="2396"/>
          </a:xfrm>
        </p:grpSpPr>
        <p:sp>
          <p:nvSpPr>
            <p:cNvPr id="362" name="Freeform 209">
              <a:extLst>
                <a:ext uri="{FF2B5EF4-FFF2-40B4-BE49-F238E27FC236}">
                  <a16:creationId xmlns:a16="http://schemas.microsoft.com/office/drawing/2014/main" id="{D166875E-AD19-804C-965F-CDAED7A64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3" name="Rectangle 210">
              <a:extLst>
                <a:ext uri="{FF2B5EF4-FFF2-40B4-BE49-F238E27FC236}">
                  <a16:creationId xmlns:a16="http://schemas.microsoft.com/office/drawing/2014/main" id="{EC5E264D-98A2-B44D-B995-4CB53C25E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4" name="Freeform 211">
              <a:extLst>
                <a:ext uri="{FF2B5EF4-FFF2-40B4-BE49-F238E27FC236}">
                  <a16:creationId xmlns:a16="http://schemas.microsoft.com/office/drawing/2014/main" id="{C1CF933D-FB73-3240-9F1D-5EED49E6A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5" name="Freeform 212">
              <a:extLst>
                <a:ext uri="{FF2B5EF4-FFF2-40B4-BE49-F238E27FC236}">
                  <a16:creationId xmlns:a16="http://schemas.microsoft.com/office/drawing/2014/main" id="{0FC67CB2-6BE1-1847-A437-D99084C5CC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6" name="Rectangle 213">
              <a:extLst>
                <a:ext uri="{FF2B5EF4-FFF2-40B4-BE49-F238E27FC236}">
                  <a16:creationId xmlns:a16="http://schemas.microsoft.com/office/drawing/2014/main" id="{14B7D932-BBFC-B74D-816C-440DB3FEB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67" name="Group 214">
              <a:extLst>
                <a:ext uri="{FF2B5EF4-FFF2-40B4-BE49-F238E27FC236}">
                  <a16:creationId xmlns:a16="http://schemas.microsoft.com/office/drawing/2014/main" id="{904783F7-C673-AC48-8DEC-45B791D2E0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92" name="AutoShape 215">
                <a:extLst>
                  <a:ext uri="{FF2B5EF4-FFF2-40B4-BE49-F238E27FC236}">
                    <a16:creationId xmlns:a16="http://schemas.microsoft.com/office/drawing/2014/main" id="{259ABA3E-950D-BF40-AF00-89747854A5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93" name="AutoShape 216">
                <a:extLst>
                  <a:ext uri="{FF2B5EF4-FFF2-40B4-BE49-F238E27FC236}">
                    <a16:creationId xmlns:a16="http://schemas.microsoft.com/office/drawing/2014/main" id="{D537C256-5556-E84D-BFD9-801601AF6D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68" name="Rectangle 217">
              <a:extLst>
                <a:ext uri="{FF2B5EF4-FFF2-40B4-BE49-F238E27FC236}">
                  <a16:creationId xmlns:a16="http://schemas.microsoft.com/office/drawing/2014/main" id="{6A16D193-BA00-FA4C-84D3-5F7B5C031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69" name="Group 218">
              <a:extLst>
                <a:ext uri="{FF2B5EF4-FFF2-40B4-BE49-F238E27FC236}">
                  <a16:creationId xmlns:a16="http://schemas.microsoft.com/office/drawing/2014/main" id="{7151F57C-7772-D741-B346-9FD22AFEAC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90" name="AutoShape 219">
                <a:extLst>
                  <a:ext uri="{FF2B5EF4-FFF2-40B4-BE49-F238E27FC236}">
                    <a16:creationId xmlns:a16="http://schemas.microsoft.com/office/drawing/2014/main" id="{28A8406C-AFA4-F94B-A2C4-E4FFB185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91" name="AutoShape 220">
                <a:extLst>
                  <a:ext uri="{FF2B5EF4-FFF2-40B4-BE49-F238E27FC236}">
                    <a16:creationId xmlns:a16="http://schemas.microsoft.com/office/drawing/2014/main" id="{9A186499-2183-C24F-89D0-ACB1D39A27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70" name="Rectangle 221">
              <a:extLst>
                <a:ext uri="{FF2B5EF4-FFF2-40B4-BE49-F238E27FC236}">
                  <a16:creationId xmlns:a16="http://schemas.microsoft.com/office/drawing/2014/main" id="{6959C99C-8685-CE45-B4A0-BEEBD9CE6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1" name="Rectangle 222">
              <a:extLst>
                <a:ext uri="{FF2B5EF4-FFF2-40B4-BE49-F238E27FC236}">
                  <a16:creationId xmlns:a16="http://schemas.microsoft.com/office/drawing/2014/main" id="{0CEC0CDC-F36A-E147-800E-4BFDDC412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72" name="Group 223">
              <a:extLst>
                <a:ext uri="{FF2B5EF4-FFF2-40B4-BE49-F238E27FC236}">
                  <a16:creationId xmlns:a16="http://schemas.microsoft.com/office/drawing/2014/main" id="{07BF1C14-2C6F-B94F-8289-1C37D6C615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88" name="AutoShape 224">
                <a:extLst>
                  <a:ext uri="{FF2B5EF4-FFF2-40B4-BE49-F238E27FC236}">
                    <a16:creationId xmlns:a16="http://schemas.microsoft.com/office/drawing/2014/main" id="{B660D864-E6AF-2A4B-AF6E-15E67C2461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9" name="AutoShape 225">
                <a:extLst>
                  <a:ext uri="{FF2B5EF4-FFF2-40B4-BE49-F238E27FC236}">
                    <a16:creationId xmlns:a16="http://schemas.microsoft.com/office/drawing/2014/main" id="{A5592FCE-B8EB-CD42-BD69-D7E95DA3E2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73" name="Freeform 226">
              <a:extLst>
                <a:ext uri="{FF2B5EF4-FFF2-40B4-BE49-F238E27FC236}">
                  <a16:creationId xmlns:a16="http://schemas.microsoft.com/office/drawing/2014/main" id="{176C9152-AD9C-0043-999D-97BF01B75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74" name="Group 227">
              <a:extLst>
                <a:ext uri="{FF2B5EF4-FFF2-40B4-BE49-F238E27FC236}">
                  <a16:creationId xmlns:a16="http://schemas.microsoft.com/office/drawing/2014/main" id="{DB7553BD-7EEF-1144-A10E-45052E7535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86" name="AutoShape 228">
                <a:extLst>
                  <a:ext uri="{FF2B5EF4-FFF2-40B4-BE49-F238E27FC236}">
                    <a16:creationId xmlns:a16="http://schemas.microsoft.com/office/drawing/2014/main" id="{209B423B-7C84-A444-BC5D-A11FD15670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7" name="AutoShape 229">
                <a:extLst>
                  <a:ext uri="{FF2B5EF4-FFF2-40B4-BE49-F238E27FC236}">
                    <a16:creationId xmlns:a16="http://schemas.microsoft.com/office/drawing/2014/main" id="{5AE73D33-B566-9A49-9DC6-C5469487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75" name="Rectangle 230">
              <a:extLst>
                <a:ext uri="{FF2B5EF4-FFF2-40B4-BE49-F238E27FC236}">
                  <a16:creationId xmlns:a16="http://schemas.microsoft.com/office/drawing/2014/main" id="{F54FB1FA-BA67-4B47-8CD0-DC612A86E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6" name="Freeform 231">
              <a:extLst>
                <a:ext uri="{FF2B5EF4-FFF2-40B4-BE49-F238E27FC236}">
                  <a16:creationId xmlns:a16="http://schemas.microsoft.com/office/drawing/2014/main" id="{A3240397-6B0C-654E-88F1-F3F3AD623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7" name="Freeform 232">
              <a:extLst>
                <a:ext uri="{FF2B5EF4-FFF2-40B4-BE49-F238E27FC236}">
                  <a16:creationId xmlns:a16="http://schemas.microsoft.com/office/drawing/2014/main" id="{1A86C13D-4B43-504E-B61C-E2C654775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8" name="Oval 233">
              <a:extLst>
                <a:ext uri="{FF2B5EF4-FFF2-40B4-BE49-F238E27FC236}">
                  <a16:creationId xmlns:a16="http://schemas.microsoft.com/office/drawing/2014/main" id="{A925E2BE-2521-064E-94A2-F5B3CE2A6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9" name="Freeform 234">
              <a:extLst>
                <a:ext uri="{FF2B5EF4-FFF2-40B4-BE49-F238E27FC236}">
                  <a16:creationId xmlns:a16="http://schemas.microsoft.com/office/drawing/2014/main" id="{D0F8527B-9979-9843-B950-02EEB33AD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0" name="AutoShape 235">
              <a:extLst>
                <a:ext uri="{FF2B5EF4-FFF2-40B4-BE49-F238E27FC236}">
                  <a16:creationId xmlns:a16="http://schemas.microsoft.com/office/drawing/2014/main" id="{01246D65-1D83-514D-96A0-3F53F7E62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1" name="AutoShape 236">
              <a:extLst>
                <a:ext uri="{FF2B5EF4-FFF2-40B4-BE49-F238E27FC236}">
                  <a16:creationId xmlns:a16="http://schemas.microsoft.com/office/drawing/2014/main" id="{EE09E67D-74DE-8E41-B31D-30EBA899E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2" name="Oval 237">
              <a:extLst>
                <a:ext uri="{FF2B5EF4-FFF2-40B4-BE49-F238E27FC236}">
                  <a16:creationId xmlns:a16="http://schemas.microsoft.com/office/drawing/2014/main" id="{1BAA3765-A4A2-D249-B5E6-B37A65069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3" name="Oval 238">
              <a:extLst>
                <a:ext uri="{FF2B5EF4-FFF2-40B4-BE49-F238E27FC236}">
                  <a16:creationId xmlns:a16="http://schemas.microsoft.com/office/drawing/2014/main" id="{B5829A6B-5209-D644-82E1-A9C2A8D9A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84" name="Oval 239">
              <a:extLst>
                <a:ext uri="{FF2B5EF4-FFF2-40B4-BE49-F238E27FC236}">
                  <a16:creationId xmlns:a16="http://schemas.microsoft.com/office/drawing/2014/main" id="{95394ED4-DC3D-F146-9AEE-0FC4AFC88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5" name="Rectangle 240">
              <a:extLst>
                <a:ext uri="{FF2B5EF4-FFF2-40B4-BE49-F238E27FC236}">
                  <a16:creationId xmlns:a16="http://schemas.microsoft.com/office/drawing/2014/main" id="{A039A534-5AD2-354C-8072-85670484B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94" name="Group 241">
            <a:extLst>
              <a:ext uri="{FF2B5EF4-FFF2-40B4-BE49-F238E27FC236}">
                <a16:creationId xmlns:a16="http://schemas.microsoft.com/office/drawing/2014/main" id="{9BE96710-6956-1941-96D5-89D2082B85BD}"/>
              </a:ext>
            </a:extLst>
          </p:cNvPr>
          <p:cNvGrpSpPr>
            <a:grpSpLocks/>
          </p:cNvGrpSpPr>
          <p:nvPr/>
        </p:nvGrpSpPr>
        <p:grpSpPr bwMode="auto">
          <a:xfrm>
            <a:off x="10012267" y="1741758"/>
            <a:ext cx="377825" cy="576263"/>
            <a:chOff x="4140" y="429"/>
            <a:chExt cx="1425" cy="2396"/>
          </a:xfrm>
        </p:grpSpPr>
        <p:sp>
          <p:nvSpPr>
            <p:cNvPr id="395" name="Freeform 242">
              <a:extLst>
                <a:ext uri="{FF2B5EF4-FFF2-40B4-BE49-F238E27FC236}">
                  <a16:creationId xmlns:a16="http://schemas.microsoft.com/office/drawing/2014/main" id="{98FED06C-86AC-174D-897A-AF88782AB3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6" name="Rectangle 243">
              <a:extLst>
                <a:ext uri="{FF2B5EF4-FFF2-40B4-BE49-F238E27FC236}">
                  <a16:creationId xmlns:a16="http://schemas.microsoft.com/office/drawing/2014/main" id="{7BCB3493-2EA3-894F-95D3-4BD9689BC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7" name="Freeform 244">
              <a:extLst>
                <a:ext uri="{FF2B5EF4-FFF2-40B4-BE49-F238E27FC236}">
                  <a16:creationId xmlns:a16="http://schemas.microsoft.com/office/drawing/2014/main" id="{04E3D02B-467F-7F4F-8DC3-9D363101F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8" name="Freeform 245">
              <a:extLst>
                <a:ext uri="{FF2B5EF4-FFF2-40B4-BE49-F238E27FC236}">
                  <a16:creationId xmlns:a16="http://schemas.microsoft.com/office/drawing/2014/main" id="{DA94A9FA-D5B5-214A-8D37-34D4B61F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9" name="Rectangle 246">
              <a:extLst>
                <a:ext uri="{FF2B5EF4-FFF2-40B4-BE49-F238E27FC236}">
                  <a16:creationId xmlns:a16="http://schemas.microsoft.com/office/drawing/2014/main" id="{50539DB1-8D20-F44A-8958-354C5B49C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00" name="Group 247">
              <a:extLst>
                <a:ext uri="{FF2B5EF4-FFF2-40B4-BE49-F238E27FC236}">
                  <a16:creationId xmlns:a16="http://schemas.microsoft.com/office/drawing/2014/main" id="{ABC4B2B5-E127-B14E-8370-5BCDD85E29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25" name="AutoShape 248">
                <a:extLst>
                  <a:ext uri="{FF2B5EF4-FFF2-40B4-BE49-F238E27FC236}">
                    <a16:creationId xmlns:a16="http://schemas.microsoft.com/office/drawing/2014/main" id="{2544F03E-3822-9142-840A-4600BC4923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6" name="AutoShape 249">
                <a:extLst>
                  <a:ext uri="{FF2B5EF4-FFF2-40B4-BE49-F238E27FC236}">
                    <a16:creationId xmlns:a16="http://schemas.microsoft.com/office/drawing/2014/main" id="{0D6C988D-2CAC-3A4A-8FAC-72B8697E7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01" name="Rectangle 250">
              <a:extLst>
                <a:ext uri="{FF2B5EF4-FFF2-40B4-BE49-F238E27FC236}">
                  <a16:creationId xmlns:a16="http://schemas.microsoft.com/office/drawing/2014/main" id="{FA55D5A2-C0A3-7741-814B-310A28BDD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02" name="Group 251">
              <a:extLst>
                <a:ext uri="{FF2B5EF4-FFF2-40B4-BE49-F238E27FC236}">
                  <a16:creationId xmlns:a16="http://schemas.microsoft.com/office/drawing/2014/main" id="{DC8A3227-B450-FB4D-852D-DC7E66FF66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23" name="AutoShape 252">
                <a:extLst>
                  <a:ext uri="{FF2B5EF4-FFF2-40B4-BE49-F238E27FC236}">
                    <a16:creationId xmlns:a16="http://schemas.microsoft.com/office/drawing/2014/main" id="{07F021BE-923D-804C-AB1C-CB812D97B7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4" name="AutoShape 253">
                <a:extLst>
                  <a:ext uri="{FF2B5EF4-FFF2-40B4-BE49-F238E27FC236}">
                    <a16:creationId xmlns:a16="http://schemas.microsoft.com/office/drawing/2014/main" id="{3A5C7537-D941-954D-9024-BF32F6D134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03" name="Rectangle 254">
              <a:extLst>
                <a:ext uri="{FF2B5EF4-FFF2-40B4-BE49-F238E27FC236}">
                  <a16:creationId xmlns:a16="http://schemas.microsoft.com/office/drawing/2014/main" id="{855ECB0D-BAD2-724F-8296-56F037E68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4" name="Rectangle 255">
              <a:extLst>
                <a:ext uri="{FF2B5EF4-FFF2-40B4-BE49-F238E27FC236}">
                  <a16:creationId xmlns:a16="http://schemas.microsoft.com/office/drawing/2014/main" id="{6D021B7D-23B8-4545-B682-3F0C4BAB5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05" name="Group 256">
              <a:extLst>
                <a:ext uri="{FF2B5EF4-FFF2-40B4-BE49-F238E27FC236}">
                  <a16:creationId xmlns:a16="http://schemas.microsoft.com/office/drawing/2014/main" id="{431DAF1F-4CC8-1C41-8EEC-05F7D5D789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21" name="AutoShape 257">
                <a:extLst>
                  <a:ext uri="{FF2B5EF4-FFF2-40B4-BE49-F238E27FC236}">
                    <a16:creationId xmlns:a16="http://schemas.microsoft.com/office/drawing/2014/main" id="{18C2CCBA-D707-A24B-A885-97D020E7B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2" name="AutoShape 258">
                <a:extLst>
                  <a:ext uri="{FF2B5EF4-FFF2-40B4-BE49-F238E27FC236}">
                    <a16:creationId xmlns:a16="http://schemas.microsoft.com/office/drawing/2014/main" id="{D7E10C1F-D1F0-7148-A44B-7FEC28811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06" name="Freeform 259">
              <a:extLst>
                <a:ext uri="{FF2B5EF4-FFF2-40B4-BE49-F238E27FC236}">
                  <a16:creationId xmlns:a16="http://schemas.microsoft.com/office/drawing/2014/main" id="{0365C11C-6E47-864E-8122-6C27C34F0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07" name="Group 260">
              <a:extLst>
                <a:ext uri="{FF2B5EF4-FFF2-40B4-BE49-F238E27FC236}">
                  <a16:creationId xmlns:a16="http://schemas.microsoft.com/office/drawing/2014/main" id="{27B41BB0-4231-F248-B65A-1A45AD2C9C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19" name="AutoShape 261">
                <a:extLst>
                  <a:ext uri="{FF2B5EF4-FFF2-40B4-BE49-F238E27FC236}">
                    <a16:creationId xmlns:a16="http://schemas.microsoft.com/office/drawing/2014/main" id="{CEAEF38F-92BA-B54F-82FB-C23A106C0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0" name="AutoShape 262">
                <a:extLst>
                  <a:ext uri="{FF2B5EF4-FFF2-40B4-BE49-F238E27FC236}">
                    <a16:creationId xmlns:a16="http://schemas.microsoft.com/office/drawing/2014/main" id="{77559B45-47D4-F047-A0E1-3FD4F7705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08" name="Rectangle 263">
              <a:extLst>
                <a:ext uri="{FF2B5EF4-FFF2-40B4-BE49-F238E27FC236}">
                  <a16:creationId xmlns:a16="http://schemas.microsoft.com/office/drawing/2014/main" id="{2BB4AB2F-1E19-ED46-91D0-686A5791A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9" name="Freeform 264">
              <a:extLst>
                <a:ext uri="{FF2B5EF4-FFF2-40B4-BE49-F238E27FC236}">
                  <a16:creationId xmlns:a16="http://schemas.microsoft.com/office/drawing/2014/main" id="{EFA4165B-2B89-EA44-AAFD-284DDE325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0" name="Freeform 265">
              <a:extLst>
                <a:ext uri="{FF2B5EF4-FFF2-40B4-BE49-F238E27FC236}">
                  <a16:creationId xmlns:a16="http://schemas.microsoft.com/office/drawing/2014/main" id="{BF31806F-E19D-6643-B3AB-FCD244912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1" name="Oval 266">
              <a:extLst>
                <a:ext uri="{FF2B5EF4-FFF2-40B4-BE49-F238E27FC236}">
                  <a16:creationId xmlns:a16="http://schemas.microsoft.com/office/drawing/2014/main" id="{297B65E1-F9B5-1942-BAE5-456457D2A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2" name="Freeform 267">
              <a:extLst>
                <a:ext uri="{FF2B5EF4-FFF2-40B4-BE49-F238E27FC236}">
                  <a16:creationId xmlns:a16="http://schemas.microsoft.com/office/drawing/2014/main" id="{D1451455-90D3-7B4E-9A6C-AC54A2B18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3" name="AutoShape 268">
              <a:extLst>
                <a:ext uri="{FF2B5EF4-FFF2-40B4-BE49-F238E27FC236}">
                  <a16:creationId xmlns:a16="http://schemas.microsoft.com/office/drawing/2014/main" id="{B96820D1-74F4-9A4F-81C3-99D80AA66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4" name="AutoShape 269">
              <a:extLst>
                <a:ext uri="{FF2B5EF4-FFF2-40B4-BE49-F238E27FC236}">
                  <a16:creationId xmlns:a16="http://schemas.microsoft.com/office/drawing/2014/main" id="{24247BD6-F113-7F46-93F5-34E742E7F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5" name="Oval 270">
              <a:extLst>
                <a:ext uri="{FF2B5EF4-FFF2-40B4-BE49-F238E27FC236}">
                  <a16:creationId xmlns:a16="http://schemas.microsoft.com/office/drawing/2014/main" id="{4716773C-A574-8342-86DD-F8046121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6" name="Oval 271">
              <a:extLst>
                <a:ext uri="{FF2B5EF4-FFF2-40B4-BE49-F238E27FC236}">
                  <a16:creationId xmlns:a16="http://schemas.microsoft.com/office/drawing/2014/main" id="{9F959D50-71EC-0F46-8ED3-4FE4C63D6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17" name="Oval 272">
              <a:extLst>
                <a:ext uri="{FF2B5EF4-FFF2-40B4-BE49-F238E27FC236}">
                  <a16:creationId xmlns:a16="http://schemas.microsoft.com/office/drawing/2014/main" id="{E6997777-676B-9145-9B53-650C59909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8" name="Rectangle 273">
              <a:extLst>
                <a:ext uri="{FF2B5EF4-FFF2-40B4-BE49-F238E27FC236}">
                  <a16:creationId xmlns:a16="http://schemas.microsoft.com/office/drawing/2014/main" id="{80128537-C0E9-B945-A472-82EC596F1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27" name="Group 274">
            <a:extLst>
              <a:ext uri="{FF2B5EF4-FFF2-40B4-BE49-F238E27FC236}">
                <a16:creationId xmlns:a16="http://schemas.microsoft.com/office/drawing/2014/main" id="{637BEA6D-6926-F241-A7B7-63FD120295AA}"/>
              </a:ext>
            </a:extLst>
          </p:cNvPr>
          <p:cNvGrpSpPr>
            <a:grpSpLocks/>
          </p:cNvGrpSpPr>
          <p:nvPr/>
        </p:nvGrpSpPr>
        <p:grpSpPr bwMode="auto">
          <a:xfrm>
            <a:off x="10340880" y="2687908"/>
            <a:ext cx="377825" cy="576263"/>
            <a:chOff x="4140" y="429"/>
            <a:chExt cx="1425" cy="2396"/>
          </a:xfrm>
        </p:grpSpPr>
        <p:sp>
          <p:nvSpPr>
            <p:cNvPr id="428" name="Freeform 275">
              <a:extLst>
                <a:ext uri="{FF2B5EF4-FFF2-40B4-BE49-F238E27FC236}">
                  <a16:creationId xmlns:a16="http://schemas.microsoft.com/office/drawing/2014/main" id="{B73B5122-7AC1-A541-A7CB-7C92E34FE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9" name="Rectangle 276">
              <a:extLst>
                <a:ext uri="{FF2B5EF4-FFF2-40B4-BE49-F238E27FC236}">
                  <a16:creationId xmlns:a16="http://schemas.microsoft.com/office/drawing/2014/main" id="{618AFC31-125F-CC41-8835-357B8CF40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0" name="Freeform 277">
              <a:extLst>
                <a:ext uri="{FF2B5EF4-FFF2-40B4-BE49-F238E27FC236}">
                  <a16:creationId xmlns:a16="http://schemas.microsoft.com/office/drawing/2014/main" id="{BA586EC9-AFB5-864C-A8D5-50566D382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1" name="Freeform 278">
              <a:extLst>
                <a:ext uri="{FF2B5EF4-FFF2-40B4-BE49-F238E27FC236}">
                  <a16:creationId xmlns:a16="http://schemas.microsoft.com/office/drawing/2014/main" id="{988FA82D-26DD-2446-871B-4FBCD5FE6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2" name="Rectangle 279">
              <a:extLst>
                <a:ext uri="{FF2B5EF4-FFF2-40B4-BE49-F238E27FC236}">
                  <a16:creationId xmlns:a16="http://schemas.microsoft.com/office/drawing/2014/main" id="{E4B9CCE7-0279-6143-BB4D-1198F3326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33" name="Group 280">
              <a:extLst>
                <a:ext uri="{FF2B5EF4-FFF2-40B4-BE49-F238E27FC236}">
                  <a16:creationId xmlns:a16="http://schemas.microsoft.com/office/drawing/2014/main" id="{2924B866-539E-1244-B043-D51911A295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8" name="AutoShape 281">
                <a:extLst>
                  <a:ext uri="{FF2B5EF4-FFF2-40B4-BE49-F238E27FC236}">
                    <a16:creationId xmlns:a16="http://schemas.microsoft.com/office/drawing/2014/main" id="{BDE3646A-4204-5046-942C-15C1653380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59" name="AutoShape 282">
                <a:extLst>
                  <a:ext uri="{FF2B5EF4-FFF2-40B4-BE49-F238E27FC236}">
                    <a16:creationId xmlns:a16="http://schemas.microsoft.com/office/drawing/2014/main" id="{6DE9F0CF-D5ED-704E-8142-3345FC3BBC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34" name="Rectangle 283">
              <a:extLst>
                <a:ext uri="{FF2B5EF4-FFF2-40B4-BE49-F238E27FC236}">
                  <a16:creationId xmlns:a16="http://schemas.microsoft.com/office/drawing/2014/main" id="{657D3494-75CD-034E-9543-256927444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35" name="Group 284">
              <a:extLst>
                <a:ext uri="{FF2B5EF4-FFF2-40B4-BE49-F238E27FC236}">
                  <a16:creationId xmlns:a16="http://schemas.microsoft.com/office/drawing/2014/main" id="{3B21D6B8-9A13-CB4D-A567-07369736D7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56" name="AutoShape 285">
                <a:extLst>
                  <a:ext uri="{FF2B5EF4-FFF2-40B4-BE49-F238E27FC236}">
                    <a16:creationId xmlns:a16="http://schemas.microsoft.com/office/drawing/2014/main" id="{6F0CB466-469D-3F45-BE66-39F561D609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57" name="AutoShape 286">
                <a:extLst>
                  <a:ext uri="{FF2B5EF4-FFF2-40B4-BE49-F238E27FC236}">
                    <a16:creationId xmlns:a16="http://schemas.microsoft.com/office/drawing/2014/main" id="{29D719D4-E1C6-604A-8870-549D67683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36" name="Rectangle 287">
              <a:extLst>
                <a:ext uri="{FF2B5EF4-FFF2-40B4-BE49-F238E27FC236}">
                  <a16:creationId xmlns:a16="http://schemas.microsoft.com/office/drawing/2014/main" id="{0D71907F-6787-7144-A19B-418733EE1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7" name="Rectangle 288">
              <a:extLst>
                <a:ext uri="{FF2B5EF4-FFF2-40B4-BE49-F238E27FC236}">
                  <a16:creationId xmlns:a16="http://schemas.microsoft.com/office/drawing/2014/main" id="{35AED19C-A1F1-AC46-914C-8F5D6F4BC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38" name="Group 289">
              <a:extLst>
                <a:ext uri="{FF2B5EF4-FFF2-40B4-BE49-F238E27FC236}">
                  <a16:creationId xmlns:a16="http://schemas.microsoft.com/office/drawing/2014/main" id="{45D31D32-5A14-5742-954A-BA17509AC6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54" name="AutoShape 290">
                <a:extLst>
                  <a:ext uri="{FF2B5EF4-FFF2-40B4-BE49-F238E27FC236}">
                    <a16:creationId xmlns:a16="http://schemas.microsoft.com/office/drawing/2014/main" id="{FBB57FC3-B7A2-A541-9EC0-D57A59BBEF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55" name="AutoShape 291">
                <a:extLst>
                  <a:ext uri="{FF2B5EF4-FFF2-40B4-BE49-F238E27FC236}">
                    <a16:creationId xmlns:a16="http://schemas.microsoft.com/office/drawing/2014/main" id="{52BE3087-7497-914D-B468-02CDAA58DB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39" name="Freeform 292">
              <a:extLst>
                <a:ext uri="{FF2B5EF4-FFF2-40B4-BE49-F238E27FC236}">
                  <a16:creationId xmlns:a16="http://schemas.microsoft.com/office/drawing/2014/main" id="{5070ED80-559E-4540-964B-D73009E42A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40" name="Group 293">
              <a:extLst>
                <a:ext uri="{FF2B5EF4-FFF2-40B4-BE49-F238E27FC236}">
                  <a16:creationId xmlns:a16="http://schemas.microsoft.com/office/drawing/2014/main" id="{30993F73-047D-CD47-96E3-F759940430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52" name="AutoShape 294">
                <a:extLst>
                  <a:ext uri="{FF2B5EF4-FFF2-40B4-BE49-F238E27FC236}">
                    <a16:creationId xmlns:a16="http://schemas.microsoft.com/office/drawing/2014/main" id="{F253CC19-7627-6043-A479-C0AADFD1B0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53" name="AutoShape 295">
                <a:extLst>
                  <a:ext uri="{FF2B5EF4-FFF2-40B4-BE49-F238E27FC236}">
                    <a16:creationId xmlns:a16="http://schemas.microsoft.com/office/drawing/2014/main" id="{9818C9E1-67F5-5D42-8D8A-BFA5671949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41" name="Rectangle 296">
              <a:extLst>
                <a:ext uri="{FF2B5EF4-FFF2-40B4-BE49-F238E27FC236}">
                  <a16:creationId xmlns:a16="http://schemas.microsoft.com/office/drawing/2014/main" id="{D263AAA2-92D9-9A4A-9D5F-0CEC89CD0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2" name="Freeform 297">
              <a:extLst>
                <a:ext uri="{FF2B5EF4-FFF2-40B4-BE49-F238E27FC236}">
                  <a16:creationId xmlns:a16="http://schemas.microsoft.com/office/drawing/2014/main" id="{51AD4C3A-6939-3B47-91CC-E1A0D3A3E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3" name="Freeform 298">
              <a:extLst>
                <a:ext uri="{FF2B5EF4-FFF2-40B4-BE49-F238E27FC236}">
                  <a16:creationId xmlns:a16="http://schemas.microsoft.com/office/drawing/2014/main" id="{023E9D5F-D41C-8A48-B73A-4E4F43755A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4" name="Oval 299">
              <a:extLst>
                <a:ext uri="{FF2B5EF4-FFF2-40B4-BE49-F238E27FC236}">
                  <a16:creationId xmlns:a16="http://schemas.microsoft.com/office/drawing/2014/main" id="{C4126737-BE73-B444-BC40-5B679E6E1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5" name="Freeform 300">
              <a:extLst>
                <a:ext uri="{FF2B5EF4-FFF2-40B4-BE49-F238E27FC236}">
                  <a16:creationId xmlns:a16="http://schemas.microsoft.com/office/drawing/2014/main" id="{567B6CFD-A1A1-094D-8F7C-5A9EF1AB0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6" name="AutoShape 301">
              <a:extLst>
                <a:ext uri="{FF2B5EF4-FFF2-40B4-BE49-F238E27FC236}">
                  <a16:creationId xmlns:a16="http://schemas.microsoft.com/office/drawing/2014/main" id="{3B7B7519-C492-8348-B873-C01A2103E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7" name="AutoShape 302">
              <a:extLst>
                <a:ext uri="{FF2B5EF4-FFF2-40B4-BE49-F238E27FC236}">
                  <a16:creationId xmlns:a16="http://schemas.microsoft.com/office/drawing/2014/main" id="{0AEDB1EF-7012-ED44-8FBC-F1B714A63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8" name="Oval 303">
              <a:extLst>
                <a:ext uri="{FF2B5EF4-FFF2-40B4-BE49-F238E27FC236}">
                  <a16:creationId xmlns:a16="http://schemas.microsoft.com/office/drawing/2014/main" id="{BA640DBB-C29F-A54E-BE9A-180B14269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9" name="Oval 304">
              <a:extLst>
                <a:ext uri="{FF2B5EF4-FFF2-40B4-BE49-F238E27FC236}">
                  <a16:creationId xmlns:a16="http://schemas.microsoft.com/office/drawing/2014/main" id="{2F7F78D4-9C68-A84C-8801-9C057B8C1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50" name="Oval 305">
              <a:extLst>
                <a:ext uri="{FF2B5EF4-FFF2-40B4-BE49-F238E27FC236}">
                  <a16:creationId xmlns:a16="http://schemas.microsoft.com/office/drawing/2014/main" id="{3D213A7E-B9E9-694B-8ED3-47609E49D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1" name="Rectangle 306">
              <a:extLst>
                <a:ext uri="{FF2B5EF4-FFF2-40B4-BE49-F238E27FC236}">
                  <a16:creationId xmlns:a16="http://schemas.microsoft.com/office/drawing/2014/main" id="{4F8B5B78-3482-8142-BC2B-1825AA302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93" name="Group 340">
            <a:extLst>
              <a:ext uri="{FF2B5EF4-FFF2-40B4-BE49-F238E27FC236}">
                <a16:creationId xmlns:a16="http://schemas.microsoft.com/office/drawing/2014/main" id="{3B951C82-D444-224D-9348-99C19D9166DC}"/>
              </a:ext>
            </a:extLst>
          </p:cNvPr>
          <p:cNvGrpSpPr>
            <a:grpSpLocks/>
          </p:cNvGrpSpPr>
          <p:nvPr/>
        </p:nvGrpSpPr>
        <p:grpSpPr bwMode="auto">
          <a:xfrm>
            <a:off x="8396192" y="5170758"/>
            <a:ext cx="525463" cy="557213"/>
            <a:chOff x="-44" y="1473"/>
            <a:chExt cx="981" cy="1105"/>
          </a:xfrm>
        </p:grpSpPr>
        <p:pic>
          <p:nvPicPr>
            <p:cNvPr id="494" name="Picture 341" descr="desktop_computer_stylized_medium">
              <a:extLst>
                <a:ext uri="{FF2B5EF4-FFF2-40B4-BE49-F238E27FC236}">
                  <a16:creationId xmlns:a16="http://schemas.microsoft.com/office/drawing/2014/main" id="{A2EB07C0-0A48-8944-B12C-316C163FF0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5" name="Freeform 342">
              <a:extLst>
                <a:ext uri="{FF2B5EF4-FFF2-40B4-BE49-F238E27FC236}">
                  <a16:creationId xmlns:a16="http://schemas.microsoft.com/office/drawing/2014/main" id="{2E93558C-0361-464A-9337-3AA86EC1D4B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96" name="Group 343">
            <a:extLst>
              <a:ext uri="{FF2B5EF4-FFF2-40B4-BE49-F238E27FC236}">
                <a16:creationId xmlns:a16="http://schemas.microsoft.com/office/drawing/2014/main" id="{B96E9301-59D5-4D4B-95C3-D8F5D00E370A}"/>
              </a:ext>
            </a:extLst>
          </p:cNvPr>
          <p:cNvGrpSpPr>
            <a:grpSpLocks/>
          </p:cNvGrpSpPr>
          <p:nvPr/>
        </p:nvGrpSpPr>
        <p:grpSpPr bwMode="auto">
          <a:xfrm>
            <a:off x="8920067" y="5159646"/>
            <a:ext cx="525463" cy="557212"/>
            <a:chOff x="-44" y="1473"/>
            <a:chExt cx="981" cy="1105"/>
          </a:xfrm>
        </p:grpSpPr>
        <p:pic>
          <p:nvPicPr>
            <p:cNvPr id="497" name="Picture 344" descr="desktop_computer_stylized_medium">
              <a:extLst>
                <a:ext uri="{FF2B5EF4-FFF2-40B4-BE49-F238E27FC236}">
                  <a16:creationId xmlns:a16="http://schemas.microsoft.com/office/drawing/2014/main" id="{A8402C6A-6509-0642-B84E-51B8097E13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8" name="Freeform 345">
              <a:extLst>
                <a:ext uri="{FF2B5EF4-FFF2-40B4-BE49-F238E27FC236}">
                  <a16:creationId xmlns:a16="http://schemas.microsoft.com/office/drawing/2014/main" id="{6E7E5B0F-1FE1-6A4B-BCDC-96E210FCE5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21" name="Group 520">
            <a:extLst>
              <a:ext uri="{FF2B5EF4-FFF2-40B4-BE49-F238E27FC236}">
                <a16:creationId xmlns:a16="http://schemas.microsoft.com/office/drawing/2014/main" id="{8E1A0307-E695-FC42-983B-9915B98768EC}"/>
              </a:ext>
            </a:extLst>
          </p:cNvPr>
          <p:cNvGrpSpPr/>
          <p:nvPr/>
        </p:nvGrpSpPr>
        <p:grpSpPr>
          <a:xfrm>
            <a:off x="8988913" y="3095664"/>
            <a:ext cx="889089" cy="466491"/>
            <a:chOff x="7493876" y="2774731"/>
            <a:chExt cx="1481958" cy="894622"/>
          </a:xfrm>
        </p:grpSpPr>
        <p:sp>
          <p:nvSpPr>
            <p:cNvPr id="522" name="Freeform 521">
              <a:extLst>
                <a:ext uri="{FF2B5EF4-FFF2-40B4-BE49-F238E27FC236}">
                  <a16:creationId xmlns:a16="http://schemas.microsoft.com/office/drawing/2014/main" id="{DC9856E7-1969-524C-8F21-65D77697BD0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FFDA8F93-2C48-6A4A-9D27-9AECFC5B94B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C7EC4B67-EB13-E647-A5CD-E91C5D1F409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25" name="Freeform 524">
                <a:extLst>
                  <a:ext uri="{FF2B5EF4-FFF2-40B4-BE49-F238E27FC236}">
                    <a16:creationId xmlns:a16="http://schemas.microsoft.com/office/drawing/2014/main" id="{6145C3A8-D719-B744-9DC6-51E7FB72118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6" name="Freeform 525">
                <a:extLst>
                  <a:ext uri="{FF2B5EF4-FFF2-40B4-BE49-F238E27FC236}">
                    <a16:creationId xmlns:a16="http://schemas.microsoft.com/office/drawing/2014/main" id="{92F9C394-34C8-3D42-ACE0-014520ED0D5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7" name="Freeform 526">
                <a:extLst>
                  <a:ext uri="{FF2B5EF4-FFF2-40B4-BE49-F238E27FC236}">
                    <a16:creationId xmlns:a16="http://schemas.microsoft.com/office/drawing/2014/main" id="{3E34F096-DAE4-6D4F-9026-F07CB5FB9F7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8" name="Freeform 527">
                <a:extLst>
                  <a:ext uri="{FF2B5EF4-FFF2-40B4-BE49-F238E27FC236}">
                    <a16:creationId xmlns:a16="http://schemas.microsoft.com/office/drawing/2014/main" id="{3D175E3D-A4A7-3F4E-8C6B-A59321AD72E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B2C32989-94BE-1349-908C-1DF72CEEA243}"/>
              </a:ext>
            </a:extLst>
          </p:cNvPr>
          <p:cNvGrpSpPr/>
          <p:nvPr/>
        </p:nvGrpSpPr>
        <p:grpSpPr>
          <a:xfrm>
            <a:off x="8967576" y="4437217"/>
            <a:ext cx="889089" cy="466491"/>
            <a:chOff x="7493876" y="2774731"/>
            <a:chExt cx="1481958" cy="894622"/>
          </a:xfrm>
        </p:grpSpPr>
        <p:sp>
          <p:nvSpPr>
            <p:cNvPr id="511" name="Freeform 510">
              <a:extLst>
                <a:ext uri="{FF2B5EF4-FFF2-40B4-BE49-F238E27FC236}">
                  <a16:creationId xmlns:a16="http://schemas.microsoft.com/office/drawing/2014/main" id="{C2991A41-3005-6140-8488-3B5A28439BE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49B8AB88-8810-704D-9300-A83DE18C86C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13" name="Group 512">
              <a:extLst>
                <a:ext uri="{FF2B5EF4-FFF2-40B4-BE49-F238E27FC236}">
                  <a16:creationId xmlns:a16="http://schemas.microsoft.com/office/drawing/2014/main" id="{9DCFAF85-9D5F-BD4E-92DB-E7931A4466B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14" name="Freeform 513">
                <a:extLst>
                  <a:ext uri="{FF2B5EF4-FFF2-40B4-BE49-F238E27FC236}">
                    <a16:creationId xmlns:a16="http://schemas.microsoft.com/office/drawing/2014/main" id="{EB001B67-F654-CF4C-934D-354F339EBA6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5" name="Freeform 514">
                <a:extLst>
                  <a:ext uri="{FF2B5EF4-FFF2-40B4-BE49-F238E27FC236}">
                    <a16:creationId xmlns:a16="http://schemas.microsoft.com/office/drawing/2014/main" id="{C0D4D273-34F9-9640-8CF6-6EF497AEF3E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6" name="Freeform 515">
                <a:extLst>
                  <a:ext uri="{FF2B5EF4-FFF2-40B4-BE49-F238E27FC236}">
                    <a16:creationId xmlns:a16="http://schemas.microsoft.com/office/drawing/2014/main" id="{14D9297A-8D94-304C-9142-46F6B69902F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7" name="Freeform 516">
                <a:extLst>
                  <a:ext uri="{FF2B5EF4-FFF2-40B4-BE49-F238E27FC236}">
                    <a16:creationId xmlns:a16="http://schemas.microsoft.com/office/drawing/2014/main" id="{18D26BD9-84B6-C74F-8936-105C5777BBC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1B9D561-2CE1-E94C-A5B6-6D386991296C}"/>
              </a:ext>
            </a:extLst>
          </p:cNvPr>
          <p:cNvGrpSpPr/>
          <p:nvPr/>
        </p:nvGrpSpPr>
        <p:grpSpPr>
          <a:xfrm>
            <a:off x="9339961" y="4807753"/>
            <a:ext cx="811212" cy="1033463"/>
            <a:chOff x="9001301" y="5550914"/>
            <a:chExt cx="811212" cy="103346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298426B-04DE-A940-931E-BDC464270408}"/>
                </a:ext>
              </a:extLst>
            </p:cNvPr>
            <p:cNvSpPr/>
            <p:nvPr/>
          </p:nvSpPr>
          <p:spPr>
            <a:xfrm>
              <a:off x="9001301" y="5550914"/>
              <a:ext cx="811212" cy="1033463"/>
            </a:xfrm>
            <a:prstGeom prst="ellipse">
              <a:avLst/>
            </a:prstGeom>
            <a:solidFill>
              <a:srgbClr val="C00000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38995C0-BBC9-804D-85E8-324290F772D6}"/>
                </a:ext>
              </a:extLst>
            </p:cNvPr>
            <p:cNvGrpSpPr/>
            <p:nvPr/>
          </p:nvGrpSpPr>
          <p:grpSpPr>
            <a:xfrm>
              <a:off x="9256094" y="5631762"/>
              <a:ext cx="377825" cy="800176"/>
              <a:chOff x="10907888" y="5189290"/>
              <a:chExt cx="377825" cy="800176"/>
            </a:xfrm>
          </p:grpSpPr>
          <p:sp>
            <p:nvSpPr>
              <p:cNvPr id="266" name="Line 80">
                <a:extLst>
                  <a:ext uri="{FF2B5EF4-FFF2-40B4-BE49-F238E27FC236}">
                    <a16:creationId xmlns:a16="http://schemas.microsoft.com/office/drawing/2014/main" id="{DC2C9F57-B9EB-1941-A689-B13B8950BD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66625" y="5189290"/>
                <a:ext cx="76200" cy="32226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460" name="Group 307">
                <a:extLst>
                  <a:ext uri="{FF2B5EF4-FFF2-40B4-BE49-F238E27FC236}">
                    <a16:creationId xmlns:a16="http://schemas.microsoft.com/office/drawing/2014/main" id="{EBBCE30B-4C00-0843-BA56-FF3F98DF9C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907888" y="5413204"/>
                <a:ext cx="377825" cy="576262"/>
                <a:chOff x="4140" y="429"/>
                <a:chExt cx="1425" cy="2396"/>
              </a:xfrm>
            </p:grpSpPr>
            <p:sp>
              <p:nvSpPr>
                <p:cNvPr id="461" name="Freeform 308">
                  <a:extLst>
                    <a:ext uri="{FF2B5EF4-FFF2-40B4-BE49-F238E27FC236}">
                      <a16:creationId xmlns:a16="http://schemas.microsoft.com/office/drawing/2014/main" id="{83748550-5535-714B-A011-5732D5AB9F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2 w 354"/>
                    <a:gd name="T1" fmla="*/ 0 h 2742"/>
                    <a:gd name="T2" fmla="*/ 12 w 354"/>
                    <a:gd name="T3" fmla="*/ 23 h 2742"/>
                    <a:gd name="T4" fmla="*/ 12 w 354"/>
                    <a:gd name="T5" fmla="*/ 171 h 2742"/>
                    <a:gd name="T6" fmla="*/ 0 w 354"/>
                    <a:gd name="T7" fmla="*/ 179 h 2742"/>
                    <a:gd name="T8" fmla="*/ 2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62" name="Rectangle 309">
                  <a:extLst>
                    <a:ext uri="{FF2B5EF4-FFF2-40B4-BE49-F238E27FC236}">
                      <a16:creationId xmlns:a16="http://schemas.microsoft.com/office/drawing/2014/main" id="{9EDD97E5-06A3-F844-AC12-86FF0C9889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429"/>
                  <a:ext cx="1048" cy="2284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63" name="Freeform 310">
                  <a:extLst>
                    <a:ext uri="{FF2B5EF4-FFF2-40B4-BE49-F238E27FC236}">
                      <a16:creationId xmlns:a16="http://schemas.microsoft.com/office/drawing/2014/main" id="{70945480-4E5A-4D4D-9CB5-2EE3B8B723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7 w 211"/>
                    <a:gd name="T3" fmla="*/ 15 h 2537"/>
                    <a:gd name="T4" fmla="*/ 2 w 211"/>
                    <a:gd name="T5" fmla="*/ 163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64" name="Freeform 311">
                  <a:extLst>
                    <a:ext uri="{FF2B5EF4-FFF2-40B4-BE49-F238E27FC236}">
                      <a16:creationId xmlns:a16="http://schemas.microsoft.com/office/drawing/2014/main" id="{2D50B6AC-633A-E648-9313-0B33331842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9 h 226"/>
                    <a:gd name="T4" fmla="*/ 11 w 328"/>
                    <a:gd name="T5" fmla="*/ 16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65" name="Rectangle 312">
                  <a:extLst>
                    <a:ext uri="{FF2B5EF4-FFF2-40B4-BE49-F238E27FC236}">
                      <a16:creationId xmlns:a16="http://schemas.microsoft.com/office/drawing/2014/main" id="{47F72229-4C07-FF49-B907-A9D7C03797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2" y="693"/>
                  <a:ext cx="599" cy="4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466" name="Group 313">
                  <a:extLst>
                    <a:ext uri="{FF2B5EF4-FFF2-40B4-BE49-F238E27FC236}">
                      <a16:creationId xmlns:a16="http://schemas.microsoft.com/office/drawing/2014/main" id="{A42FF10A-615B-304D-8C35-154C0E4C578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491" name="AutoShape 314">
                    <a:extLst>
                      <a:ext uri="{FF2B5EF4-FFF2-40B4-BE49-F238E27FC236}">
                        <a16:creationId xmlns:a16="http://schemas.microsoft.com/office/drawing/2014/main" id="{34A57301-3C4F-8449-804B-13CE58B4846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67"/>
                    <a:ext cx="725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492" name="AutoShape 315">
                    <a:extLst>
                      <a:ext uri="{FF2B5EF4-FFF2-40B4-BE49-F238E27FC236}">
                        <a16:creationId xmlns:a16="http://schemas.microsoft.com/office/drawing/2014/main" id="{9A1FA8F9-C3C6-0F4F-92B5-0F88F3CADE8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1" y="2586"/>
                    <a:ext cx="695" cy="101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467" name="Rectangle 316">
                  <a:extLst>
                    <a:ext uri="{FF2B5EF4-FFF2-40B4-BE49-F238E27FC236}">
                      <a16:creationId xmlns:a16="http://schemas.microsoft.com/office/drawing/2014/main" id="{9C19D553-23E1-C642-BE27-380720AFE3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4" y="1016"/>
                  <a:ext cx="599" cy="53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468" name="Group 317">
                  <a:extLst>
                    <a:ext uri="{FF2B5EF4-FFF2-40B4-BE49-F238E27FC236}">
                      <a16:creationId xmlns:a16="http://schemas.microsoft.com/office/drawing/2014/main" id="{BA84A45F-1D87-2D4A-ADC6-FBD0F07175D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489" name="AutoShape 318">
                    <a:extLst>
                      <a:ext uri="{FF2B5EF4-FFF2-40B4-BE49-F238E27FC236}">
                        <a16:creationId xmlns:a16="http://schemas.microsoft.com/office/drawing/2014/main" id="{9967BFD2-AF98-6C48-9664-709DAD7F645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1" y="2571"/>
                    <a:ext cx="725" cy="1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490" name="AutoShape 319">
                    <a:extLst>
                      <a:ext uri="{FF2B5EF4-FFF2-40B4-BE49-F238E27FC236}">
                        <a16:creationId xmlns:a16="http://schemas.microsoft.com/office/drawing/2014/main" id="{98F66D34-8A75-524A-85C0-CD7FBB23094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6" y="2584"/>
                    <a:ext cx="695" cy="110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469" name="Rectangle 320">
                  <a:extLst>
                    <a:ext uri="{FF2B5EF4-FFF2-40B4-BE49-F238E27FC236}">
                      <a16:creationId xmlns:a16="http://schemas.microsoft.com/office/drawing/2014/main" id="{C6107AE3-3C09-A34C-964D-28157ABBDF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8" y="1360"/>
                  <a:ext cx="593" cy="4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70" name="Rectangle 321">
                  <a:extLst>
                    <a:ext uri="{FF2B5EF4-FFF2-40B4-BE49-F238E27FC236}">
                      <a16:creationId xmlns:a16="http://schemas.microsoft.com/office/drawing/2014/main" id="{737FBD85-26B2-914A-8B0D-606EB3EDB4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7"/>
                  <a:ext cx="593" cy="4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471" name="Group 322">
                  <a:extLst>
                    <a:ext uri="{FF2B5EF4-FFF2-40B4-BE49-F238E27FC236}">
                      <a16:creationId xmlns:a16="http://schemas.microsoft.com/office/drawing/2014/main" id="{E5A59E91-C5CD-894D-8213-3909A8CC3A4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487" name="AutoShape 323">
                    <a:extLst>
                      <a:ext uri="{FF2B5EF4-FFF2-40B4-BE49-F238E27FC236}">
                        <a16:creationId xmlns:a16="http://schemas.microsoft.com/office/drawing/2014/main" id="{8962A917-2AE1-7242-B9FB-8E9263A5106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1" y="2571"/>
                    <a:ext cx="731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488" name="AutoShape 324">
                    <a:extLst>
                      <a:ext uri="{FF2B5EF4-FFF2-40B4-BE49-F238E27FC236}">
                        <a16:creationId xmlns:a16="http://schemas.microsoft.com/office/drawing/2014/main" id="{97C18552-37AD-CE49-8BBD-05E8608B61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6" y="2589"/>
                    <a:ext cx="701" cy="9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472" name="Freeform 325">
                  <a:extLst>
                    <a:ext uri="{FF2B5EF4-FFF2-40B4-BE49-F238E27FC236}">
                      <a16:creationId xmlns:a16="http://schemas.microsoft.com/office/drawing/2014/main" id="{426DAACD-E1F3-7E44-9DC7-B1A44414FA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8 h 226"/>
                    <a:gd name="T4" fmla="*/ 11 w 328"/>
                    <a:gd name="T5" fmla="*/ 14 h 226"/>
                    <a:gd name="T6" fmla="*/ 0 w 328"/>
                    <a:gd name="T7" fmla="*/ 6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473" name="Group 326">
                  <a:extLst>
                    <a:ext uri="{FF2B5EF4-FFF2-40B4-BE49-F238E27FC236}">
                      <a16:creationId xmlns:a16="http://schemas.microsoft.com/office/drawing/2014/main" id="{73D89D04-968E-6442-873B-B8D1778FD27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485" name="AutoShape 327">
                    <a:extLst>
                      <a:ext uri="{FF2B5EF4-FFF2-40B4-BE49-F238E27FC236}">
                        <a16:creationId xmlns:a16="http://schemas.microsoft.com/office/drawing/2014/main" id="{6065DB5E-95E8-8643-B0FE-6CB09E8FDB4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4" y="2568"/>
                    <a:ext cx="723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486" name="AutoShape 328">
                    <a:extLst>
                      <a:ext uri="{FF2B5EF4-FFF2-40B4-BE49-F238E27FC236}">
                        <a16:creationId xmlns:a16="http://schemas.microsoft.com/office/drawing/2014/main" id="{F973A90F-0F3C-F744-97ED-8AAC23F79D9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9" y="2581"/>
                    <a:ext cx="694" cy="106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474" name="Rectangle 329">
                  <a:extLst>
                    <a:ext uri="{FF2B5EF4-FFF2-40B4-BE49-F238E27FC236}">
                      <a16:creationId xmlns:a16="http://schemas.microsoft.com/office/drawing/2014/main" id="{F4ADD3E7-CF4E-ED4B-B276-1E6A7B9D41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8" y="429"/>
                  <a:ext cx="72" cy="2290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75" name="Freeform 330">
                  <a:extLst>
                    <a:ext uri="{FF2B5EF4-FFF2-40B4-BE49-F238E27FC236}">
                      <a16:creationId xmlns:a16="http://schemas.microsoft.com/office/drawing/2014/main" id="{1CEE161A-40E6-604E-B7AD-3830C72F66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1 w 296"/>
                    <a:gd name="T3" fmla="*/ 8 h 256"/>
                    <a:gd name="T4" fmla="*/ 11 w 296"/>
                    <a:gd name="T5" fmla="*/ 16 h 256"/>
                    <a:gd name="T6" fmla="*/ 0 w 296"/>
                    <a:gd name="T7" fmla="*/ 6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76" name="Freeform 331">
                  <a:extLst>
                    <a:ext uri="{FF2B5EF4-FFF2-40B4-BE49-F238E27FC236}">
                      <a16:creationId xmlns:a16="http://schemas.microsoft.com/office/drawing/2014/main" id="{40DF445E-B42A-CF43-806C-B86CD00176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1 w 304"/>
                    <a:gd name="T3" fmla="*/ 11 h 288"/>
                    <a:gd name="T4" fmla="*/ 10 w 304"/>
                    <a:gd name="T5" fmla="*/ 19 h 288"/>
                    <a:gd name="T6" fmla="*/ 2 w 304"/>
                    <a:gd name="T7" fmla="*/ 8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77" name="Oval 332">
                  <a:extLst>
                    <a:ext uri="{FF2B5EF4-FFF2-40B4-BE49-F238E27FC236}">
                      <a16:creationId xmlns:a16="http://schemas.microsoft.com/office/drawing/2014/main" id="{4AA850BD-AD7E-884D-BB50-C36880F437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7" y="2614"/>
                  <a:ext cx="48" cy="92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78" name="Freeform 333">
                  <a:extLst>
                    <a:ext uri="{FF2B5EF4-FFF2-40B4-BE49-F238E27FC236}">
                      <a16:creationId xmlns:a16="http://schemas.microsoft.com/office/drawing/2014/main" id="{04990E0C-FF14-0448-9208-F0CB93DA52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8 h 240"/>
                    <a:gd name="T2" fmla="*/ 2 w 306"/>
                    <a:gd name="T3" fmla="*/ 16 h 240"/>
                    <a:gd name="T4" fmla="*/ 11 w 306"/>
                    <a:gd name="T5" fmla="*/ 8 h 240"/>
                    <a:gd name="T6" fmla="*/ 11 w 306"/>
                    <a:gd name="T7" fmla="*/ 0 h 240"/>
                    <a:gd name="T8" fmla="*/ 0 w 306"/>
                    <a:gd name="T9" fmla="*/ 8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79" name="AutoShape 334">
                  <a:extLst>
                    <a:ext uri="{FF2B5EF4-FFF2-40B4-BE49-F238E27FC236}">
                      <a16:creationId xmlns:a16="http://schemas.microsoft.com/office/drawing/2014/main" id="{29F22CD1-333F-2444-8E27-DB06458666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80"/>
                  <a:ext cx="1197" cy="14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80" name="AutoShape 335">
                  <a:extLst>
                    <a:ext uri="{FF2B5EF4-FFF2-40B4-BE49-F238E27FC236}">
                      <a16:creationId xmlns:a16="http://schemas.microsoft.com/office/drawing/2014/main" id="{9522690A-CB4D-3F4F-855E-313DECF4F1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2713"/>
                  <a:ext cx="1072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81" name="Oval 336">
                  <a:extLst>
                    <a:ext uri="{FF2B5EF4-FFF2-40B4-BE49-F238E27FC236}">
                      <a16:creationId xmlns:a16="http://schemas.microsoft.com/office/drawing/2014/main" id="{749723D7-4892-4246-90CC-F3A241CAD0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8" y="2383"/>
                  <a:ext cx="156" cy="145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82" name="Oval 337">
                  <a:extLst>
                    <a:ext uri="{FF2B5EF4-FFF2-40B4-BE49-F238E27FC236}">
                      <a16:creationId xmlns:a16="http://schemas.microsoft.com/office/drawing/2014/main" id="{B774EC24-F0E4-0846-B90E-1164E93324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7" y="2383"/>
                  <a:ext cx="162" cy="14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3" name="Oval 338">
                  <a:extLst>
                    <a:ext uri="{FF2B5EF4-FFF2-40B4-BE49-F238E27FC236}">
                      <a16:creationId xmlns:a16="http://schemas.microsoft.com/office/drawing/2014/main" id="{2751493B-E933-8A4F-BE77-A10013F6A4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1" y="2383"/>
                  <a:ext cx="162" cy="139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84" name="Rectangle 339">
                  <a:extLst>
                    <a:ext uri="{FF2B5EF4-FFF2-40B4-BE49-F238E27FC236}">
                      <a16:creationId xmlns:a16="http://schemas.microsoft.com/office/drawing/2014/main" id="{635CA67E-C290-3742-9D2C-39D9B69DB5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2" y="1835"/>
                  <a:ext cx="84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</p:grpSp>
      <p:sp>
        <p:nvSpPr>
          <p:cNvPr id="251" name="Text Box 98">
            <a:extLst>
              <a:ext uri="{FF2B5EF4-FFF2-40B4-BE49-F238E27FC236}">
                <a16:creationId xmlns:a16="http://schemas.microsoft.com/office/drawing/2014/main" id="{40BB819D-0723-5748-B260-0AF0BBAC2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3782" y="5793184"/>
            <a:ext cx="16417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local web cache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2" name="Rectangle 4">
            <a:extLst>
              <a:ext uri="{FF2B5EF4-FFF2-40B4-BE49-F238E27FC236}">
                <a16:creationId xmlns:a16="http://schemas.microsoft.com/office/drawing/2014/main" id="{5292EFEC-88AD-0B46-B2E3-643489D30B9D}"/>
              </a:ext>
            </a:extLst>
          </p:cNvPr>
          <p:cNvSpPr txBox="1">
            <a:spLocks noChangeArrowheads="1"/>
          </p:cNvSpPr>
          <p:nvPr/>
        </p:nvSpPr>
        <p:spPr>
          <a:xfrm>
            <a:off x="889002" y="1405471"/>
            <a:ext cx="6166171" cy="17441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marR="0" lvl="0" indent="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>
                <a:tab pos="53975" algn="l"/>
                <a:tab pos="576263" algn="l"/>
              </a:tabLst>
              <a:defRPr/>
            </a:pP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suppose cache hit rate is 0.4:  </a:t>
            </a:r>
          </a:p>
          <a:p>
            <a:pPr marL="352425" marR="0" lvl="0" indent="-231775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>
                <a:tab pos="53975" algn="l"/>
                <a:tab pos="576263" algn="l"/>
              </a:tabLst>
              <a:defRPr/>
            </a:pP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40% requests served by cache, with low (msec) delay </a:t>
            </a:r>
          </a:p>
          <a:p>
            <a:pPr marL="228600" marR="0" lvl="0" indent="-2286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>
                <a:tab pos="576263" algn="l"/>
              </a:tabLst>
              <a:defRPr/>
            </a:pP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 </a:t>
            </a:r>
          </a:p>
        </p:txBody>
      </p:sp>
      <p:sp>
        <p:nvSpPr>
          <p:cNvPr id="253" name="Rectangle 4">
            <a:extLst>
              <a:ext uri="{FF2B5EF4-FFF2-40B4-BE49-F238E27FC236}">
                <a16:creationId xmlns:a16="http://schemas.microsoft.com/office/drawing/2014/main" id="{0C139AEE-1F5A-A64B-9C16-223417C8C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219" y="2685374"/>
            <a:ext cx="616836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>
                <a:tab pos="576263" algn="l"/>
              </a:tabLst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60% requests satisfied at origin </a:t>
            </a:r>
          </a:p>
          <a:p>
            <a:pPr marL="406400" marR="0" lvl="1" indent="-1698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 rate to browsers over access link 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ZapfDingbats" charset="0"/>
              <a:buNone/>
              <a:tabLst>
                <a:tab pos="576263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       = 0.6 * 1.50 Mbps  =  .9 Mbps </a:t>
            </a:r>
          </a:p>
          <a:p>
            <a:pPr marL="473075" marR="0" lvl="1" indent="-287338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Arial" panose="020B0604020202020204" pitchFamily="34" charset="0"/>
              <a:buChar char="•"/>
              <a:tabLst>
                <a:tab pos="576263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access link utilization = 0.9/1.54 = .58 means low (msec) queueing delay at access link</a:t>
            </a:r>
          </a:p>
        </p:txBody>
      </p:sp>
      <p:sp>
        <p:nvSpPr>
          <p:cNvPr id="271" name="Rectangle 4">
            <a:extLst>
              <a:ext uri="{FF2B5EF4-FFF2-40B4-BE49-F238E27FC236}">
                <a16:creationId xmlns:a16="http://schemas.microsoft.com/office/drawing/2014/main" id="{D2059C01-2D9C-6C48-A831-71AE55D0D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326" y="4570944"/>
            <a:ext cx="6438281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5750" marR="0" lvl="0" indent="-220663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>
                <a:tab pos="576263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average end-end delay:</a:t>
            </a:r>
          </a:p>
          <a:p>
            <a:pPr marL="342900" marR="0" lvl="1" indent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Tx/>
              <a:buFontTx/>
              <a:buNone/>
              <a:tabLst>
                <a:tab pos="576263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 0.6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* (delay from origin servers)</a:t>
            </a:r>
          </a:p>
          <a:p>
            <a:pPr marL="342900" marR="0" lvl="1" indent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Tx/>
              <a:buFontTx/>
              <a:buNone/>
              <a:tabLst>
                <a:tab pos="576263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           +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 0.4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* (delay when satisfied at cache)</a:t>
            </a:r>
          </a:p>
          <a:p>
            <a:pPr marL="342900" marR="0" lvl="1" indent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Tx/>
              <a:buFontTx/>
              <a:buNone/>
              <a:tabLst>
                <a:tab pos="576263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= 0.6 (2.01) + 0.4 (~msecs) = ~ 1.2 secs</a:t>
            </a:r>
          </a:p>
          <a:p>
            <a:pPr marL="228600" marR="0" lvl="0" indent="-2286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None/>
              <a:tabLst>
                <a:tab pos="576263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ＭＳ Ｐゴシック" charset="0"/>
              </a:rPr>
              <a:t>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ABE105-9733-D741-944B-F6DC771B29F2}"/>
              </a:ext>
            </a:extLst>
          </p:cNvPr>
          <p:cNvSpPr txBox="1"/>
          <p:nvPr/>
        </p:nvSpPr>
        <p:spPr>
          <a:xfrm>
            <a:off x="990600" y="6119336"/>
            <a:ext cx="92749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lower average end-end delay than with 154 Mbps link (and cheaper too!)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2" name="Slide Number Placeholder 2">
            <a:extLst>
              <a:ext uri="{FF2B5EF4-FFF2-40B4-BE49-F238E27FC236}">
                <a16:creationId xmlns:a16="http://schemas.microsoft.com/office/drawing/2014/main" id="{14DEAC98-1261-9342-BC5F-A639A0695D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46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" grpId="0"/>
      <p:bldP spid="271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379879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Browser caching: Conditional GET</a:t>
            </a:r>
            <a:endParaRPr lang="en-US" sz="4400" dirty="0"/>
          </a:p>
        </p:txBody>
      </p:sp>
      <p:sp>
        <p:nvSpPr>
          <p:cNvPr id="272" name="Rectangle 3">
            <a:extLst>
              <a:ext uri="{FF2B5EF4-FFF2-40B4-BE49-F238E27FC236}">
                <a16:creationId xmlns:a16="http://schemas.microsoft.com/office/drawing/2014/main" id="{8CBA4EFF-1AC8-A245-B998-4DDACE8C36D2}"/>
              </a:ext>
            </a:extLst>
          </p:cNvPr>
          <p:cNvSpPr txBox="1">
            <a:spLocks noChangeArrowheads="1"/>
          </p:cNvSpPr>
          <p:nvPr/>
        </p:nvSpPr>
        <p:spPr>
          <a:xfrm>
            <a:off x="714337" y="1626575"/>
            <a:ext cx="5597253" cy="5132388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Goal: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don’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 send object if browser has up-to-date cached version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no object transmission delay (or use of network resources)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client: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specify date of browser-cached copy in HTTP request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If-modified-since: &lt;date&gt;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server: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response contains no object if browser-cached copy is up-to-date: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HTTP/1.0 304 Not Modified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73" name="Line 4">
            <a:extLst>
              <a:ext uri="{FF2B5EF4-FFF2-40B4-BE49-F238E27FC236}">
                <a16:creationId xmlns:a16="http://schemas.microsoft.com/office/drawing/2014/main" id="{F2F5CF00-0B08-CD49-8216-B019F02D62E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5490" y="2068251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4" name="Text Box 8">
            <a:extLst>
              <a:ext uri="{FF2B5EF4-FFF2-40B4-BE49-F238E27FC236}">
                <a16:creationId xmlns:a16="http://schemas.microsoft.com/office/drawing/2014/main" id="{906861D1-0EDE-1E49-A686-C17A98961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1878" y="1952364"/>
            <a:ext cx="2681287" cy="6207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HTTP request msg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If-modified-since: &lt;date&gt;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75" name="Line 9">
            <a:extLst>
              <a:ext uri="{FF2B5EF4-FFF2-40B4-BE49-F238E27FC236}">
                <a16:creationId xmlns:a16="http://schemas.microsoft.com/office/drawing/2014/main" id="{ED4D0E55-FFE9-4141-9763-499742C88E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54540" y="2814376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76" name="Group 30">
            <a:extLst>
              <a:ext uri="{FF2B5EF4-FFF2-40B4-BE49-F238E27FC236}">
                <a16:creationId xmlns:a16="http://schemas.microsoft.com/office/drawing/2014/main" id="{F2D4CC5D-48B8-6642-A163-00E2785A7CB2}"/>
              </a:ext>
            </a:extLst>
          </p:cNvPr>
          <p:cNvGrpSpPr>
            <a:grpSpLocks/>
          </p:cNvGrpSpPr>
          <p:nvPr/>
        </p:nvGrpSpPr>
        <p:grpSpPr bwMode="auto">
          <a:xfrm>
            <a:off x="7322828" y="2808026"/>
            <a:ext cx="2643187" cy="865188"/>
            <a:chOff x="2698" y="2036"/>
            <a:chExt cx="1665" cy="545"/>
          </a:xfrm>
        </p:grpSpPr>
        <p:sp>
          <p:nvSpPr>
            <p:cNvPr id="277" name="Rectangle 10">
              <a:extLst>
                <a:ext uri="{FF2B5EF4-FFF2-40B4-BE49-F238E27FC236}">
                  <a16:creationId xmlns:a16="http://schemas.microsoft.com/office/drawing/2014/main" id="{B8FAE946-FF4C-5F4E-8634-A0F622EB3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0" y="2071"/>
              <a:ext cx="1578" cy="4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8" name="Text Box 11">
              <a:extLst>
                <a:ext uri="{FF2B5EF4-FFF2-40B4-BE49-F238E27FC236}">
                  <a16:creationId xmlns:a16="http://schemas.microsoft.com/office/drawing/2014/main" id="{D0F47DD5-D98D-8947-AE9C-C9BE59718F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8" y="2036"/>
              <a:ext cx="1665" cy="5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HTTP response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HTTP/1.0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304 Not Modified</a:t>
              </a:r>
              <a:endPara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79" name="Text Box 28">
            <a:extLst>
              <a:ext uri="{FF2B5EF4-FFF2-40B4-BE49-F238E27FC236}">
                <a16:creationId xmlns:a16="http://schemas.microsoft.com/office/drawing/2014/main" id="{FD73E46B-3F04-E648-BC54-671B5D578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0040" y="2103176"/>
            <a:ext cx="104775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object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not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modified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before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&lt;date&gt;</a:t>
            </a:r>
          </a:p>
        </p:txBody>
      </p:sp>
      <p:sp>
        <p:nvSpPr>
          <p:cNvPr id="280" name="Line 31">
            <a:extLst>
              <a:ext uri="{FF2B5EF4-FFF2-40B4-BE49-F238E27FC236}">
                <a16:creationId xmlns:a16="http://schemas.microsoft.com/office/drawing/2014/main" id="{C63FE7CD-8932-5842-A550-AB95E976B06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92603" y="4033576"/>
            <a:ext cx="3905250" cy="0"/>
          </a:xfrm>
          <a:prstGeom prst="line">
            <a:avLst/>
          </a:prstGeom>
          <a:noFill/>
          <a:ln w="28575">
            <a:solidFill>
              <a:srgbClr val="00009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1" name="Line 32">
            <a:extLst>
              <a:ext uri="{FF2B5EF4-FFF2-40B4-BE49-F238E27FC236}">
                <a16:creationId xmlns:a16="http://schemas.microsoft.com/office/drawing/2014/main" id="{FB4BB9E8-5BA3-1A4B-A22B-B43D8797910A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2165" y="4632064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2" name="Text Box 34">
            <a:extLst>
              <a:ext uri="{FF2B5EF4-FFF2-40B4-BE49-F238E27FC236}">
                <a16:creationId xmlns:a16="http://schemas.microsoft.com/office/drawing/2014/main" id="{EEDA71D6-F453-1A4D-98C9-B23EA89D5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6640" y="4516176"/>
            <a:ext cx="2681288" cy="6207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HTTP request msg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If-modified-since: &lt;date&gt;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83" name="Line 35">
            <a:extLst>
              <a:ext uri="{FF2B5EF4-FFF2-40B4-BE49-F238E27FC236}">
                <a16:creationId xmlns:a16="http://schemas.microsoft.com/office/drawing/2014/main" id="{8CE24BAA-3E73-704D-A359-BE2DD47924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21215" y="5411526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4" name="Text Box 38">
            <a:extLst>
              <a:ext uri="{FF2B5EF4-FFF2-40B4-BE49-F238E27FC236}">
                <a16:creationId xmlns:a16="http://schemas.microsoft.com/office/drawing/2014/main" id="{6B6CFEBF-546C-2C4A-A9DA-A2BC6976D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5690" y="5355964"/>
            <a:ext cx="2643188" cy="123110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HTTP response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HTTP/1.0 200 OK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&lt;data&gt;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85" name="Text Box 39">
            <a:extLst>
              <a:ext uri="{FF2B5EF4-FFF2-40B4-BE49-F238E27FC236}">
                <a16:creationId xmlns:a16="http://schemas.microsoft.com/office/drawing/2014/main" id="{F31EAC50-5999-F949-836E-741F26435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99415" y="4762239"/>
            <a:ext cx="10477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object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modified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after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&lt;date&gt;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6DA0E8B-38E2-9342-A1EB-20A2D702A664}"/>
              </a:ext>
            </a:extLst>
          </p:cNvPr>
          <p:cNvGrpSpPr/>
          <p:nvPr/>
        </p:nvGrpSpPr>
        <p:grpSpPr>
          <a:xfrm>
            <a:off x="6311590" y="1146753"/>
            <a:ext cx="4549154" cy="787400"/>
            <a:chOff x="6311590" y="931601"/>
            <a:chExt cx="4549154" cy="787400"/>
          </a:xfrm>
        </p:grpSpPr>
        <p:sp>
          <p:nvSpPr>
            <p:cNvPr id="286" name="Text Box 5">
              <a:extLst>
                <a:ext uri="{FF2B5EF4-FFF2-40B4-BE49-F238E27FC236}">
                  <a16:creationId xmlns:a16="http://schemas.microsoft.com/office/drawing/2014/main" id="{E637D672-7B6C-1647-8EEE-A788FA28FF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11590" y="1015739"/>
              <a:ext cx="7778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client</a:t>
              </a:r>
            </a:p>
          </p:txBody>
        </p:sp>
        <p:sp>
          <p:nvSpPr>
            <p:cNvPr id="287" name="Text Box 6">
              <a:extLst>
                <a:ext uri="{FF2B5EF4-FFF2-40B4-BE49-F238E27FC236}">
                  <a16:creationId xmlns:a16="http://schemas.microsoft.com/office/drawing/2014/main" id="{5AC69B11-5115-184E-9F7C-26E36EF6DF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23785" y="1010976"/>
              <a:ext cx="83695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server</a:t>
              </a:r>
            </a:p>
          </p:txBody>
        </p:sp>
        <p:grpSp>
          <p:nvGrpSpPr>
            <p:cNvPr id="288" name="Group 34">
              <a:extLst>
                <a:ext uri="{FF2B5EF4-FFF2-40B4-BE49-F238E27FC236}">
                  <a16:creationId xmlns:a16="http://schemas.microsoft.com/office/drawing/2014/main" id="{966CD3F7-7AB2-924F-823A-58555F3217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88190" y="931601"/>
              <a:ext cx="422275" cy="685800"/>
              <a:chOff x="4140" y="429"/>
              <a:chExt cx="1425" cy="2396"/>
            </a:xfrm>
          </p:grpSpPr>
          <p:sp>
            <p:nvSpPr>
              <p:cNvPr id="289" name="Freeform 35">
                <a:extLst>
                  <a:ext uri="{FF2B5EF4-FFF2-40B4-BE49-F238E27FC236}">
                    <a16:creationId xmlns:a16="http://schemas.microsoft.com/office/drawing/2014/main" id="{8CE7E2BE-E936-F147-8C06-143889566E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0" name="Rectangle 36">
                <a:extLst>
                  <a:ext uri="{FF2B5EF4-FFF2-40B4-BE49-F238E27FC236}">
                    <a16:creationId xmlns:a16="http://schemas.microsoft.com/office/drawing/2014/main" id="{A6315B9D-328B-4B4A-938A-EEDFB67D34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50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1" name="Freeform 37">
                <a:extLst>
                  <a:ext uri="{FF2B5EF4-FFF2-40B4-BE49-F238E27FC236}">
                    <a16:creationId xmlns:a16="http://schemas.microsoft.com/office/drawing/2014/main" id="{D6D629FF-99A4-C445-814B-73349ADDC7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9" name="Freeform 38">
                <a:extLst>
                  <a:ext uri="{FF2B5EF4-FFF2-40B4-BE49-F238E27FC236}">
                    <a16:creationId xmlns:a16="http://schemas.microsoft.com/office/drawing/2014/main" id="{99A64A90-EA88-094D-B5BA-9DEE55C335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0" name="Rectangle 39">
                <a:extLst>
                  <a:ext uri="{FF2B5EF4-FFF2-40B4-BE49-F238E27FC236}">
                    <a16:creationId xmlns:a16="http://schemas.microsoft.com/office/drawing/2014/main" id="{4F858703-B37B-004C-96CE-22FC3EB7FA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5"/>
                <a:ext cx="600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501" name="Group 40">
                <a:extLst>
                  <a:ext uri="{FF2B5EF4-FFF2-40B4-BE49-F238E27FC236}">
                    <a16:creationId xmlns:a16="http://schemas.microsoft.com/office/drawing/2014/main" id="{94FE2F64-7E16-FF44-B770-1FF34858DF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42" name="AutoShape 41">
                  <a:extLst>
                    <a:ext uri="{FF2B5EF4-FFF2-40B4-BE49-F238E27FC236}">
                      <a16:creationId xmlns:a16="http://schemas.microsoft.com/office/drawing/2014/main" id="{FFB919DB-3DB6-2E47-9682-893EFF4503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2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3" name="AutoShape 42">
                  <a:extLst>
                    <a:ext uri="{FF2B5EF4-FFF2-40B4-BE49-F238E27FC236}">
                      <a16:creationId xmlns:a16="http://schemas.microsoft.com/office/drawing/2014/main" id="{4E207D69-67B1-E24E-86A3-1CFB9A8ED6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3"/>
                  <a:ext cx="689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503" name="Rectangle 43">
                <a:extLst>
                  <a:ext uri="{FF2B5EF4-FFF2-40B4-BE49-F238E27FC236}">
                    <a16:creationId xmlns:a16="http://schemas.microsoft.com/office/drawing/2014/main" id="{B50DC330-10D1-2A4E-ACAC-FF9B40FF00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6" y="1017"/>
                <a:ext cx="595" cy="5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504" name="Group 44">
                <a:extLst>
                  <a:ext uri="{FF2B5EF4-FFF2-40B4-BE49-F238E27FC236}">
                    <a16:creationId xmlns:a16="http://schemas.microsoft.com/office/drawing/2014/main" id="{2E12D255-3950-B547-9406-602D45CB34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40" name="AutoShape 45">
                  <a:extLst>
                    <a:ext uri="{FF2B5EF4-FFF2-40B4-BE49-F238E27FC236}">
                      <a16:creationId xmlns:a16="http://schemas.microsoft.com/office/drawing/2014/main" id="{BE313EB5-0E75-D64F-9B58-846AEC112D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69"/>
                  <a:ext cx="729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1" name="AutoShape 46">
                  <a:extLst>
                    <a:ext uri="{FF2B5EF4-FFF2-40B4-BE49-F238E27FC236}">
                      <a16:creationId xmlns:a16="http://schemas.microsoft.com/office/drawing/2014/main" id="{7CDD2F87-9EE6-9841-BDE1-56E95B3F00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6"/>
                  <a:ext cx="695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505" name="Rectangle 47">
                <a:extLst>
                  <a:ext uri="{FF2B5EF4-FFF2-40B4-BE49-F238E27FC236}">
                    <a16:creationId xmlns:a16="http://schemas.microsoft.com/office/drawing/2014/main" id="{A3C6AC3E-B182-224E-ABE3-984D17D8A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5" y="1355"/>
                <a:ext cx="600" cy="5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06" name="Rectangle 48">
                <a:extLst>
                  <a:ext uri="{FF2B5EF4-FFF2-40B4-BE49-F238E27FC236}">
                    <a16:creationId xmlns:a16="http://schemas.microsoft.com/office/drawing/2014/main" id="{D49F39F4-203C-5E48-875C-EE137013C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6" y="1655"/>
                <a:ext cx="600" cy="5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507" name="Group 49">
                <a:extLst>
                  <a:ext uri="{FF2B5EF4-FFF2-40B4-BE49-F238E27FC236}">
                    <a16:creationId xmlns:a16="http://schemas.microsoft.com/office/drawing/2014/main" id="{CBB7495C-CDDF-B74E-AC55-41F4E153E9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38" name="AutoShape 50">
                  <a:extLst>
                    <a:ext uri="{FF2B5EF4-FFF2-40B4-BE49-F238E27FC236}">
                      <a16:creationId xmlns:a16="http://schemas.microsoft.com/office/drawing/2014/main" id="{DBD04B1C-004E-494D-9602-0F1310B0C3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8"/>
                  <a:ext cx="727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9" name="AutoShape 51">
                  <a:extLst>
                    <a:ext uri="{FF2B5EF4-FFF2-40B4-BE49-F238E27FC236}">
                      <a16:creationId xmlns:a16="http://schemas.microsoft.com/office/drawing/2014/main" id="{3D0C8D43-BC47-E747-9FD0-5C502E897C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3"/>
                  <a:ext cx="694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508" name="Freeform 52">
                <a:extLst>
                  <a:ext uri="{FF2B5EF4-FFF2-40B4-BE49-F238E27FC236}">
                    <a16:creationId xmlns:a16="http://schemas.microsoft.com/office/drawing/2014/main" id="{00C2FD89-F255-5B44-B5A0-4E02CB37B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509" name="Group 53">
                <a:extLst>
                  <a:ext uri="{FF2B5EF4-FFF2-40B4-BE49-F238E27FC236}">
                    <a16:creationId xmlns:a16="http://schemas.microsoft.com/office/drawing/2014/main" id="{C35E79E1-71FE-4E4A-83A2-F8C0643953E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36" name="AutoShape 54">
                  <a:extLst>
                    <a:ext uri="{FF2B5EF4-FFF2-40B4-BE49-F238E27FC236}">
                      <a16:creationId xmlns:a16="http://schemas.microsoft.com/office/drawing/2014/main" id="{95A667E4-D78B-7A4C-A440-4917259D7A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8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7" name="AutoShape 55">
                  <a:extLst>
                    <a:ext uri="{FF2B5EF4-FFF2-40B4-BE49-F238E27FC236}">
                      <a16:creationId xmlns:a16="http://schemas.microsoft.com/office/drawing/2014/main" id="{ED50BD44-2B1A-A041-ACD3-EEFDC83411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9" y="2585"/>
                  <a:ext cx="687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510" name="Rectangle 56">
                <a:extLst>
                  <a:ext uri="{FF2B5EF4-FFF2-40B4-BE49-F238E27FC236}">
                    <a16:creationId xmlns:a16="http://schemas.microsoft.com/office/drawing/2014/main" id="{5DA6EF43-A6D1-5A48-BBCA-48444D1A9E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70" cy="2291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18" name="Freeform 57">
                <a:extLst>
                  <a:ext uri="{FF2B5EF4-FFF2-40B4-BE49-F238E27FC236}">
                    <a16:creationId xmlns:a16="http://schemas.microsoft.com/office/drawing/2014/main" id="{3C6C8679-5D2D-A24A-B371-C4C1F50D16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9" name="Freeform 58">
                <a:extLst>
                  <a:ext uri="{FF2B5EF4-FFF2-40B4-BE49-F238E27FC236}">
                    <a16:creationId xmlns:a16="http://schemas.microsoft.com/office/drawing/2014/main" id="{84C1EB21-DBAC-5D42-A7C0-5F245901D0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0" name="Oval 59">
                <a:extLst>
                  <a:ext uri="{FF2B5EF4-FFF2-40B4-BE49-F238E27FC236}">
                    <a16:creationId xmlns:a16="http://schemas.microsoft.com/office/drawing/2014/main" id="{D88785FB-A16E-B34D-8961-EB75C81E8E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7" y="2609"/>
                <a:ext cx="48" cy="10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29" name="Freeform 60">
                <a:extLst>
                  <a:ext uri="{FF2B5EF4-FFF2-40B4-BE49-F238E27FC236}">
                    <a16:creationId xmlns:a16="http://schemas.microsoft.com/office/drawing/2014/main" id="{137D376C-6C12-0648-BCAA-30DCACD94D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30" name="AutoShape 61">
                <a:extLst>
                  <a:ext uri="{FF2B5EF4-FFF2-40B4-BE49-F238E27FC236}">
                    <a16:creationId xmlns:a16="http://schemas.microsoft.com/office/drawing/2014/main" id="{3524D490-AC16-CF4B-AAFE-EF4C666B3F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200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31" name="AutoShape 62">
                <a:extLst>
                  <a:ext uri="{FF2B5EF4-FFF2-40B4-BE49-F238E27FC236}">
                    <a16:creationId xmlns:a16="http://schemas.microsoft.com/office/drawing/2014/main" id="{B279651A-6EBD-F542-B219-9B4C83AF45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09"/>
                <a:ext cx="1071" cy="8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32" name="Oval 63">
                <a:extLst>
                  <a:ext uri="{FF2B5EF4-FFF2-40B4-BE49-F238E27FC236}">
                    <a16:creationId xmlns:a16="http://schemas.microsoft.com/office/drawing/2014/main" id="{15D5DA26-8982-F44B-A3F7-03FEC745AB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2381"/>
                <a:ext cx="161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33" name="Oval 64">
                <a:extLst>
                  <a:ext uri="{FF2B5EF4-FFF2-40B4-BE49-F238E27FC236}">
                    <a16:creationId xmlns:a16="http://schemas.microsoft.com/office/drawing/2014/main" id="{25B61B78-2AA0-A245-9C22-EC0A104A49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8" y="2381"/>
                <a:ext cx="155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34" name="Oval 65">
                <a:extLst>
                  <a:ext uri="{FF2B5EF4-FFF2-40B4-BE49-F238E27FC236}">
                    <a16:creationId xmlns:a16="http://schemas.microsoft.com/office/drawing/2014/main" id="{78934A6A-6F9D-5541-8897-F81821D1AF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" y="2381"/>
                <a:ext cx="161" cy="139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35" name="Rectangle 66">
                <a:extLst>
                  <a:ext uri="{FF2B5EF4-FFF2-40B4-BE49-F238E27FC236}">
                    <a16:creationId xmlns:a16="http://schemas.microsoft.com/office/drawing/2014/main" id="{4994117A-432E-094B-BF94-5385D43F9B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838"/>
                <a:ext cx="86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544" name="Group 67">
              <a:extLst>
                <a:ext uri="{FF2B5EF4-FFF2-40B4-BE49-F238E27FC236}">
                  <a16:creationId xmlns:a16="http://schemas.microsoft.com/office/drawing/2014/main" id="{A6DA78F5-835E-D242-9B19-A42AE8C147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87853" y="976051"/>
              <a:ext cx="742950" cy="742950"/>
              <a:chOff x="-44" y="1473"/>
              <a:chExt cx="981" cy="1105"/>
            </a:xfrm>
          </p:grpSpPr>
          <p:pic>
            <p:nvPicPr>
              <p:cNvPr id="545" name="Picture 68" descr="desktop_computer_stylized_medium">
                <a:extLst>
                  <a:ext uri="{FF2B5EF4-FFF2-40B4-BE49-F238E27FC236}">
                    <a16:creationId xmlns:a16="http://schemas.microsoft.com/office/drawing/2014/main" id="{AF3FF2A0-2B19-2846-B88C-3A51C71882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46" name="Freeform 69">
                <a:extLst>
                  <a:ext uri="{FF2B5EF4-FFF2-40B4-BE49-F238E27FC236}">
                    <a16:creationId xmlns:a16="http://schemas.microsoft.com/office/drawing/2014/main" id="{77A4C668-554A-6C44-A4D3-0F6A27C1F48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56" name="Slide Number Placeholder 2">
            <a:extLst>
              <a:ext uri="{FF2B5EF4-FFF2-40B4-BE49-F238E27FC236}">
                <a16:creationId xmlns:a16="http://schemas.microsoft.com/office/drawing/2014/main" id="{8064881B-A35A-8B40-BFE6-0E4FAAB88AA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Transport Layer: 3-</a:t>
            </a:r>
            <a:fld id="{C4204591-24BD-A542-B9D5-F8D8A88D2FEE}" type="slidenum">
              <a:rPr lang="en-US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806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" grpId="0" animBg="1"/>
      <p:bldP spid="279" grpId="0"/>
      <p:bldP spid="282" grpId="0" animBg="1"/>
      <p:bldP spid="284" grpId="0" animBg="1"/>
      <p:bldP spid="28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417" y="223762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HTTP/2</a:t>
            </a:r>
            <a:endParaRPr lang="en-US" sz="4400" dirty="0"/>
          </a:p>
        </p:txBody>
      </p:sp>
      <p:sp>
        <p:nvSpPr>
          <p:cNvPr id="272" name="Rectangle 3">
            <a:extLst>
              <a:ext uri="{FF2B5EF4-FFF2-40B4-BE49-F238E27FC236}">
                <a16:creationId xmlns:a16="http://schemas.microsoft.com/office/drawing/2014/main" id="{8CBA4EFF-1AC8-A245-B998-4DDACE8C36D2}"/>
              </a:ext>
            </a:extLst>
          </p:cNvPr>
          <p:cNvSpPr txBox="1">
            <a:spLocks noChangeArrowheads="1"/>
          </p:cNvSpPr>
          <p:nvPr/>
        </p:nvSpPr>
        <p:spPr>
          <a:xfrm>
            <a:off x="572119" y="1236917"/>
            <a:ext cx="11117107" cy="503308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6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Key goal: </a:t>
            </a: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decreased delay in multi-object HTTP requests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7" name="Rectangle 3">
            <a:extLst>
              <a:ext uri="{FF2B5EF4-FFF2-40B4-BE49-F238E27FC236}">
                <a16:creationId xmlns:a16="http://schemas.microsoft.com/office/drawing/2014/main" id="{FB527882-F34C-8945-BA16-5C2965DA6310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2142059"/>
            <a:ext cx="10654118" cy="3930449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HTTP1.1:</a:t>
            </a:r>
            <a:r>
              <a:rPr kumimoji="0" lang="en-US" altLang="en-US" sz="3200" b="0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introduced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multiple, pipelined GETs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over single TCP connection</a:t>
            </a:r>
            <a:endParaRPr kumimoji="0" lang="en-US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server responds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in-order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(FCFS: first-come-first-served scheduling) to GET requests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with FCFS, small object may have to wait for transmission  (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head-of-line (HOL) blocking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) behind large object(s)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loss recovery (retransmitting lost TCP segments) stalls object transmission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A6F2E176-E832-C946-945A-E70AAE074BF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754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417" y="223762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HTTP/2</a:t>
            </a:r>
            <a:endParaRPr lang="en-US" sz="4400" dirty="0"/>
          </a:p>
        </p:txBody>
      </p:sp>
      <p:sp>
        <p:nvSpPr>
          <p:cNvPr id="56" name="Rectangle 3">
            <a:extLst>
              <a:ext uri="{FF2B5EF4-FFF2-40B4-BE49-F238E27FC236}">
                <a16:creationId xmlns:a16="http://schemas.microsoft.com/office/drawing/2014/main" id="{9A8B785A-4E29-F546-8152-139D7CF7C8F9}"/>
              </a:ext>
            </a:extLst>
          </p:cNvPr>
          <p:cNvSpPr txBox="1">
            <a:spLocks noChangeArrowheads="1"/>
          </p:cNvSpPr>
          <p:nvPr/>
        </p:nvSpPr>
        <p:spPr>
          <a:xfrm>
            <a:off x="901486" y="2150525"/>
            <a:ext cx="10458375" cy="4487272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HTTP/2: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[RFC 7540, 2015]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increased flexibility at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server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in sending objects to client:</a:t>
            </a:r>
          </a:p>
          <a:p>
            <a:pPr marL="346075" marR="0" lvl="0" indent="-2809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methods, status codes, most header fields unchanged from HTTP 1.1</a:t>
            </a:r>
          </a:p>
          <a:p>
            <a:pPr marL="346075" marR="0" lvl="0" indent="-2809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transmission order of requested objects based on client-specified object priority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(not necessarily FCFS)</a:t>
            </a:r>
          </a:p>
          <a:p>
            <a:pPr marL="346075" marR="0" lvl="0" indent="-2809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push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unrequested objects to client</a:t>
            </a:r>
          </a:p>
          <a:p>
            <a:pPr marL="346075" marR="0" lvl="0" indent="-2809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divide objects into frames, schedule frames to mitigate HOL blocking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79D3858-EB11-8347-B284-0EA3928CF486}"/>
              </a:ext>
            </a:extLst>
          </p:cNvPr>
          <p:cNvSpPr txBox="1">
            <a:spLocks noChangeArrowheads="1"/>
          </p:cNvSpPr>
          <p:nvPr/>
        </p:nvSpPr>
        <p:spPr>
          <a:xfrm>
            <a:off x="572119" y="1236917"/>
            <a:ext cx="11117107" cy="503308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6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Key goal: </a:t>
            </a: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decreased delay in multi-object HTTP requests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20476A41-E13C-BC40-A484-B8CD2CE4B46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81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379879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HTTP/2: mitigating HOL blocking</a:t>
            </a:r>
            <a:endParaRPr lang="en-US" sz="4400" dirty="0"/>
          </a:p>
        </p:txBody>
      </p:sp>
      <p:sp>
        <p:nvSpPr>
          <p:cNvPr id="272" name="Rectangle 3">
            <a:extLst>
              <a:ext uri="{FF2B5EF4-FFF2-40B4-BE49-F238E27FC236}">
                <a16:creationId xmlns:a16="http://schemas.microsoft.com/office/drawing/2014/main" id="{8CBA4EFF-1AC8-A245-B998-4DDACE8C36D2}"/>
              </a:ext>
            </a:extLst>
          </p:cNvPr>
          <p:cNvSpPr txBox="1">
            <a:spLocks noChangeArrowheads="1"/>
          </p:cNvSpPr>
          <p:nvPr/>
        </p:nvSpPr>
        <p:spPr>
          <a:xfrm>
            <a:off x="798691" y="1274501"/>
            <a:ext cx="11117107" cy="503308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HTTP 1.1: client requests 1 large object (e.g., video file) and 3 smaller objects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9C81A400-509D-8B49-94F6-4A247623F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0584" y="2902508"/>
            <a:ext cx="777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client</a:t>
            </a: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1C4A8696-15E9-F34E-9D6B-A386450B2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972" y="1892257"/>
            <a:ext cx="8369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server</a:t>
            </a:r>
          </a:p>
        </p:txBody>
      </p:sp>
      <p:grpSp>
        <p:nvGrpSpPr>
          <p:cNvPr id="13" name="Group 34">
            <a:extLst>
              <a:ext uri="{FF2B5EF4-FFF2-40B4-BE49-F238E27FC236}">
                <a16:creationId xmlns:a16="http://schemas.microsoft.com/office/drawing/2014/main" id="{3F9049F0-AD0D-BB4A-9A38-AE6CD2DEE44B}"/>
              </a:ext>
            </a:extLst>
          </p:cNvPr>
          <p:cNvGrpSpPr>
            <a:grpSpLocks/>
          </p:cNvGrpSpPr>
          <p:nvPr/>
        </p:nvGrpSpPr>
        <p:grpSpPr bwMode="auto">
          <a:xfrm>
            <a:off x="7234967" y="2262203"/>
            <a:ext cx="422275" cy="685800"/>
            <a:chOff x="4140" y="429"/>
            <a:chExt cx="1425" cy="2396"/>
          </a:xfrm>
        </p:grpSpPr>
        <p:sp>
          <p:nvSpPr>
            <p:cNvPr id="14" name="Freeform 35">
              <a:extLst>
                <a:ext uri="{FF2B5EF4-FFF2-40B4-BE49-F238E27FC236}">
                  <a16:creationId xmlns:a16="http://schemas.microsoft.com/office/drawing/2014/main" id="{803C6B5A-D9D1-EB4A-A391-52C6BC681D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Rectangle 36">
              <a:extLst>
                <a:ext uri="{FF2B5EF4-FFF2-40B4-BE49-F238E27FC236}">
                  <a16:creationId xmlns:a16="http://schemas.microsoft.com/office/drawing/2014/main" id="{743E8922-0B4F-124B-8E08-EAFC48A26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50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" name="Freeform 37">
              <a:extLst>
                <a:ext uri="{FF2B5EF4-FFF2-40B4-BE49-F238E27FC236}">
                  <a16:creationId xmlns:a16="http://schemas.microsoft.com/office/drawing/2014/main" id="{B8099CED-B66E-A64F-9D64-36008CA17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Freeform 38">
              <a:extLst>
                <a:ext uri="{FF2B5EF4-FFF2-40B4-BE49-F238E27FC236}">
                  <a16:creationId xmlns:a16="http://schemas.microsoft.com/office/drawing/2014/main" id="{8E10A1E3-E714-724B-9A56-653D39FCCD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ectangle 39">
              <a:extLst>
                <a:ext uri="{FF2B5EF4-FFF2-40B4-BE49-F238E27FC236}">
                  <a16:creationId xmlns:a16="http://schemas.microsoft.com/office/drawing/2014/main" id="{51B7511E-9F4A-634B-B78E-ADF6D024C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5"/>
              <a:ext cx="600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9" name="Group 40">
              <a:extLst>
                <a:ext uri="{FF2B5EF4-FFF2-40B4-BE49-F238E27FC236}">
                  <a16:creationId xmlns:a16="http://schemas.microsoft.com/office/drawing/2014/main" id="{5B0CC43F-BAC2-3140-B5A3-62B0B2DB20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4" name="AutoShape 41">
                <a:extLst>
                  <a:ext uri="{FF2B5EF4-FFF2-40B4-BE49-F238E27FC236}">
                    <a16:creationId xmlns:a16="http://schemas.microsoft.com/office/drawing/2014/main" id="{15BC3053-32F0-D74D-89AF-8B97E27A3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5" name="AutoShape 42">
                <a:extLst>
                  <a:ext uri="{FF2B5EF4-FFF2-40B4-BE49-F238E27FC236}">
                    <a16:creationId xmlns:a16="http://schemas.microsoft.com/office/drawing/2014/main" id="{20995AA6-2DCD-3745-B56B-D4A2BD016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0" name="Rectangle 43">
              <a:extLst>
                <a:ext uri="{FF2B5EF4-FFF2-40B4-BE49-F238E27FC236}">
                  <a16:creationId xmlns:a16="http://schemas.microsoft.com/office/drawing/2014/main" id="{A0AB9F72-54CB-1348-80D1-B314D48A0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017"/>
              <a:ext cx="595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1" name="Group 44">
              <a:extLst>
                <a:ext uri="{FF2B5EF4-FFF2-40B4-BE49-F238E27FC236}">
                  <a16:creationId xmlns:a16="http://schemas.microsoft.com/office/drawing/2014/main" id="{9E4659C2-4E42-B443-84EF-9148F9288B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2" name="AutoShape 45">
                <a:extLst>
                  <a:ext uri="{FF2B5EF4-FFF2-40B4-BE49-F238E27FC236}">
                    <a16:creationId xmlns:a16="http://schemas.microsoft.com/office/drawing/2014/main" id="{D8903B39-8265-544A-9AFB-566D599B94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3" name="AutoShape 46">
                <a:extLst>
                  <a:ext uri="{FF2B5EF4-FFF2-40B4-BE49-F238E27FC236}">
                    <a16:creationId xmlns:a16="http://schemas.microsoft.com/office/drawing/2014/main" id="{FD67A903-00AF-8F4D-B4F7-1CE981372C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2" name="Rectangle 47">
              <a:extLst>
                <a:ext uri="{FF2B5EF4-FFF2-40B4-BE49-F238E27FC236}">
                  <a16:creationId xmlns:a16="http://schemas.microsoft.com/office/drawing/2014/main" id="{4CE4A0E0-E439-5A47-BF8B-98C51081A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5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" name="Rectangle 48">
              <a:extLst>
                <a:ext uri="{FF2B5EF4-FFF2-40B4-BE49-F238E27FC236}">
                  <a16:creationId xmlns:a16="http://schemas.microsoft.com/office/drawing/2014/main" id="{9C3A9589-0AF1-484B-8D65-785BF63FA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655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" name="Group 49">
              <a:extLst>
                <a:ext uri="{FF2B5EF4-FFF2-40B4-BE49-F238E27FC236}">
                  <a16:creationId xmlns:a16="http://schemas.microsoft.com/office/drawing/2014/main" id="{B0BBD09F-6C03-C742-8A03-DE01670CB5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0" name="AutoShape 50">
                <a:extLst>
                  <a:ext uri="{FF2B5EF4-FFF2-40B4-BE49-F238E27FC236}">
                    <a16:creationId xmlns:a16="http://schemas.microsoft.com/office/drawing/2014/main" id="{F540A08B-AEF4-A545-BD11-4851FF84E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" name="AutoShape 51">
                <a:extLst>
                  <a:ext uri="{FF2B5EF4-FFF2-40B4-BE49-F238E27FC236}">
                    <a16:creationId xmlns:a16="http://schemas.microsoft.com/office/drawing/2014/main" id="{3E831A66-2030-664B-A089-E131017C23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5" name="Freeform 52">
              <a:extLst>
                <a:ext uri="{FF2B5EF4-FFF2-40B4-BE49-F238E27FC236}">
                  <a16:creationId xmlns:a16="http://schemas.microsoft.com/office/drawing/2014/main" id="{EB110631-8DF7-8E4E-A94B-F2F52EA1E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6" name="Group 53">
              <a:extLst>
                <a:ext uri="{FF2B5EF4-FFF2-40B4-BE49-F238E27FC236}">
                  <a16:creationId xmlns:a16="http://schemas.microsoft.com/office/drawing/2014/main" id="{0605E8F2-9F9A-7648-8BA6-ABA0DFC793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8" name="AutoShape 54">
                <a:extLst>
                  <a:ext uri="{FF2B5EF4-FFF2-40B4-BE49-F238E27FC236}">
                    <a16:creationId xmlns:a16="http://schemas.microsoft.com/office/drawing/2014/main" id="{D18E181B-E7B4-7D4A-A9B8-9FDE56CEBE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9" name="AutoShape 55">
                <a:extLst>
                  <a:ext uri="{FF2B5EF4-FFF2-40B4-BE49-F238E27FC236}">
                    <a16:creationId xmlns:a16="http://schemas.microsoft.com/office/drawing/2014/main" id="{0A0D2D66-4293-5E42-AB2B-B27978D8D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5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" name="Rectangle 56">
              <a:extLst>
                <a:ext uri="{FF2B5EF4-FFF2-40B4-BE49-F238E27FC236}">
                  <a16:creationId xmlns:a16="http://schemas.microsoft.com/office/drawing/2014/main" id="{29DA363B-DCCE-0E42-97D8-C3675780D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70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" name="Freeform 57">
              <a:extLst>
                <a:ext uri="{FF2B5EF4-FFF2-40B4-BE49-F238E27FC236}">
                  <a16:creationId xmlns:a16="http://schemas.microsoft.com/office/drawing/2014/main" id="{003F54F8-B50A-A745-830C-199E1BDB2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Freeform 58">
              <a:extLst>
                <a:ext uri="{FF2B5EF4-FFF2-40B4-BE49-F238E27FC236}">
                  <a16:creationId xmlns:a16="http://schemas.microsoft.com/office/drawing/2014/main" id="{7C5A7536-BE63-4040-ABA1-74B2DEB366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Oval 59">
              <a:extLst>
                <a:ext uri="{FF2B5EF4-FFF2-40B4-BE49-F238E27FC236}">
                  <a16:creationId xmlns:a16="http://schemas.microsoft.com/office/drawing/2014/main" id="{22686AD2-E3C1-444A-BFBF-DA4357778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09"/>
              <a:ext cx="48" cy="1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" name="Freeform 60">
              <a:extLst>
                <a:ext uri="{FF2B5EF4-FFF2-40B4-BE49-F238E27FC236}">
                  <a16:creationId xmlns:a16="http://schemas.microsoft.com/office/drawing/2014/main" id="{A511E8EF-CCBE-984C-81CA-5741AD13A4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AutoShape 61">
              <a:extLst>
                <a:ext uri="{FF2B5EF4-FFF2-40B4-BE49-F238E27FC236}">
                  <a16:creationId xmlns:a16="http://schemas.microsoft.com/office/drawing/2014/main" id="{E12F38C4-3DA7-4848-A901-A1CCC9330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200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" name="AutoShape 62">
              <a:extLst>
                <a:ext uri="{FF2B5EF4-FFF2-40B4-BE49-F238E27FC236}">
                  <a16:creationId xmlns:a16="http://schemas.microsoft.com/office/drawing/2014/main" id="{48A88A52-5BBB-4743-AF8B-09BA6FDF0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9"/>
              <a:ext cx="1071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" name="Oval 63">
              <a:extLst>
                <a:ext uri="{FF2B5EF4-FFF2-40B4-BE49-F238E27FC236}">
                  <a16:creationId xmlns:a16="http://schemas.microsoft.com/office/drawing/2014/main" id="{D48CE070-E4DE-984E-B8A5-1FAECB3FC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1"/>
              <a:ext cx="161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" name="Oval 64">
              <a:extLst>
                <a:ext uri="{FF2B5EF4-FFF2-40B4-BE49-F238E27FC236}">
                  <a16:creationId xmlns:a16="http://schemas.microsoft.com/office/drawing/2014/main" id="{3AACC7F2-958D-5A4E-B37D-C55208B6F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1"/>
              <a:ext cx="155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6" name="Oval 65">
              <a:extLst>
                <a:ext uri="{FF2B5EF4-FFF2-40B4-BE49-F238E27FC236}">
                  <a16:creationId xmlns:a16="http://schemas.microsoft.com/office/drawing/2014/main" id="{F26427F9-3E33-EB43-B662-FA88A41C6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1"/>
              <a:ext cx="161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8F1829D6-46E0-BC42-B764-C952B46A2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6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6" name="Group 67">
            <a:extLst>
              <a:ext uri="{FF2B5EF4-FFF2-40B4-BE49-F238E27FC236}">
                <a16:creationId xmlns:a16="http://schemas.microsoft.com/office/drawing/2014/main" id="{E398CB23-1767-0048-89F5-62C5E9AF7865}"/>
              </a:ext>
            </a:extLst>
          </p:cNvPr>
          <p:cNvGrpSpPr>
            <a:grpSpLocks/>
          </p:cNvGrpSpPr>
          <p:nvPr/>
        </p:nvGrpSpPr>
        <p:grpSpPr bwMode="auto">
          <a:xfrm>
            <a:off x="2885332" y="2291964"/>
            <a:ext cx="742950" cy="742950"/>
            <a:chOff x="-44" y="1473"/>
            <a:chExt cx="981" cy="1105"/>
          </a:xfrm>
        </p:grpSpPr>
        <p:pic>
          <p:nvPicPr>
            <p:cNvPr id="47" name="Picture 68" descr="desktop_computer_stylized_medium">
              <a:extLst>
                <a:ext uri="{FF2B5EF4-FFF2-40B4-BE49-F238E27FC236}">
                  <a16:creationId xmlns:a16="http://schemas.microsoft.com/office/drawing/2014/main" id="{8EC7FF3D-42E5-D345-8DA9-637E325A4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Freeform 69">
              <a:extLst>
                <a:ext uri="{FF2B5EF4-FFF2-40B4-BE49-F238E27FC236}">
                  <a16:creationId xmlns:a16="http://schemas.microsoft.com/office/drawing/2014/main" id="{A9F3AAA5-0B80-934E-BA4C-75AD71012D0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FD5BA50-AF40-4342-8C77-22AF37730C06}"/>
              </a:ext>
            </a:extLst>
          </p:cNvPr>
          <p:cNvCxnSpPr>
            <a:cxnSpLocks/>
          </p:cNvCxnSpPr>
          <p:nvPr/>
        </p:nvCxnSpPr>
        <p:spPr>
          <a:xfrm>
            <a:off x="3526536" y="2791484"/>
            <a:ext cx="3910012" cy="260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CF97F68-AA2C-FB49-ABBC-199B7521D0A1}"/>
              </a:ext>
            </a:extLst>
          </p:cNvPr>
          <p:cNvSpPr txBox="1"/>
          <p:nvPr/>
        </p:nvSpPr>
        <p:spPr>
          <a:xfrm>
            <a:off x="6093263" y="2667596"/>
            <a:ext cx="892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GET O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54675CA-3B4C-CC4F-AFB8-7456C2CEC59A}"/>
              </a:ext>
            </a:extLst>
          </p:cNvPr>
          <p:cNvSpPr txBox="1"/>
          <p:nvPr/>
        </p:nvSpPr>
        <p:spPr>
          <a:xfrm>
            <a:off x="5291796" y="2596769"/>
            <a:ext cx="892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GET O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BB1F67B-C0F8-024A-91A3-3517B8E3A8B6}"/>
              </a:ext>
            </a:extLst>
          </p:cNvPr>
          <p:cNvSpPr txBox="1"/>
          <p:nvPr/>
        </p:nvSpPr>
        <p:spPr>
          <a:xfrm>
            <a:off x="4513773" y="2538104"/>
            <a:ext cx="892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GET O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3D26801-4441-6448-9C51-E7BF273943AE}"/>
              </a:ext>
            </a:extLst>
          </p:cNvPr>
          <p:cNvSpPr txBox="1"/>
          <p:nvPr/>
        </p:nvSpPr>
        <p:spPr>
          <a:xfrm>
            <a:off x="3721264" y="2473869"/>
            <a:ext cx="892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GET O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8FF6E3C-DC0A-2A42-A83A-2B0D55A3D376}"/>
              </a:ext>
            </a:extLst>
          </p:cNvPr>
          <p:cNvSpPr/>
          <p:nvPr/>
        </p:nvSpPr>
        <p:spPr>
          <a:xfrm>
            <a:off x="8620343" y="3108868"/>
            <a:ext cx="892098" cy="197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90AB6BC-5FA2-CD42-9930-4B26196539D4}"/>
              </a:ext>
            </a:extLst>
          </p:cNvPr>
          <p:cNvSpPr/>
          <p:nvPr/>
        </p:nvSpPr>
        <p:spPr>
          <a:xfrm>
            <a:off x="8624001" y="5094824"/>
            <a:ext cx="892097" cy="110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BCCEA0D-BD56-2144-8446-6F45775C9DAB}"/>
              </a:ext>
            </a:extLst>
          </p:cNvPr>
          <p:cNvGrpSpPr/>
          <p:nvPr/>
        </p:nvGrpSpPr>
        <p:grpSpPr>
          <a:xfrm>
            <a:off x="3400914" y="3064264"/>
            <a:ext cx="4052925" cy="2231577"/>
            <a:chOff x="3400914" y="3064264"/>
            <a:chExt cx="4052925" cy="2231577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FD6DCCE9-A422-404A-94DE-DE520C1D28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0914" y="5022530"/>
              <a:ext cx="4052925" cy="2733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F7FDDA2-EA85-004E-AB1B-97A9090ECD2A}"/>
                </a:ext>
              </a:extLst>
            </p:cNvPr>
            <p:cNvSpPr/>
            <p:nvPr/>
          </p:nvSpPr>
          <p:spPr>
            <a:xfrm>
              <a:off x="3517643" y="3064264"/>
              <a:ext cx="3868169" cy="2226179"/>
            </a:xfrm>
            <a:custGeom>
              <a:avLst/>
              <a:gdLst>
                <a:gd name="connsiteX0" fmla="*/ 3896882 w 3926792"/>
                <a:gd name="connsiteY0" fmla="*/ 0 h 2226179"/>
                <a:gd name="connsiteX1" fmla="*/ 0 w 3926792"/>
                <a:gd name="connsiteY1" fmla="*/ 264919 h 2226179"/>
                <a:gd name="connsiteX2" fmla="*/ 29910 w 3926792"/>
                <a:gd name="connsiteY2" fmla="*/ 2226179 h 2226179"/>
                <a:gd name="connsiteX3" fmla="*/ 3926792 w 3926792"/>
                <a:gd name="connsiteY3" fmla="*/ 1961260 h 2226179"/>
                <a:gd name="connsiteX4" fmla="*/ 3896882 w 3926792"/>
                <a:gd name="connsiteY4" fmla="*/ 0 h 2226179"/>
                <a:gd name="connsiteX0" fmla="*/ 3896882 w 3909701"/>
                <a:gd name="connsiteY0" fmla="*/ 0 h 2226179"/>
                <a:gd name="connsiteX1" fmla="*/ 0 w 3909701"/>
                <a:gd name="connsiteY1" fmla="*/ 264919 h 2226179"/>
                <a:gd name="connsiteX2" fmla="*/ 29910 w 3909701"/>
                <a:gd name="connsiteY2" fmla="*/ 2226179 h 2226179"/>
                <a:gd name="connsiteX3" fmla="*/ 3909701 w 3909701"/>
                <a:gd name="connsiteY3" fmla="*/ 1969805 h 2226179"/>
                <a:gd name="connsiteX4" fmla="*/ 3896882 w 3909701"/>
                <a:gd name="connsiteY4" fmla="*/ 0 h 2226179"/>
                <a:gd name="connsiteX0" fmla="*/ 3896882 w 3896882"/>
                <a:gd name="connsiteY0" fmla="*/ 0 h 2226179"/>
                <a:gd name="connsiteX1" fmla="*/ 0 w 3896882"/>
                <a:gd name="connsiteY1" fmla="*/ 264919 h 2226179"/>
                <a:gd name="connsiteX2" fmla="*/ 29910 w 3896882"/>
                <a:gd name="connsiteY2" fmla="*/ 2226179 h 2226179"/>
                <a:gd name="connsiteX3" fmla="*/ 3892609 w 3896882"/>
                <a:gd name="connsiteY3" fmla="*/ 1974078 h 2226179"/>
                <a:gd name="connsiteX4" fmla="*/ 3896882 w 3896882"/>
                <a:gd name="connsiteY4" fmla="*/ 0 h 2226179"/>
                <a:gd name="connsiteX0" fmla="*/ 3871245 w 3871245"/>
                <a:gd name="connsiteY0" fmla="*/ 0 h 2226179"/>
                <a:gd name="connsiteX1" fmla="*/ 0 w 3871245"/>
                <a:gd name="connsiteY1" fmla="*/ 264919 h 2226179"/>
                <a:gd name="connsiteX2" fmla="*/ 4273 w 3871245"/>
                <a:gd name="connsiteY2" fmla="*/ 2226179 h 2226179"/>
                <a:gd name="connsiteX3" fmla="*/ 3866972 w 3871245"/>
                <a:gd name="connsiteY3" fmla="*/ 1974078 h 2226179"/>
                <a:gd name="connsiteX4" fmla="*/ 3871245 w 3871245"/>
                <a:gd name="connsiteY4" fmla="*/ 0 h 2226179"/>
                <a:gd name="connsiteX0" fmla="*/ 3867064 w 3867064"/>
                <a:gd name="connsiteY0" fmla="*/ 0 h 2226179"/>
                <a:gd name="connsiteX1" fmla="*/ 12911 w 3867064"/>
                <a:gd name="connsiteY1" fmla="*/ 269192 h 2226179"/>
                <a:gd name="connsiteX2" fmla="*/ 92 w 3867064"/>
                <a:gd name="connsiteY2" fmla="*/ 2226179 h 2226179"/>
                <a:gd name="connsiteX3" fmla="*/ 3862791 w 3867064"/>
                <a:gd name="connsiteY3" fmla="*/ 1974078 h 2226179"/>
                <a:gd name="connsiteX4" fmla="*/ 3867064 w 3867064"/>
                <a:gd name="connsiteY4" fmla="*/ 0 h 2226179"/>
                <a:gd name="connsiteX0" fmla="*/ 3867383 w 3867383"/>
                <a:gd name="connsiteY0" fmla="*/ 0 h 2226179"/>
                <a:gd name="connsiteX1" fmla="*/ 411 w 3867383"/>
                <a:gd name="connsiteY1" fmla="*/ 273465 h 2226179"/>
                <a:gd name="connsiteX2" fmla="*/ 411 w 3867383"/>
                <a:gd name="connsiteY2" fmla="*/ 2226179 h 2226179"/>
                <a:gd name="connsiteX3" fmla="*/ 3863110 w 3867383"/>
                <a:gd name="connsiteY3" fmla="*/ 1974078 h 2226179"/>
                <a:gd name="connsiteX4" fmla="*/ 3867383 w 3867383"/>
                <a:gd name="connsiteY4" fmla="*/ 0 h 2226179"/>
                <a:gd name="connsiteX0" fmla="*/ 3867383 w 3876052"/>
                <a:gd name="connsiteY0" fmla="*/ 0 h 2226179"/>
                <a:gd name="connsiteX1" fmla="*/ 411 w 3876052"/>
                <a:gd name="connsiteY1" fmla="*/ 273465 h 2226179"/>
                <a:gd name="connsiteX2" fmla="*/ 411 w 3876052"/>
                <a:gd name="connsiteY2" fmla="*/ 2226179 h 2226179"/>
                <a:gd name="connsiteX3" fmla="*/ 3875929 w 3876052"/>
                <a:gd name="connsiteY3" fmla="*/ 1956987 h 2226179"/>
                <a:gd name="connsiteX4" fmla="*/ 3867383 w 3876052"/>
                <a:gd name="connsiteY4" fmla="*/ 0 h 2226179"/>
                <a:gd name="connsiteX0" fmla="*/ 3867383 w 3871845"/>
                <a:gd name="connsiteY0" fmla="*/ 0 h 2226179"/>
                <a:gd name="connsiteX1" fmla="*/ 411 w 3871845"/>
                <a:gd name="connsiteY1" fmla="*/ 273465 h 2226179"/>
                <a:gd name="connsiteX2" fmla="*/ 411 w 3871845"/>
                <a:gd name="connsiteY2" fmla="*/ 2226179 h 2226179"/>
                <a:gd name="connsiteX3" fmla="*/ 3871656 w 3871845"/>
                <a:gd name="connsiteY3" fmla="*/ 1969806 h 2226179"/>
                <a:gd name="connsiteX4" fmla="*/ 3867383 w 3871845"/>
                <a:gd name="connsiteY4" fmla="*/ 0 h 2226179"/>
                <a:gd name="connsiteX0" fmla="*/ 3867383 w 3872034"/>
                <a:gd name="connsiteY0" fmla="*/ 0 h 2226179"/>
                <a:gd name="connsiteX1" fmla="*/ 411 w 3872034"/>
                <a:gd name="connsiteY1" fmla="*/ 273465 h 2226179"/>
                <a:gd name="connsiteX2" fmla="*/ 411 w 3872034"/>
                <a:gd name="connsiteY2" fmla="*/ 2226179 h 2226179"/>
                <a:gd name="connsiteX3" fmla="*/ 3871656 w 3872034"/>
                <a:gd name="connsiteY3" fmla="*/ 1969806 h 2226179"/>
                <a:gd name="connsiteX4" fmla="*/ 3867383 w 3872034"/>
                <a:gd name="connsiteY4" fmla="*/ 0 h 2226179"/>
                <a:gd name="connsiteX0" fmla="*/ 3867383 w 3868169"/>
                <a:gd name="connsiteY0" fmla="*/ 0 h 2226179"/>
                <a:gd name="connsiteX1" fmla="*/ 411 w 3868169"/>
                <a:gd name="connsiteY1" fmla="*/ 273465 h 2226179"/>
                <a:gd name="connsiteX2" fmla="*/ 411 w 3868169"/>
                <a:gd name="connsiteY2" fmla="*/ 2226179 h 2226179"/>
                <a:gd name="connsiteX3" fmla="*/ 3863110 w 3868169"/>
                <a:gd name="connsiteY3" fmla="*/ 1969806 h 2226179"/>
                <a:gd name="connsiteX4" fmla="*/ 3867383 w 3868169"/>
                <a:gd name="connsiteY4" fmla="*/ 0 h 2226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8169" h="2226179">
                  <a:moveTo>
                    <a:pt x="3867383" y="0"/>
                  </a:moveTo>
                  <a:lnTo>
                    <a:pt x="411" y="273465"/>
                  </a:lnTo>
                  <a:cubicBezTo>
                    <a:pt x="1835" y="927218"/>
                    <a:pt x="-1013" y="1572426"/>
                    <a:pt x="411" y="2226179"/>
                  </a:cubicBezTo>
                  <a:lnTo>
                    <a:pt x="3863110" y="1969806"/>
                  </a:lnTo>
                  <a:cubicBezTo>
                    <a:pt x="3864534" y="1311780"/>
                    <a:pt x="3870232" y="615297"/>
                    <a:pt x="3867383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032D652-964E-9F43-98C4-FFCFB51B8116}"/>
              </a:ext>
            </a:extLst>
          </p:cNvPr>
          <p:cNvGrpSpPr/>
          <p:nvPr/>
        </p:nvGrpSpPr>
        <p:grpSpPr>
          <a:xfrm>
            <a:off x="3389679" y="5054301"/>
            <a:ext cx="4064160" cy="386589"/>
            <a:chOff x="3389679" y="5054301"/>
            <a:chExt cx="4064160" cy="386589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74B14409-7AA2-6647-870D-F81D3E4A7B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89679" y="5161562"/>
              <a:ext cx="4064160" cy="2793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40D71812-E6AC-D143-8CC1-FD1BA4C52E80}"/>
                </a:ext>
              </a:extLst>
            </p:cNvPr>
            <p:cNvSpPr/>
            <p:nvPr/>
          </p:nvSpPr>
          <p:spPr>
            <a:xfrm>
              <a:off x="3519116" y="5054301"/>
              <a:ext cx="3875928" cy="375356"/>
            </a:xfrm>
            <a:custGeom>
              <a:avLst/>
              <a:gdLst>
                <a:gd name="connsiteX0" fmla="*/ 3896882 w 3926792"/>
                <a:gd name="connsiteY0" fmla="*/ 0 h 2226179"/>
                <a:gd name="connsiteX1" fmla="*/ 0 w 3926792"/>
                <a:gd name="connsiteY1" fmla="*/ 264919 h 2226179"/>
                <a:gd name="connsiteX2" fmla="*/ 29910 w 3926792"/>
                <a:gd name="connsiteY2" fmla="*/ 2226179 h 2226179"/>
                <a:gd name="connsiteX3" fmla="*/ 3926792 w 3926792"/>
                <a:gd name="connsiteY3" fmla="*/ 1961260 h 2226179"/>
                <a:gd name="connsiteX4" fmla="*/ 3896882 w 3926792"/>
                <a:gd name="connsiteY4" fmla="*/ 0 h 2226179"/>
                <a:gd name="connsiteX0" fmla="*/ 3896882 w 3909701"/>
                <a:gd name="connsiteY0" fmla="*/ 0 h 2226179"/>
                <a:gd name="connsiteX1" fmla="*/ 0 w 3909701"/>
                <a:gd name="connsiteY1" fmla="*/ 264919 h 2226179"/>
                <a:gd name="connsiteX2" fmla="*/ 29910 w 3909701"/>
                <a:gd name="connsiteY2" fmla="*/ 2226179 h 2226179"/>
                <a:gd name="connsiteX3" fmla="*/ 3909701 w 3909701"/>
                <a:gd name="connsiteY3" fmla="*/ 1969805 h 2226179"/>
                <a:gd name="connsiteX4" fmla="*/ 3896882 w 3909701"/>
                <a:gd name="connsiteY4" fmla="*/ 0 h 2226179"/>
                <a:gd name="connsiteX0" fmla="*/ 3896882 w 3896882"/>
                <a:gd name="connsiteY0" fmla="*/ 0 h 2226179"/>
                <a:gd name="connsiteX1" fmla="*/ 0 w 3896882"/>
                <a:gd name="connsiteY1" fmla="*/ 264919 h 2226179"/>
                <a:gd name="connsiteX2" fmla="*/ 29910 w 3896882"/>
                <a:gd name="connsiteY2" fmla="*/ 2226179 h 2226179"/>
                <a:gd name="connsiteX3" fmla="*/ 3892609 w 3896882"/>
                <a:gd name="connsiteY3" fmla="*/ 1974078 h 2226179"/>
                <a:gd name="connsiteX4" fmla="*/ 3896882 w 3896882"/>
                <a:gd name="connsiteY4" fmla="*/ 0 h 2226179"/>
                <a:gd name="connsiteX0" fmla="*/ 3871245 w 3871245"/>
                <a:gd name="connsiteY0" fmla="*/ 0 h 2226179"/>
                <a:gd name="connsiteX1" fmla="*/ 0 w 3871245"/>
                <a:gd name="connsiteY1" fmla="*/ 264919 h 2226179"/>
                <a:gd name="connsiteX2" fmla="*/ 4273 w 3871245"/>
                <a:gd name="connsiteY2" fmla="*/ 2226179 h 2226179"/>
                <a:gd name="connsiteX3" fmla="*/ 3866972 w 3871245"/>
                <a:gd name="connsiteY3" fmla="*/ 1974078 h 2226179"/>
                <a:gd name="connsiteX4" fmla="*/ 3871245 w 3871245"/>
                <a:gd name="connsiteY4" fmla="*/ 0 h 2226179"/>
                <a:gd name="connsiteX0" fmla="*/ 3867064 w 3867064"/>
                <a:gd name="connsiteY0" fmla="*/ 0 h 2226179"/>
                <a:gd name="connsiteX1" fmla="*/ 12911 w 3867064"/>
                <a:gd name="connsiteY1" fmla="*/ 269192 h 2226179"/>
                <a:gd name="connsiteX2" fmla="*/ 92 w 3867064"/>
                <a:gd name="connsiteY2" fmla="*/ 2226179 h 2226179"/>
                <a:gd name="connsiteX3" fmla="*/ 3862791 w 3867064"/>
                <a:gd name="connsiteY3" fmla="*/ 1974078 h 2226179"/>
                <a:gd name="connsiteX4" fmla="*/ 3867064 w 3867064"/>
                <a:gd name="connsiteY4" fmla="*/ 0 h 2226179"/>
                <a:gd name="connsiteX0" fmla="*/ 3867383 w 3867383"/>
                <a:gd name="connsiteY0" fmla="*/ 0 h 2226179"/>
                <a:gd name="connsiteX1" fmla="*/ 411 w 3867383"/>
                <a:gd name="connsiteY1" fmla="*/ 273465 h 2226179"/>
                <a:gd name="connsiteX2" fmla="*/ 411 w 3867383"/>
                <a:gd name="connsiteY2" fmla="*/ 2226179 h 2226179"/>
                <a:gd name="connsiteX3" fmla="*/ 3863110 w 3867383"/>
                <a:gd name="connsiteY3" fmla="*/ 1974078 h 2226179"/>
                <a:gd name="connsiteX4" fmla="*/ 3867383 w 3867383"/>
                <a:gd name="connsiteY4" fmla="*/ 0 h 2226179"/>
                <a:gd name="connsiteX0" fmla="*/ 3892661 w 3892661"/>
                <a:gd name="connsiteY0" fmla="*/ 0 h 6403180"/>
                <a:gd name="connsiteX1" fmla="*/ 25689 w 3892661"/>
                <a:gd name="connsiteY1" fmla="*/ 273465 h 6403180"/>
                <a:gd name="connsiteX2" fmla="*/ 51 w 3892661"/>
                <a:gd name="connsiteY2" fmla="*/ 6403180 h 6403180"/>
                <a:gd name="connsiteX3" fmla="*/ 3888388 w 3892661"/>
                <a:gd name="connsiteY3" fmla="*/ 1974078 h 6403180"/>
                <a:gd name="connsiteX4" fmla="*/ 3892661 w 3892661"/>
                <a:gd name="connsiteY4" fmla="*/ 0 h 6403180"/>
                <a:gd name="connsiteX0" fmla="*/ 3896882 w 3896882"/>
                <a:gd name="connsiteY0" fmla="*/ 0 h 6403180"/>
                <a:gd name="connsiteX1" fmla="*/ 0 w 3896882"/>
                <a:gd name="connsiteY1" fmla="*/ 4599655 h 6403180"/>
                <a:gd name="connsiteX2" fmla="*/ 4272 w 3896882"/>
                <a:gd name="connsiteY2" fmla="*/ 6403180 h 6403180"/>
                <a:gd name="connsiteX3" fmla="*/ 3892609 w 3896882"/>
                <a:gd name="connsiteY3" fmla="*/ 1974078 h 6403180"/>
                <a:gd name="connsiteX4" fmla="*/ 3896882 w 3896882"/>
                <a:gd name="connsiteY4" fmla="*/ 0 h 6403180"/>
                <a:gd name="connsiteX0" fmla="*/ 3893021 w 3893021"/>
                <a:gd name="connsiteY0" fmla="*/ 0 h 6403180"/>
                <a:gd name="connsiteX1" fmla="*/ 412 w 3893021"/>
                <a:gd name="connsiteY1" fmla="*/ 4152108 h 6403180"/>
                <a:gd name="connsiteX2" fmla="*/ 411 w 3893021"/>
                <a:gd name="connsiteY2" fmla="*/ 6403180 h 6403180"/>
                <a:gd name="connsiteX3" fmla="*/ 3888748 w 3893021"/>
                <a:gd name="connsiteY3" fmla="*/ 1974078 h 6403180"/>
                <a:gd name="connsiteX4" fmla="*/ 3893021 w 3893021"/>
                <a:gd name="connsiteY4" fmla="*/ 0 h 6403180"/>
                <a:gd name="connsiteX0" fmla="*/ 3892651 w 3892651"/>
                <a:gd name="connsiteY0" fmla="*/ 0 h 6403180"/>
                <a:gd name="connsiteX1" fmla="*/ 34226 w 3892651"/>
                <a:gd name="connsiteY1" fmla="*/ 4375864 h 6403180"/>
                <a:gd name="connsiteX2" fmla="*/ 41 w 3892651"/>
                <a:gd name="connsiteY2" fmla="*/ 6403180 h 6403180"/>
                <a:gd name="connsiteX3" fmla="*/ 3888378 w 3892651"/>
                <a:gd name="connsiteY3" fmla="*/ 1974078 h 6403180"/>
                <a:gd name="connsiteX4" fmla="*/ 3892651 w 3892651"/>
                <a:gd name="connsiteY4" fmla="*/ 0 h 6403180"/>
                <a:gd name="connsiteX0" fmla="*/ 3875591 w 3875591"/>
                <a:gd name="connsiteY0" fmla="*/ 0 h 6552362"/>
                <a:gd name="connsiteX1" fmla="*/ 17166 w 3875591"/>
                <a:gd name="connsiteY1" fmla="*/ 4375864 h 6552362"/>
                <a:gd name="connsiteX2" fmla="*/ 73 w 3875591"/>
                <a:gd name="connsiteY2" fmla="*/ 6552362 h 6552362"/>
                <a:gd name="connsiteX3" fmla="*/ 3871318 w 3875591"/>
                <a:gd name="connsiteY3" fmla="*/ 1974078 h 6552362"/>
                <a:gd name="connsiteX4" fmla="*/ 3875591 w 3875591"/>
                <a:gd name="connsiteY4" fmla="*/ 0 h 6552362"/>
                <a:gd name="connsiteX0" fmla="*/ 3875928 w 3875928"/>
                <a:gd name="connsiteY0" fmla="*/ 0 h 6552362"/>
                <a:gd name="connsiteX1" fmla="*/ 412 w 3875928"/>
                <a:gd name="connsiteY1" fmla="*/ 4599620 h 6552362"/>
                <a:gd name="connsiteX2" fmla="*/ 410 w 3875928"/>
                <a:gd name="connsiteY2" fmla="*/ 6552362 h 6552362"/>
                <a:gd name="connsiteX3" fmla="*/ 3871655 w 3875928"/>
                <a:gd name="connsiteY3" fmla="*/ 1974078 h 6552362"/>
                <a:gd name="connsiteX4" fmla="*/ 3875928 w 3875928"/>
                <a:gd name="connsiteY4" fmla="*/ 0 h 6552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5928" h="6552362">
                  <a:moveTo>
                    <a:pt x="3875928" y="0"/>
                  </a:moveTo>
                  <a:lnTo>
                    <a:pt x="412" y="4599620"/>
                  </a:lnTo>
                  <a:cubicBezTo>
                    <a:pt x="1836" y="5253373"/>
                    <a:pt x="-1014" y="5898609"/>
                    <a:pt x="410" y="6552362"/>
                  </a:cubicBezTo>
                  <a:lnTo>
                    <a:pt x="3871655" y="1974078"/>
                  </a:lnTo>
                  <a:cubicBezTo>
                    <a:pt x="3873079" y="1316052"/>
                    <a:pt x="3874504" y="658026"/>
                    <a:pt x="38759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0FB06DE-F29F-A246-84EE-63E1636623F1}"/>
              </a:ext>
            </a:extLst>
          </p:cNvPr>
          <p:cNvGrpSpPr/>
          <p:nvPr/>
        </p:nvGrpSpPr>
        <p:grpSpPr>
          <a:xfrm>
            <a:off x="3401181" y="5445216"/>
            <a:ext cx="4028803" cy="375356"/>
            <a:chOff x="3401181" y="5445216"/>
            <a:chExt cx="4028803" cy="375356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58B400F4-D655-EC45-9A58-A60137EE25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1181" y="5534648"/>
              <a:ext cx="4028803" cy="2699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E5D9F6BF-C428-4448-A3F0-EC7E244381F1}"/>
                </a:ext>
              </a:extLst>
            </p:cNvPr>
            <p:cNvSpPr/>
            <p:nvPr/>
          </p:nvSpPr>
          <p:spPr>
            <a:xfrm>
              <a:off x="3504762" y="5445216"/>
              <a:ext cx="3875928" cy="375356"/>
            </a:xfrm>
            <a:custGeom>
              <a:avLst/>
              <a:gdLst>
                <a:gd name="connsiteX0" fmla="*/ 3896882 w 3926792"/>
                <a:gd name="connsiteY0" fmla="*/ 0 h 2226179"/>
                <a:gd name="connsiteX1" fmla="*/ 0 w 3926792"/>
                <a:gd name="connsiteY1" fmla="*/ 264919 h 2226179"/>
                <a:gd name="connsiteX2" fmla="*/ 29910 w 3926792"/>
                <a:gd name="connsiteY2" fmla="*/ 2226179 h 2226179"/>
                <a:gd name="connsiteX3" fmla="*/ 3926792 w 3926792"/>
                <a:gd name="connsiteY3" fmla="*/ 1961260 h 2226179"/>
                <a:gd name="connsiteX4" fmla="*/ 3896882 w 3926792"/>
                <a:gd name="connsiteY4" fmla="*/ 0 h 2226179"/>
                <a:gd name="connsiteX0" fmla="*/ 3896882 w 3909701"/>
                <a:gd name="connsiteY0" fmla="*/ 0 h 2226179"/>
                <a:gd name="connsiteX1" fmla="*/ 0 w 3909701"/>
                <a:gd name="connsiteY1" fmla="*/ 264919 h 2226179"/>
                <a:gd name="connsiteX2" fmla="*/ 29910 w 3909701"/>
                <a:gd name="connsiteY2" fmla="*/ 2226179 h 2226179"/>
                <a:gd name="connsiteX3" fmla="*/ 3909701 w 3909701"/>
                <a:gd name="connsiteY3" fmla="*/ 1969805 h 2226179"/>
                <a:gd name="connsiteX4" fmla="*/ 3896882 w 3909701"/>
                <a:gd name="connsiteY4" fmla="*/ 0 h 2226179"/>
                <a:gd name="connsiteX0" fmla="*/ 3896882 w 3896882"/>
                <a:gd name="connsiteY0" fmla="*/ 0 h 2226179"/>
                <a:gd name="connsiteX1" fmla="*/ 0 w 3896882"/>
                <a:gd name="connsiteY1" fmla="*/ 264919 h 2226179"/>
                <a:gd name="connsiteX2" fmla="*/ 29910 w 3896882"/>
                <a:gd name="connsiteY2" fmla="*/ 2226179 h 2226179"/>
                <a:gd name="connsiteX3" fmla="*/ 3892609 w 3896882"/>
                <a:gd name="connsiteY3" fmla="*/ 1974078 h 2226179"/>
                <a:gd name="connsiteX4" fmla="*/ 3896882 w 3896882"/>
                <a:gd name="connsiteY4" fmla="*/ 0 h 2226179"/>
                <a:gd name="connsiteX0" fmla="*/ 3871245 w 3871245"/>
                <a:gd name="connsiteY0" fmla="*/ 0 h 2226179"/>
                <a:gd name="connsiteX1" fmla="*/ 0 w 3871245"/>
                <a:gd name="connsiteY1" fmla="*/ 264919 h 2226179"/>
                <a:gd name="connsiteX2" fmla="*/ 4273 w 3871245"/>
                <a:gd name="connsiteY2" fmla="*/ 2226179 h 2226179"/>
                <a:gd name="connsiteX3" fmla="*/ 3866972 w 3871245"/>
                <a:gd name="connsiteY3" fmla="*/ 1974078 h 2226179"/>
                <a:gd name="connsiteX4" fmla="*/ 3871245 w 3871245"/>
                <a:gd name="connsiteY4" fmla="*/ 0 h 2226179"/>
                <a:gd name="connsiteX0" fmla="*/ 3867064 w 3867064"/>
                <a:gd name="connsiteY0" fmla="*/ 0 h 2226179"/>
                <a:gd name="connsiteX1" fmla="*/ 12911 w 3867064"/>
                <a:gd name="connsiteY1" fmla="*/ 269192 h 2226179"/>
                <a:gd name="connsiteX2" fmla="*/ 92 w 3867064"/>
                <a:gd name="connsiteY2" fmla="*/ 2226179 h 2226179"/>
                <a:gd name="connsiteX3" fmla="*/ 3862791 w 3867064"/>
                <a:gd name="connsiteY3" fmla="*/ 1974078 h 2226179"/>
                <a:gd name="connsiteX4" fmla="*/ 3867064 w 3867064"/>
                <a:gd name="connsiteY4" fmla="*/ 0 h 2226179"/>
                <a:gd name="connsiteX0" fmla="*/ 3867383 w 3867383"/>
                <a:gd name="connsiteY0" fmla="*/ 0 h 2226179"/>
                <a:gd name="connsiteX1" fmla="*/ 411 w 3867383"/>
                <a:gd name="connsiteY1" fmla="*/ 273465 h 2226179"/>
                <a:gd name="connsiteX2" fmla="*/ 411 w 3867383"/>
                <a:gd name="connsiteY2" fmla="*/ 2226179 h 2226179"/>
                <a:gd name="connsiteX3" fmla="*/ 3863110 w 3867383"/>
                <a:gd name="connsiteY3" fmla="*/ 1974078 h 2226179"/>
                <a:gd name="connsiteX4" fmla="*/ 3867383 w 3867383"/>
                <a:gd name="connsiteY4" fmla="*/ 0 h 2226179"/>
                <a:gd name="connsiteX0" fmla="*/ 3892661 w 3892661"/>
                <a:gd name="connsiteY0" fmla="*/ 0 h 6403180"/>
                <a:gd name="connsiteX1" fmla="*/ 25689 w 3892661"/>
                <a:gd name="connsiteY1" fmla="*/ 273465 h 6403180"/>
                <a:gd name="connsiteX2" fmla="*/ 51 w 3892661"/>
                <a:gd name="connsiteY2" fmla="*/ 6403180 h 6403180"/>
                <a:gd name="connsiteX3" fmla="*/ 3888388 w 3892661"/>
                <a:gd name="connsiteY3" fmla="*/ 1974078 h 6403180"/>
                <a:gd name="connsiteX4" fmla="*/ 3892661 w 3892661"/>
                <a:gd name="connsiteY4" fmla="*/ 0 h 6403180"/>
                <a:gd name="connsiteX0" fmla="*/ 3896882 w 3896882"/>
                <a:gd name="connsiteY0" fmla="*/ 0 h 6403180"/>
                <a:gd name="connsiteX1" fmla="*/ 0 w 3896882"/>
                <a:gd name="connsiteY1" fmla="*/ 4599655 h 6403180"/>
                <a:gd name="connsiteX2" fmla="*/ 4272 w 3896882"/>
                <a:gd name="connsiteY2" fmla="*/ 6403180 h 6403180"/>
                <a:gd name="connsiteX3" fmla="*/ 3892609 w 3896882"/>
                <a:gd name="connsiteY3" fmla="*/ 1974078 h 6403180"/>
                <a:gd name="connsiteX4" fmla="*/ 3896882 w 3896882"/>
                <a:gd name="connsiteY4" fmla="*/ 0 h 6403180"/>
                <a:gd name="connsiteX0" fmla="*/ 3893021 w 3893021"/>
                <a:gd name="connsiteY0" fmla="*/ 0 h 6403180"/>
                <a:gd name="connsiteX1" fmla="*/ 412 w 3893021"/>
                <a:gd name="connsiteY1" fmla="*/ 4152108 h 6403180"/>
                <a:gd name="connsiteX2" fmla="*/ 411 w 3893021"/>
                <a:gd name="connsiteY2" fmla="*/ 6403180 h 6403180"/>
                <a:gd name="connsiteX3" fmla="*/ 3888748 w 3893021"/>
                <a:gd name="connsiteY3" fmla="*/ 1974078 h 6403180"/>
                <a:gd name="connsiteX4" fmla="*/ 3893021 w 3893021"/>
                <a:gd name="connsiteY4" fmla="*/ 0 h 6403180"/>
                <a:gd name="connsiteX0" fmla="*/ 3892651 w 3892651"/>
                <a:gd name="connsiteY0" fmla="*/ 0 h 6403180"/>
                <a:gd name="connsiteX1" fmla="*/ 34226 w 3892651"/>
                <a:gd name="connsiteY1" fmla="*/ 4375864 h 6403180"/>
                <a:gd name="connsiteX2" fmla="*/ 41 w 3892651"/>
                <a:gd name="connsiteY2" fmla="*/ 6403180 h 6403180"/>
                <a:gd name="connsiteX3" fmla="*/ 3888378 w 3892651"/>
                <a:gd name="connsiteY3" fmla="*/ 1974078 h 6403180"/>
                <a:gd name="connsiteX4" fmla="*/ 3892651 w 3892651"/>
                <a:gd name="connsiteY4" fmla="*/ 0 h 6403180"/>
                <a:gd name="connsiteX0" fmla="*/ 3875591 w 3875591"/>
                <a:gd name="connsiteY0" fmla="*/ 0 h 6552362"/>
                <a:gd name="connsiteX1" fmla="*/ 17166 w 3875591"/>
                <a:gd name="connsiteY1" fmla="*/ 4375864 h 6552362"/>
                <a:gd name="connsiteX2" fmla="*/ 73 w 3875591"/>
                <a:gd name="connsiteY2" fmla="*/ 6552362 h 6552362"/>
                <a:gd name="connsiteX3" fmla="*/ 3871318 w 3875591"/>
                <a:gd name="connsiteY3" fmla="*/ 1974078 h 6552362"/>
                <a:gd name="connsiteX4" fmla="*/ 3875591 w 3875591"/>
                <a:gd name="connsiteY4" fmla="*/ 0 h 6552362"/>
                <a:gd name="connsiteX0" fmla="*/ 3875928 w 3875928"/>
                <a:gd name="connsiteY0" fmla="*/ 0 h 6552362"/>
                <a:gd name="connsiteX1" fmla="*/ 412 w 3875928"/>
                <a:gd name="connsiteY1" fmla="*/ 4599620 h 6552362"/>
                <a:gd name="connsiteX2" fmla="*/ 410 w 3875928"/>
                <a:gd name="connsiteY2" fmla="*/ 6552362 h 6552362"/>
                <a:gd name="connsiteX3" fmla="*/ 3871655 w 3875928"/>
                <a:gd name="connsiteY3" fmla="*/ 1974078 h 6552362"/>
                <a:gd name="connsiteX4" fmla="*/ 3875928 w 3875928"/>
                <a:gd name="connsiteY4" fmla="*/ 0 h 6552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5928" h="6552362">
                  <a:moveTo>
                    <a:pt x="3875928" y="0"/>
                  </a:moveTo>
                  <a:lnTo>
                    <a:pt x="412" y="4599620"/>
                  </a:lnTo>
                  <a:cubicBezTo>
                    <a:pt x="1836" y="5253373"/>
                    <a:pt x="-1014" y="5898609"/>
                    <a:pt x="410" y="6552362"/>
                  </a:cubicBezTo>
                  <a:lnTo>
                    <a:pt x="3871655" y="1974078"/>
                  </a:lnTo>
                  <a:cubicBezTo>
                    <a:pt x="3873079" y="1316052"/>
                    <a:pt x="3874504" y="658026"/>
                    <a:pt x="3875928" y="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FF15201-6C51-0E4C-8DF2-2874D9BB5094}"/>
              </a:ext>
            </a:extLst>
          </p:cNvPr>
          <p:cNvGrpSpPr/>
          <p:nvPr/>
        </p:nvGrpSpPr>
        <p:grpSpPr>
          <a:xfrm>
            <a:off x="1750742" y="5112121"/>
            <a:ext cx="1641327" cy="338554"/>
            <a:chOff x="1750742" y="5112121"/>
            <a:chExt cx="1641327" cy="338554"/>
          </a:xfrm>
        </p:grpSpPr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720A34E6-D1D9-9946-A671-F07C730518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0742" y="5290443"/>
              <a:ext cx="16413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1869B0B9-3B24-694E-ACA6-3C15E7F0A7AA}"/>
                </a:ext>
              </a:extLst>
            </p:cNvPr>
            <p:cNvGrpSpPr/>
            <p:nvPr/>
          </p:nvGrpSpPr>
          <p:grpSpPr>
            <a:xfrm>
              <a:off x="2136070" y="5112121"/>
              <a:ext cx="459104" cy="338554"/>
              <a:chOff x="2709565" y="5090498"/>
              <a:chExt cx="459104" cy="338554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50D49D93-5523-2D40-A4B4-2C25959CCB4C}"/>
                  </a:ext>
                </a:extLst>
              </p:cNvPr>
              <p:cNvSpPr/>
              <p:nvPr/>
            </p:nvSpPr>
            <p:spPr>
              <a:xfrm>
                <a:off x="2785241" y="5146384"/>
                <a:ext cx="252731" cy="2274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024E2305-8E5C-AA43-A3E7-0B4250CBA647}"/>
                  </a:ext>
                </a:extLst>
              </p:cNvPr>
              <p:cNvSpPr txBox="1"/>
              <p:nvPr/>
            </p:nvSpPr>
            <p:spPr>
              <a:xfrm>
                <a:off x="2709565" y="5090498"/>
                <a:ext cx="4591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O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</p:grp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63ACB7C6-C932-A244-9314-0E6B7F0BABA7}"/>
              </a:ext>
            </a:extLst>
          </p:cNvPr>
          <p:cNvSpPr/>
          <p:nvPr/>
        </p:nvSpPr>
        <p:spPr>
          <a:xfrm>
            <a:off x="2453226" y="5330278"/>
            <a:ext cx="252731" cy="227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600D4F-86F9-0C49-A7FC-8E1F0F10C16E}"/>
              </a:ext>
            </a:extLst>
          </p:cNvPr>
          <p:cNvGrpSpPr/>
          <p:nvPr/>
        </p:nvGrpSpPr>
        <p:grpSpPr>
          <a:xfrm>
            <a:off x="1750742" y="5274392"/>
            <a:ext cx="1641172" cy="338554"/>
            <a:chOff x="1750742" y="5274392"/>
            <a:chExt cx="1641172" cy="338554"/>
          </a:xfrm>
        </p:grpSpPr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6CC15AA8-A7F6-FE4A-B121-E8AC009EFE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0742" y="5442843"/>
              <a:ext cx="16411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597425E-DF5C-7647-B600-A70497B20E94}"/>
                </a:ext>
              </a:extLst>
            </p:cNvPr>
            <p:cNvSpPr txBox="1"/>
            <p:nvPr/>
          </p:nvSpPr>
          <p:spPr>
            <a:xfrm>
              <a:off x="2384556" y="5274392"/>
              <a:ext cx="4591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</a:t>
              </a:r>
              <a:r>
                <a: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F5B72F1-6258-1D46-8B4C-28D067B642BD}"/>
              </a:ext>
            </a:extLst>
          </p:cNvPr>
          <p:cNvGrpSpPr/>
          <p:nvPr/>
        </p:nvGrpSpPr>
        <p:grpSpPr>
          <a:xfrm>
            <a:off x="1750742" y="5500058"/>
            <a:ext cx="1644347" cy="338554"/>
            <a:chOff x="1750742" y="5500058"/>
            <a:chExt cx="1644347" cy="338554"/>
          </a:xfrm>
        </p:grpSpPr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665F1FBC-EB6D-914C-954B-043B19E2CE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0742" y="5670973"/>
              <a:ext cx="16443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8D8925B-CD48-6346-BBE6-8AD1F024192A}"/>
                </a:ext>
              </a:extLst>
            </p:cNvPr>
            <p:cNvSpPr txBox="1"/>
            <p:nvPr/>
          </p:nvSpPr>
          <p:spPr>
            <a:xfrm>
              <a:off x="2578111" y="5500058"/>
              <a:ext cx="4591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</a:t>
              </a:r>
              <a:r>
                <a: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E3B66F0-9018-8E4D-819B-CF6530707FCC}"/>
              </a:ext>
            </a:extLst>
          </p:cNvPr>
          <p:cNvGrpSpPr/>
          <p:nvPr/>
        </p:nvGrpSpPr>
        <p:grpSpPr>
          <a:xfrm>
            <a:off x="1750742" y="5634943"/>
            <a:ext cx="1641326" cy="338554"/>
            <a:chOff x="1750742" y="5634943"/>
            <a:chExt cx="1641326" cy="338554"/>
          </a:xfrm>
        </p:grpSpPr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DB9888CD-41C5-4646-87F1-56C4C74BA5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0742" y="5804632"/>
              <a:ext cx="16413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D494163-6EBC-544B-A9C5-6828F477C4BF}"/>
                </a:ext>
              </a:extLst>
            </p:cNvPr>
            <p:cNvSpPr txBox="1"/>
            <p:nvPr/>
          </p:nvSpPr>
          <p:spPr>
            <a:xfrm>
              <a:off x="2779553" y="5634943"/>
              <a:ext cx="4591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</a:t>
              </a:r>
              <a:r>
                <a: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CFAEFC89-AAE1-D248-8065-2DCB806A42B8}"/>
              </a:ext>
            </a:extLst>
          </p:cNvPr>
          <p:cNvSpPr/>
          <p:nvPr/>
        </p:nvSpPr>
        <p:spPr>
          <a:xfrm>
            <a:off x="8624002" y="5214579"/>
            <a:ext cx="892097" cy="1103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85586A7-784E-134B-85D7-D63EAD126974}"/>
              </a:ext>
            </a:extLst>
          </p:cNvPr>
          <p:cNvSpPr/>
          <p:nvPr/>
        </p:nvSpPr>
        <p:spPr>
          <a:xfrm>
            <a:off x="8624002" y="5303700"/>
            <a:ext cx="892097" cy="1103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8A20BE8-0DED-0F46-A15A-6CA9C220DD67}"/>
              </a:ext>
            </a:extLst>
          </p:cNvPr>
          <p:cNvSpPr/>
          <p:nvPr/>
        </p:nvSpPr>
        <p:spPr>
          <a:xfrm>
            <a:off x="8620344" y="5425404"/>
            <a:ext cx="892097" cy="11030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AF7AE2C-A59F-D247-BD00-087A82CBE885}"/>
              </a:ext>
            </a:extLst>
          </p:cNvPr>
          <p:cNvSpPr txBox="1"/>
          <p:nvPr/>
        </p:nvSpPr>
        <p:spPr>
          <a:xfrm>
            <a:off x="8322039" y="2665582"/>
            <a:ext cx="256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object data requested</a:t>
            </a:r>
          </a:p>
        </p:txBody>
      </p:sp>
      <p:sp>
        <p:nvSpPr>
          <p:cNvPr id="101" name="Left Arrow 100">
            <a:extLst>
              <a:ext uri="{FF2B5EF4-FFF2-40B4-BE49-F238E27FC236}">
                <a16:creationId xmlns:a16="http://schemas.microsoft.com/office/drawing/2014/main" id="{9C9ACF7A-93F7-1144-933E-C07E1A9255BB}"/>
              </a:ext>
            </a:extLst>
          </p:cNvPr>
          <p:cNvSpPr/>
          <p:nvPr/>
        </p:nvSpPr>
        <p:spPr>
          <a:xfrm>
            <a:off x="7955470" y="4068021"/>
            <a:ext cx="596846" cy="369332"/>
          </a:xfrm>
          <a:prstGeom prst="lef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92C3131-42F8-4447-929E-4F663CB535C3}"/>
              </a:ext>
            </a:extLst>
          </p:cNvPr>
          <p:cNvSpPr/>
          <p:nvPr/>
        </p:nvSpPr>
        <p:spPr>
          <a:xfrm>
            <a:off x="10065868" y="3696565"/>
            <a:ext cx="394800" cy="227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66EC781-091E-0F4D-AB0D-84A37CFCF6E8}"/>
              </a:ext>
            </a:extLst>
          </p:cNvPr>
          <p:cNvSpPr txBox="1"/>
          <p:nvPr/>
        </p:nvSpPr>
        <p:spPr>
          <a:xfrm>
            <a:off x="9706653" y="3898744"/>
            <a:ext cx="717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385891B-C7EB-5245-A25D-276FD77536AB}"/>
              </a:ext>
            </a:extLst>
          </p:cNvPr>
          <p:cNvSpPr/>
          <p:nvPr/>
        </p:nvSpPr>
        <p:spPr>
          <a:xfrm>
            <a:off x="10303411" y="3858836"/>
            <a:ext cx="394800" cy="227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D8408DC-4E3D-7747-AD30-D5058E1B4D77}"/>
              </a:ext>
            </a:extLst>
          </p:cNvPr>
          <p:cNvSpPr txBox="1"/>
          <p:nvPr/>
        </p:nvSpPr>
        <p:spPr>
          <a:xfrm>
            <a:off x="9717406" y="4747954"/>
            <a:ext cx="717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52069D3-515D-EA47-80C1-EAE65F1325BF}"/>
              </a:ext>
            </a:extLst>
          </p:cNvPr>
          <p:cNvSpPr txBox="1"/>
          <p:nvPr/>
        </p:nvSpPr>
        <p:spPr>
          <a:xfrm>
            <a:off x="9717374" y="5101897"/>
            <a:ext cx="717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6E9B31D-F0E0-5E40-9F14-0871A03773A6}"/>
              </a:ext>
            </a:extLst>
          </p:cNvPr>
          <p:cNvSpPr txBox="1"/>
          <p:nvPr/>
        </p:nvSpPr>
        <p:spPr>
          <a:xfrm>
            <a:off x="9722211" y="5425404"/>
            <a:ext cx="717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10A1F28-D7BB-BD4E-8F4C-AE1B9F56323C}"/>
              </a:ext>
            </a:extLst>
          </p:cNvPr>
          <p:cNvCxnSpPr>
            <a:cxnSpLocks/>
          </p:cNvCxnSpPr>
          <p:nvPr/>
        </p:nvCxnSpPr>
        <p:spPr>
          <a:xfrm>
            <a:off x="9583543" y="5324881"/>
            <a:ext cx="1861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89079BE-214E-8B42-950F-55C58E69DED5}"/>
              </a:ext>
            </a:extLst>
          </p:cNvPr>
          <p:cNvCxnSpPr>
            <a:cxnSpLocks/>
          </p:cNvCxnSpPr>
          <p:nvPr/>
        </p:nvCxnSpPr>
        <p:spPr>
          <a:xfrm flipV="1">
            <a:off x="9589060" y="5022530"/>
            <a:ext cx="180667" cy="145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A29B81E-105C-7842-9461-2546211EC2C6}"/>
              </a:ext>
            </a:extLst>
          </p:cNvPr>
          <p:cNvCxnSpPr>
            <a:cxnSpLocks/>
          </p:cNvCxnSpPr>
          <p:nvPr/>
        </p:nvCxnSpPr>
        <p:spPr>
          <a:xfrm>
            <a:off x="9593643" y="5502519"/>
            <a:ext cx="180667" cy="145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3">
            <a:extLst>
              <a:ext uri="{FF2B5EF4-FFF2-40B4-BE49-F238E27FC236}">
                <a16:creationId xmlns:a16="http://schemas.microsoft.com/office/drawing/2014/main" id="{A8987A85-6673-8C45-92B4-FA947F072F67}"/>
              </a:ext>
            </a:extLst>
          </p:cNvPr>
          <p:cNvSpPr txBox="1">
            <a:spLocks noChangeArrowheads="1"/>
          </p:cNvSpPr>
          <p:nvPr/>
        </p:nvSpPr>
        <p:spPr>
          <a:xfrm>
            <a:off x="2410244" y="6238081"/>
            <a:ext cx="8451975" cy="503308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objects delivered in order requested: O</a:t>
            </a:r>
            <a:r>
              <a:rPr kumimoji="0" lang="en-US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2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, O</a:t>
            </a:r>
            <a:r>
              <a:rPr kumimoji="0" lang="en-US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3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, O</a:t>
            </a:r>
            <a:r>
              <a:rPr kumimoji="0" lang="en-US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4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wait behind O</a:t>
            </a:r>
            <a:r>
              <a:rPr kumimoji="0" lang="en-US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1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7772C53-CB21-F54B-81A4-80FA45EF0DCB}"/>
              </a:ext>
            </a:extLst>
          </p:cNvPr>
          <p:cNvGrpSpPr/>
          <p:nvPr/>
        </p:nvGrpSpPr>
        <p:grpSpPr>
          <a:xfrm>
            <a:off x="3400914" y="5195255"/>
            <a:ext cx="4029070" cy="477315"/>
            <a:chOff x="3400914" y="5195255"/>
            <a:chExt cx="4029070" cy="477315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2FF5CC6-CED4-2143-AE2B-F90140B18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0914" y="5403102"/>
              <a:ext cx="4029070" cy="2694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5A06D02B-5F32-3D42-9572-49327927E15A}"/>
                </a:ext>
              </a:extLst>
            </p:cNvPr>
            <p:cNvSpPr/>
            <p:nvPr/>
          </p:nvSpPr>
          <p:spPr>
            <a:xfrm>
              <a:off x="3520812" y="5195255"/>
              <a:ext cx="3866473" cy="468804"/>
            </a:xfrm>
            <a:custGeom>
              <a:avLst/>
              <a:gdLst>
                <a:gd name="connsiteX0" fmla="*/ 0 w 3866473"/>
                <a:gd name="connsiteY0" fmla="*/ 264573 h 468804"/>
                <a:gd name="connsiteX1" fmla="*/ 0 w 3866473"/>
                <a:gd name="connsiteY1" fmla="*/ 468804 h 468804"/>
                <a:gd name="connsiteX2" fmla="*/ 3866473 w 3866473"/>
                <a:gd name="connsiteY2" fmla="*/ 204232 h 468804"/>
                <a:gd name="connsiteX3" fmla="*/ 3861832 w 3866473"/>
                <a:gd name="connsiteY3" fmla="*/ 0 h 468804"/>
                <a:gd name="connsiteX4" fmla="*/ 0 w 3866473"/>
                <a:gd name="connsiteY4" fmla="*/ 264573 h 468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6473" h="468804">
                  <a:moveTo>
                    <a:pt x="0" y="264573"/>
                  </a:moveTo>
                  <a:lnTo>
                    <a:pt x="0" y="468804"/>
                  </a:lnTo>
                  <a:lnTo>
                    <a:pt x="3866473" y="204232"/>
                  </a:lnTo>
                  <a:lnTo>
                    <a:pt x="3861832" y="0"/>
                  </a:lnTo>
                  <a:lnTo>
                    <a:pt x="0" y="26457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3" name="Slide Number Placeholder 2">
            <a:extLst>
              <a:ext uri="{FF2B5EF4-FFF2-40B4-BE49-F238E27FC236}">
                <a16:creationId xmlns:a16="http://schemas.microsoft.com/office/drawing/2014/main" id="{04B1ED28-70FB-1F43-9411-4F7106AECB3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03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</TotalTime>
  <Words>2302</Words>
  <Application>Microsoft Office PowerPoint</Application>
  <PresentationFormat>Widescreen</PresentationFormat>
  <Paragraphs>513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Calibri</vt:lpstr>
      <vt:lpstr>Calibri Light</vt:lpstr>
      <vt:lpstr>Comic Sans MS</vt:lpstr>
      <vt:lpstr>Courier New</vt:lpstr>
      <vt:lpstr>Gill Sans MT</vt:lpstr>
      <vt:lpstr>Times New Roman</vt:lpstr>
      <vt:lpstr>Wingdings</vt:lpstr>
      <vt:lpstr>ZapfDingbats</vt:lpstr>
      <vt:lpstr>Office Theme</vt:lpstr>
      <vt:lpstr>Computer Networks CS3001 (Section BDS-7A) Lecture 09</vt:lpstr>
      <vt:lpstr>Caching example</vt:lpstr>
      <vt:lpstr>Option 1: buy a faster access link</vt:lpstr>
      <vt:lpstr>Option 2: install a web cache</vt:lpstr>
      <vt:lpstr>Calculating access link utilization, end-end delay with cache:</vt:lpstr>
      <vt:lpstr>Browser caching: Conditional GET</vt:lpstr>
      <vt:lpstr>HTTP/2</vt:lpstr>
      <vt:lpstr>HTTP/2</vt:lpstr>
      <vt:lpstr>HTTP/2: mitigating HOL blocking</vt:lpstr>
      <vt:lpstr>HTTP/2: mitigating HOL blocking</vt:lpstr>
      <vt:lpstr>HTTP/2 to HTTP/3</vt:lpstr>
      <vt:lpstr>Application layer: overview</vt:lpstr>
      <vt:lpstr>E-mail</vt:lpstr>
      <vt:lpstr>E-mail: mail servers</vt:lpstr>
      <vt:lpstr>SMTP RFC (5321)</vt:lpstr>
      <vt:lpstr>Scenario: Alice sends e-mail to Bob</vt:lpstr>
      <vt:lpstr>Sample SMTP interaction</vt:lpstr>
      <vt:lpstr>SMTP: observations</vt:lpstr>
      <vt:lpstr>Mail message format</vt:lpstr>
      <vt:lpstr>Retrieving email: mail access protocols</vt:lpstr>
      <vt:lpstr>Application Layer: Overview</vt:lpstr>
      <vt:lpstr>DNS: Domain Name System</vt:lpstr>
      <vt:lpstr>DNS: services, structure</vt:lpstr>
      <vt:lpstr>Thinking about the DNS</vt:lpstr>
      <vt:lpstr>DNS: a distributed, hierarchical database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 - Fall 2022 - FAST</dc:title>
  <dc:subject>Computer Science</dc:subject>
  <dc:creator>Syed M Irteza</dc:creator>
  <cp:lastModifiedBy>Syed M</cp:lastModifiedBy>
  <cp:revision>148</cp:revision>
  <dcterms:created xsi:type="dcterms:W3CDTF">2019-10-14T07:04:50Z</dcterms:created>
  <dcterms:modified xsi:type="dcterms:W3CDTF">2023-09-21T05:43:53Z</dcterms:modified>
</cp:coreProperties>
</file>