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Bodoni"/>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Bodoni-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odoni-italic.fntdata"/><Relationship Id="rId25" Type="http://schemas.openxmlformats.org/officeDocument/2006/relationships/font" Target="fonts/Bodoni-bold.fntdata"/><Relationship Id="rId27" Type="http://schemas.openxmlformats.org/officeDocument/2006/relationships/font" Target="fonts/Bodon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Utilitarianism is a very influential theory, and it has many variations. As stated above,</a:t>
            </a:r>
            <a:endParaRPr/>
          </a:p>
          <a:p>
            <a:pPr indent="0" lvl="0" marL="0" rtl="0" algn="l">
              <a:lnSpc>
                <a:spcPct val="100000"/>
              </a:lnSpc>
              <a:spcBef>
                <a:spcPts val="0"/>
              </a:spcBef>
              <a:spcAft>
                <a:spcPts val="0"/>
              </a:spcAft>
              <a:buSzPts val="1800"/>
              <a:buNone/>
            </a:pPr>
            <a:r>
              <a:rPr lang="en-US"/>
              <a:t>the utilitarian principle applies to individual actions. For each action, we consider the</a:t>
            </a:r>
            <a:endParaRPr/>
          </a:p>
          <a:p>
            <a:pPr indent="0" lvl="0" marL="0" rtl="0" algn="l">
              <a:lnSpc>
                <a:spcPct val="100000"/>
              </a:lnSpc>
              <a:spcBef>
                <a:spcPts val="0"/>
              </a:spcBef>
              <a:spcAft>
                <a:spcPts val="0"/>
              </a:spcAft>
              <a:buSzPts val="1800"/>
              <a:buNone/>
            </a:pPr>
            <a:r>
              <a:rPr lang="en-US"/>
              <a:t>impact on utility and judge the action by its net impact. This is sometimes called</a:t>
            </a:r>
            <a:endParaRPr/>
          </a:p>
          <a:p>
            <a:pPr indent="0" lvl="0" marL="0" rtl="0" algn="l">
              <a:lnSpc>
                <a:spcPct val="100000"/>
              </a:lnSpc>
              <a:spcBef>
                <a:spcPts val="0"/>
              </a:spcBef>
              <a:spcAft>
                <a:spcPts val="0"/>
              </a:spcAft>
              <a:buSzPts val="1800"/>
              <a:buNone/>
            </a:pPr>
            <a:r>
              <a:rPr lang="en-US"/>
              <a:t>“act utilitarianism.” One variant of utilitarianism, called “rule utilitarianism,” applies</a:t>
            </a:r>
            <a:endParaRPr/>
          </a:p>
          <a:p>
            <a:pPr indent="0" lvl="0" marL="0" rtl="0" algn="l">
              <a:lnSpc>
                <a:spcPct val="100000"/>
              </a:lnSpc>
              <a:spcBef>
                <a:spcPts val="0"/>
              </a:spcBef>
              <a:spcAft>
                <a:spcPts val="0"/>
              </a:spcAft>
              <a:buSzPts val="1800"/>
              <a:buNone/>
            </a:pPr>
            <a:r>
              <a:rPr lang="en-US"/>
              <a:t>the utility principle not to individual actions but to general ethical rules. Thus, a rule</a:t>
            </a:r>
            <a:endParaRPr/>
          </a:p>
          <a:p>
            <a:pPr indent="0" lvl="0" marL="0" rtl="0" algn="l">
              <a:lnSpc>
                <a:spcPct val="100000"/>
              </a:lnSpc>
              <a:spcBef>
                <a:spcPts val="0"/>
              </a:spcBef>
              <a:spcAft>
                <a:spcPts val="0"/>
              </a:spcAft>
              <a:buSzPts val="1800"/>
              <a:buNone/>
            </a:pPr>
            <a:r>
              <a:rPr lang="en-US"/>
              <a:t>utilitarian might argue that the rule “Do not lie” will increase total utility, and for</a:t>
            </a:r>
            <a:endParaRPr/>
          </a:p>
          <a:p>
            <a:pPr indent="0" lvl="0" marL="0" rtl="0" algn="l">
              <a:lnSpc>
                <a:spcPct val="100000"/>
              </a:lnSpc>
              <a:spcBef>
                <a:spcPts val="0"/>
              </a:spcBef>
              <a:spcAft>
                <a:spcPts val="0"/>
              </a:spcAft>
              <a:buSzPts val="1800"/>
              <a:buNone/>
            </a:pPr>
            <a:r>
              <a:rPr lang="en-US"/>
              <a:t>that reason it is a good rule. Rule utilitarians do not do a utility calculation for each</a:t>
            </a:r>
            <a:endParaRPr/>
          </a:p>
          <a:p>
            <a:pPr indent="0" lvl="0" marL="0" rtl="0" algn="l">
              <a:lnSpc>
                <a:spcPct val="100000"/>
              </a:lnSpc>
              <a:spcBef>
                <a:spcPts val="0"/>
              </a:spcBef>
              <a:spcAft>
                <a:spcPts val="0"/>
              </a:spcAft>
              <a:buSzPts val="1800"/>
              <a:buNone/>
            </a:pPr>
            <a:r>
              <a:rPr lang="en-US"/>
              <a:t>instance where they consider lying. Generally, a utilitarian would be more comfortable</a:t>
            </a:r>
            <a:endParaRPr/>
          </a:p>
          <a:p>
            <a:pPr indent="0" lvl="0" marL="0" rtl="0" algn="l">
              <a:lnSpc>
                <a:spcPct val="100000"/>
              </a:lnSpc>
              <a:spcBef>
                <a:spcPts val="0"/>
              </a:spcBef>
              <a:spcAft>
                <a:spcPts val="0"/>
              </a:spcAft>
              <a:buSzPts val="1800"/>
              <a:buNone/>
            </a:pPr>
            <a:r>
              <a:rPr lang="en-US"/>
              <a:t>than a deontologist breaking a rule in circumstances where doing so would have good</a:t>
            </a:r>
            <a:endParaRPr/>
          </a:p>
          <a:p>
            <a:pPr indent="0" lvl="0" marL="0" rtl="0" algn="l">
              <a:lnSpc>
                <a:spcPct val="100000"/>
              </a:lnSpc>
              <a:spcBef>
                <a:spcPts val="0"/>
              </a:spcBef>
              <a:spcAft>
                <a:spcPts val="0"/>
              </a:spcAft>
              <a:buSzPts val="1800"/>
              <a:buNone/>
            </a:pPr>
            <a:r>
              <a:rPr lang="en-US"/>
              <a:t>consequences.</a:t>
            </a:r>
            <a:endParaRPr/>
          </a:p>
        </p:txBody>
      </p:sp>
      <p:sp>
        <p:nvSpPr>
          <p:cNvPr id="159" name="Google Shape;15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Utilitarianism is a very influential theory, and it has many variations. As stated above,</a:t>
            </a:r>
            <a:endParaRPr/>
          </a:p>
          <a:p>
            <a:pPr indent="0" lvl="0" marL="0" rtl="0" algn="l">
              <a:lnSpc>
                <a:spcPct val="100000"/>
              </a:lnSpc>
              <a:spcBef>
                <a:spcPts val="0"/>
              </a:spcBef>
              <a:spcAft>
                <a:spcPts val="0"/>
              </a:spcAft>
              <a:buSzPts val="1800"/>
              <a:buNone/>
            </a:pPr>
            <a:r>
              <a:rPr lang="en-US"/>
              <a:t>the utilitarian principle applies to individual actions. For each action, we consider the</a:t>
            </a:r>
            <a:endParaRPr/>
          </a:p>
          <a:p>
            <a:pPr indent="0" lvl="0" marL="0" rtl="0" algn="l">
              <a:lnSpc>
                <a:spcPct val="100000"/>
              </a:lnSpc>
              <a:spcBef>
                <a:spcPts val="0"/>
              </a:spcBef>
              <a:spcAft>
                <a:spcPts val="0"/>
              </a:spcAft>
              <a:buSzPts val="1800"/>
              <a:buNone/>
            </a:pPr>
            <a:r>
              <a:rPr lang="en-US"/>
              <a:t>impact on utility and judge the action by its net impact. This is sometimes called</a:t>
            </a:r>
            <a:endParaRPr/>
          </a:p>
          <a:p>
            <a:pPr indent="0" lvl="0" marL="0" rtl="0" algn="l">
              <a:lnSpc>
                <a:spcPct val="100000"/>
              </a:lnSpc>
              <a:spcBef>
                <a:spcPts val="0"/>
              </a:spcBef>
              <a:spcAft>
                <a:spcPts val="0"/>
              </a:spcAft>
              <a:buSzPts val="1800"/>
              <a:buNone/>
            </a:pPr>
            <a:r>
              <a:rPr lang="en-US"/>
              <a:t>“act utilitarianism.” One variant of utilitarianism, called “rule utilitarianism,” applies</a:t>
            </a:r>
            <a:endParaRPr/>
          </a:p>
          <a:p>
            <a:pPr indent="0" lvl="0" marL="0" rtl="0" algn="l">
              <a:lnSpc>
                <a:spcPct val="100000"/>
              </a:lnSpc>
              <a:spcBef>
                <a:spcPts val="0"/>
              </a:spcBef>
              <a:spcAft>
                <a:spcPts val="0"/>
              </a:spcAft>
              <a:buSzPts val="1800"/>
              <a:buNone/>
            </a:pPr>
            <a:r>
              <a:rPr lang="en-US"/>
              <a:t>the utility principle not to individual actions but to general ethical rules. Thus, a rule</a:t>
            </a:r>
            <a:endParaRPr/>
          </a:p>
          <a:p>
            <a:pPr indent="0" lvl="0" marL="0" rtl="0" algn="l">
              <a:lnSpc>
                <a:spcPct val="100000"/>
              </a:lnSpc>
              <a:spcBef>
                <a:spcPts val="0"/>
              </a:spcBef>
              <a:spcAft>
                <a:spcPts val="0"/>
              </a:spcAft>
              <a:buSzPts val="1800"/>
              <a:buNone/>
            </a:pPr>
            <a:r>
              <a:rPr lang="en-US"/>
              <a:t>utilitarian might argue that the rule “Do not lie” will increase total utility, and for</a:t>
            </a:r>
            <a:endParaRPr/>
          </a:p>
          <a:p>
            <a:pPr indent="0" lvl="0" marL="0" rtl="0" algn="l">
              <a:lnSpc>
                <a:spcPct val="100000"/>
              </a:lnSpc>
              <a:spcBef>
                <a:spcPts val="0"/>
              </a:spcBef>
              <a:spcAft>
                <a:spcPts val="0"/>
              </a:spcAft>
              <a:buSzPts val="1800"/>
              <a:buNone/>
            </a:pPr>
            <a:r>
              <a:rPr lang="en-US"/>
              <a:t>that reason it is a good rule. Rule utilitarians do not do a utility calculation for each</a:t>
            </a:r>
            <a:endParaRPr/>
          </a:p>
          <a:p>
            <a:pPr indent="0" lvl="0" marL="0" rtl="0" algn="l">
              <a:lnSpc>
                <a:spcPct val="100000"/>
              </a:lnSpc>
              <a:spcBef>
                <a:spcPts val="0"/>
              </a:spcBef>
              <a:spcAft>
                <a:spcPts val="0"/>
              </a:spcAft>
              <a:buSzPts val="1800"/>
              <a:buNone/>
            </a:pPr>
            <a:r>
              <a:rPr lang="en-US"/>
              <a:t>instance where they consider lying. Generally, a utilitarian would be more comfortable</a:t>
            </a:r>
            <a:endParaRPr/>
          </a:p>
          <a:p>
            <a:pPr indent="0" lvl="0" marL="0" rtl="0" algn="l">
              <a:lnSpc>
                <a:spcPct val="100000"/>
              </a:lnSpc>
              <a:spcBef>
                <a:spcPts val="0"/>
              </a:spcBef>
              <a:spcAft>
                <a:spcPts val="0"/>
              </a:spcAft>
              <a:buSzPts val="1800"/>
              <a:buNone/>
            </a:pPr>
            <a:r>
              <a:rPr lang="en-US"/>
              <a:t>than a deontologist breaking a rule in circumstances where doing so would have good</a:t>
            </a:r>
            <a:endParaRPr/>
          </a:p>
          <a:p>
            <a:pPr indent="0" lvl="0" marL="0" rtl="0" algn="l">
              <a:lnSpc>
                <a:spcPct val="100000"/>
              </a:lnSpc>
              <a:spcBef>
                <a:spcPts val="0"/>
              </a:spcBef>
              <a:spcAft>
                <a:spcPts val="0"/>
              </a:spcAft>
              <a:buSzPts val="1800"/>
              <a:buNone/>
            </a:pPr>
            <a:r>
              <a:rPr lang="en-US"/>
              <a:t>consequences.</a:t>
            </a:r>
            <a:endParaRPr/>
          </a:p>
        </p:txBody>
      </p:sp>
      <p:sp>
        <p:nvSpPr>
          <p:cNvPr id="166" name="Google Shape;166;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Utilitarianism is a very influential theory, and it has many variations. As stated above,</a:t>
            </a:r>
            <a:endParaRPr/>
          </a:p>
          <a:p>
            <a:pPr indent="0" lvl="0" marL="0" rtl="0" algn="l">
              <a:lnSpc>
                <a:spcPct val="100000"/>
              </a:lnSpc>
              <a:spcBef>
                <a:spcPts val="0"/>
              </a:spcBef>
              <a:spcAft>
                <a:spcPts val="0"/>
              </a:spcAft>
              <a:buSzPts val="1800"/>
              <a:buNone/>
            </a:pPr>
            <a:r>
              <a:rPr lang="en-US"/>
              <a:t>the utilitarian principle applies to individual actions. For each action, we consider the</a:t>
            </a:r>
            <a:endParaRPr/>
          </a:p>
          <a:p>
            <a:pPr indent="0" lvl="0" marL="0" rtl="0" algn="l">
              <a:lnSpc>
                <a:spcPct val="100000"/>
              </a:lnSpc>
              <a:spcBef>
                <a:spcPts val="0"/>
              </a:spcBef>
              <a:spcAft>
                <a:spcPts val="0"/>
              </a:spcAft>
              <a:buSzPts val="1800"/>
              <a:buNone/>
            </a:pPr>
            <a:r>
              <a:rPr lang="en-US"/>
              <a:t>impact on utility and judge the action by its net impact. This is sometimes called</a:t>
            </a:r>
            <a:endParaRPr/>
          </a:p>
          <a:p>
            <a:pPr indent="0" lvl="0" marL="0" rtl="0" algn="l">
              <a:lnSpc>
                <a:spcPct val="100000"/>
              </a:lnSpc>
              <a:spcBef>
                <a:spcPts val="0"/>
              </a:spcBef>
              <a:spcAft>
                <a:spcPts val="0"/>
              </a:spcAft>
              <a:buSzPts val="1800"/>
              <a:buNone/>
            </a:pPr>
            <a:r>
              <a:rPr lang="en-US"/>
              <a:t>“act utilitarianism.” One variant of utilitarianism, called “rule utilitarianism,” applies</a:t>
            </a:r>
            <a:endParaRPr/>
          </a:p>
          <a:p>
            <a:pPr indent="0" lvl="0" marL="0" rtl="0" algn="l">
              <a:lnSpc>
                <a:spcPct val="100000"/>
              </a:lnSpc>
              <a:spcBef>
                <a:spcPts val="0"/>
              </a:spcBef>
              <a:spcAft>
                <a:spcPts val="0"/>
              </a:spcAft>
              <a:buSzPts val="1800"/>
              <a:buNone/>
            </a:pPr>
            <a:r>
              <a:rPr lang="en-US"/>
              <a:t>the utility principle not to individual actions but to general ethical rules. Thus, a rule</a:t>
            </a:r>
            <a:endParaRPr/>
          </a:p>
          <a:p>
            <a:pPr indent="0" lvl="0" marL="0" rtl="0" algn="l">
              <a:lnSpc>
                <a:spcPct val="100000"/>
              </a:lnSpc>
              <a:spcBef>
                <a:spcPts val="0"/>
              </a:spcBef>
              <a:spcAft>
                <a:spcPts val="0"/>
              </a:spcAft>
              <a:buSzPts val="1800"/>
              <a:buNone/>
            </a:pPr>
            <a:r>
              <a:rPr lang="en-US"/>
              <a:t>utilitarian might argue that the rule “Do not lie” will increase total utility, and for</a:t>
            </a:r>
            <a:endParaRPr/>
          </a:p>
          <a:p>
            <a:pPr indent="0" lvl="0" marL="0" rtl="0" algn="l">
              <a:lnSpc>
                <a:spcPct val="100000"/>
              </a:lnSpc>
              <a:spcBef>
                <a:spcPts val="0"/>
              </a:spcBef>
              <a:spcAft>
                <a:spcPts val="0"/>
              </a:spcAft>
              <a:buSzPts val="1800"/>
              <a:buNone/>
            </a:pPr>
            <a:r>
              <a:rPr lang="en-US"/>
              <a:t>that reason it is a good rule. Rule utilitarians do not do a utility calculation for each</a:t>
            </a:r>
            <a:endParaRPr/>
          </a:p>
          <a:p>
            <a:pPr indent="0" lvl="0" marL="0" rtl="0" algn="l">
              <a:lnSpc>
                <a:spcPct val="100000"/>
              </a:lnSpc>
              <a:spcBef>
                <a:spcPts val="0"/>
              </a:spcBef>
              <a:spcAft>
                <a:spcPts val="0"/>
              </a:spcAft>
              <a:buSzPts val="1800"/>
              <a:buNone/>
            </a:pPr>
            <a:r>
              <a:rPr lang="en-US"/>
              <a:t>instance where they consider lying. Generally, a utilitarian would be more comfortable</a:t>
            </a:r>
            <a:endParaRPr/>
          </a:p>
          <a:p>
            <a:pPr indent="0" lvl="0" marL="0" rtl="0" algn="l">
              <a:lnSpc>
                <a:spcPct val="100000"/>
              </a:lnSpc>
              <a:spcBef>
                <a:spcPts val="0"/>
              </a:spcBef>
              <a:spcAft>
                <a:spcPts val="0"/>
              </a:spcAft>
              <a:buSzPts val="1800"/>
              <a:buNone/>
            </a:pPr>
            <a:r>
              <a:rPr lang="en-US"/>
              <a:t>than a deontologist breaking a rule in circumstances where doing so would have good</a:t>
            </a:r>
            <a:endParaRPr/>
          </a:p>
          <a:p>
            <a:pPr indent="0" lvl="0" marL="0" rtl="0" algn="l">
              <a:lnSpc>
                <a:spcPct val="100000"/>
              </a:lnSpc>
              <a:spcBef>
                <a:spcPts val="0"/>
              </a:spcBef>
              <a:spcAft>
                <a:spcPts val="0"/>
              </a:spcAft>
              <a:buSzPts val="1800"/>
              <a:buNone/>
            </a:pPr>
            <a:r>
              <a:rPr lang="en-US"/>
              <a:t>consequences.</a:t>
            </a:r>
            <a:endParaRPr/>
          </a:p>
        </p:txBody>
      </p:sp>
      <p:sp>
        <p:nvSpPr>
          <p:cNvPr id="173" name="Google Shape;173;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0" name="Google Shape;18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7" name="Google Shape;187;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5" name="Google Shape;20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This question is the foundation for many issues and controversies discussed in later chapters.  One example you can introduce here is the right to freedom of speech versus the need to protect children from materials that are inappropriate for them.  Have the class identify who the affected parties are.  What are the negative and positive rights for the different parties?  Note: the laws pertaining to this issue are discussed in chapter three.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24" name="Google Shape;12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1" name="Google Shape;131;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8" name="Google Shape;138;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Kant took an extreme position on the absolutism of ethical rules. He argued, for</a:t>
            </a:r>
            <a:endParaRPr/>
          </a:p>
          <a:p>
            <a:pPr indent="0" lvl="0" marL="0" rtl="0" algn="l">
              <a:lnSpc>
                <a:spcPct val="100000"/>
              </a:lnSpc>
              <a:spcBef>
                <a:spcPts val="0"/>
              </a:spcBef>
              <a:spcAft>
                <a:spcPts val="0"/>
              </a:spcAft>
              <a:buSzPts val="1800"/>
              <a:buNone/>
            </a:pPr>
            <a:r>
              <a:rPr lang="en-US"/>
              <a:t>instance, that it is always wrong to lie. For example, if a person is looking for someone</a:t>
            </a:r>
            <a:endParaRPr/>
          </a:p>
          <a:p>
            <a:pPr indent="0" lvl="0" marL="0" rtl="0" algn="l">
              <a:lnSpc>
                <a:spcPct val="100000"/>
              </a:lnSpc>
              <a:spcBef>
                <a:spcPts val="0"/>
              </a:spcBef>
              <a:spcAft>
                <a:spcPts val="0"/>
              </a:spcAft>
              <a:buSzPts val="1800"/>
              <a:buNone/>
            </a:pPr>
            <a:r>
              <a:rPr lang="en-US"/>
              <a:t>he intends to murder, and he asks you where the intended victim is, it is wrong for you</a:t>
            </a:r>
            <a:endParaRPr/>
          </a:p>
          <a:p>
            <a:pPr indent="0" lvl="0" marL="0" rtl="0" algn="l">
              <a:lnSpc>
                <a:spcPct val="100000"/>
              </a:lnSpc>
              <a:spcBef>
                <a:spcPts val="0"/>
              </a:spcBef>
              <a:spcAft>
                <a:spcPts val="0"/>
              </a:spcAft>
              <a:buSzPts val="1800"/>
              <a:buNone/>
            </a:pPr>
            <a:r>
              <a:rPr lang="en-US"/>
              <a:t>to lie to protect the victim. Most people would agree that there are cases in which even</a:t>
            </a:r>
            <a:endParaRPr/>
          </a:p>
          <a:p>
            <a:pPr indent="0" lvl="0" marL="0" rtl="0" algn="l">
              <a:lnSpc>
                <a:spcPct val="100000"/>
              </a:lnSpc>
              <a:spcBef>
                <a:spcPts val="0"/>
              </a:spcBef>
              <a:spcAft>
                <a:spcPts val="0"/>
              </a:spcAft>
              <a:buSzPts val="1800"/>
              <a:buNone/>
            </a:pPr>
            <a:r>
              <a:rPr lang="en-US"/>
              <a:t>very good, universal rules should be broken—because of the consequences.</a:t>
            </a:r>
            <a:endParaRPr/>
          </a:p>
        </p:txBody>
      </p:sp>
      <p:sp>
        <p:nvSpPr>
          <p:cNvPr id="145" name="Google Shape;145;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52" name="Google Shape;152;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685800" y="1600200"/>
            <a:ext cx="7772400" cy="1143000"/>
          </a:xfrm>
          <a:prstGeom prst="rect">
            <a:avLst/>
          </a:prstGeom>
          <a:noFill/>
          <a:ln>
            <a:noFill/>
          </a:ln>
        </p:spPr>
        <p:txBody>
          <a:bodyPr anchorCtr="0" anchor="b" bIns="46025" lIns="92075" spcFirstLastPara="1" rIns="92075" wrap="square" tIns="46025">
            <a:noAutofit/>
          </a:bodyPr>
          <a:lstStyle>
            <a:lvl1pPr lvl="0" algn="ctr">
              <a:lnSpc>
                <a:spcPct val="100000"/>
              </a:lnSpc>
              <a:spcBef>
                <a:spcPts val="0"/>
              </a:spcBef>
              <a:spcAft>
                <a:spcPts val="0"/>
              </a:spcAft>
              <a:buSzPts val="1400"/>
              <a:buNone/>
              <a:defRPr sz="8000">
                <a:solidFill>
                  <a:srgbClr val="FFCC6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2"/>
          <p:cNvSpPr txBox="1"/>
          <p:nvPr>
            <p:ph idx="1" type="subTitle"/>
          </p:nvPr>
        </p:nvSpPr>
        <p:spPr>
          <a:xfrm>
            <a:off x="685800" y="3429000"/>
            <a:ext cx="7772400" cy="17526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880"/>
              </a:spcBef>
              <a:spcAft>
                <a:spcPts val="0"/>
              </a:spcAft>
              <a:buSzPts val="4400"/>
              <a:buFont typeface="Arial"/>
              <a:buNone/>
              <a:defRPr sz="4400">
                <a:solidFill>
                  <a:srgbClr val="FFFFFF"/>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1" name="Google Shape;21;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12"/>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560"/>
              </a:spcBef>
              <a:spcAft>
                <a:spcPts val="0"/>
              </a:spcAft>
              <a:buSzPts val="2800"/>
              <a:buFont typeface="Arial"/>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Font typeface="Arial"/>
              <a:buChar char="•"/>
              <a:defRPr sz="2000"/>
            </a:lvl3pPr>
            <a:lvl4pPr indent="-342900" lvl="3" marL="1828800" algn="l">
              <a:lnSpc>
                <a:spcPct val="100000"/>
              </a:lnSpc>
              <a:spcBef>
                <a:spcPts val="360"/>
              </a:spcBef>
              <a:spcAft>
                <a:spcPts val="0"/>
              </a:spcAft>
              <a:buSzPts val="1800"/>
              <a:buFont typeface="Arial"/>
              <a:buChar char="•"/>
              <a:defRPr sz="1800"/>
            </a:lvl4pPr>
            <a:lvl5pPr indent="-342900" lvl="4" marL="2286000" algn="l">
              <a:lnSpc>
                <a:spcPct val="100000"/>
              </a:lnSpc>
              <a:spcBef>
                <a:spcPts val="360"/>
              </a:spcBef>
              <a:spcAft>
                <a:spcPts val="0"/>
              </a:spcAft>
              <a:buSzPts val="1800"/>
              <a:buFont typeface="Arial"/>
              <a:buChar char="•"/>
              <a:defRPr sz="1800"/>
            </a:lvl5pPr>
            <a:lvl6pPr indent="-342900" lvl="5" marL="2743200" algn="l">
              <a:lnSpc>
                <a:spcPct val="100000"/>
              </a:lnSpc>
              <a:spcBef>
                <a:spcPts val="360"/>
              </a:spcBef>
              <a:spcAft>
                <a:spcPts val="0"/>
              </a:spcAft>
              <a:buSzPts val="1800"/>
              <a:buFont typeface="Arial"/>
              <a:buChar char="•"/>
              <a:defRPr sz="1800"/>
            </a:lvl6pPr>
            <a:lvl7pPr indent="-342900" lvl="6" marL="3200400" algn="l">
              <a:lnSpc>
                <a:spcPct val="100000"/>
              </a:lnSpc>
              <a:spcBef>
                <a:spcPts val="360"/>
              </a:spcBef>
              <a:spcAft>
                <a:spcPts val="0"/>
              </a:spcAft>
              <a:buSzPts val="1800"/>
              <a:buFont typeface="Arial"/>
              <a:buChar char="•"/>
              <a:defRPr sz="1800"/>
            </a:lvl7pPr>
            <a:lvl8pPr indent="-342900" lvl="7" marL="3657600" algn="l">
              <a:lnSpc>
                <a:spcPct val="100000"/>
              </a:lnSpc>
              <a:spcBef>
                <a:spcPts val="360"/>
              </a:spcBef>
              <a:spcAft>
                <a:spcPts val="0"/>
              </a:spcAft>
              <a:buSzPts val="1800"/>
              <a:buFont typeface="Arial"/>
              <a:buChar char="•"/>
              <a:defRPr sz="1800"/>
            </a:lvl8pPr>
            <a:lvl9pPr indent="-342900" lvl="8" marL="4114800" algn="l">
              <a:lnSpc>
                <a:spcPct val="100000"/>
              </a:lnSpc>
              <a:spcBef>
                <a:spcPts val="360"/>
              </a:spcBef>
              <a:spcAft>
                <a:spcPts val="0"/>
              </a:spcAft>
              <a:buSzPts val="1800"/>
              <a:buFont typeface="Arial"/>
              <a:buChar char="•"/>
              <a:defRPr sz="1800"/>
            </a:lvl9pPr>
          </a:lstStyle>
          <a:p/>
        </p:txBody>
      </p:sp>
      <p:sp>
        <p:nvSpPr>
          <p:cNvPr id="86" name="Google Shape;86;p12"/>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560"/>
              </a:spcBef>
              <a:spcAft>
                <a:spcPts val="0"/>
              </a:spcAft>
              <a:buSzPts val="2800"/>
              <a:buFont typeface="Arial"/>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Font typeface="Arial"/>
              <a:buChar char="•"/>
              <a:defRPr sz="2000"/>
            </a:lvl3pPr>
            <a:lvl4pPr indent="-342900" lvl="3" marL="1828800" algn="l">
              <a:lnSpc>
                <a:spcPct val="100000"/>
              </a:lnSpc>
              <a:spcBef>
                <a:spcPts val="360"/>
              </a:spcBef>
              <a:spcAft>
                <a:spcPts val="0"/>
              </a:spcAft>
              <a:buSzPts val="1800"/>
              <a:buFont typeface="Arial"/>
              <a:buChar char="•"/>
              <a:defRPr sz="1800"/>
            </a:lvl4pPr>
            <a:lvl5pPr indent="-342900" lvl="4" marL="2286000" algn="l">
              <a:lnSpc>
                <a:spcPct val="100000"/>
              </a:lnSpc>
              <a:spcBef>
                <a:spcPts val="360"/>
              </a:spcBef>
              <a:spcAft>
                <a:spcPts val="0"/>
              </a:spcAft>
              <a:buSzPts val="1800"/>
              <a:buFont typeface="Arial"/>
              <a:buChar char="•"/>
              <a:defRPr sz="1800"/>
            </a:lvl5pPr>
            <a:lvl6pPr indent="-342900" lvl="5" marL="2743200" algn="l">
              <a:lnSpc>
                <a:spcPct val="100000"/>
              </a:lnSpc>
              <a:spcBef>
                <a:spcPts val="360"/>
              </a:spcBef>
              <a:spcAft>
                <a:spcPts val="0"/>
              </a:spcAft>
              <a:buSzPts val="1800"/>
              <a:buFont typeface="Arial"/>
              <a:buChar char="•"/>
              <a:defRPr sz="1800"/>
            </a:lvl6pPr>
            <a:lvl7pPr indent="-342900" lvl="6" marL="3200400" algn="l">
              <a:lnSpc>
                <a:spcPct val="100000"/>
              </a:lnSpc>
              <a:spcBef>
                <a:spcPts val="360"/>
              </a:spcBef>
              <a:spcAft>
                <a:spcPts val="0"/>
              </a:spcAft>
              <a:buSzPts val="1800"/>
              <a:buFont typeface="Arial"/>
              <a:buChar char="•"/>
              <a:defRPr sz="1800"/>
            </a:lvl7pPr>
            <a:lvl8pPr indent="-342900" lvl="7" marL="3657600" algn="l">
              <a:lnSpc>
                <a:spcPct val="100000"/>
              </a:lnSpc>
              <a:spcBef>
                <a:spcPts val="360"/>
              </a:spcBef>
              <a:spcAft>
                <a:spcPts val="0"/>
              </a:spcAft>
              <a:buSzPts val="1800"/>
              <a:buFont typeface="Arial"/>
              <a:buChar char="•"/>
              <a:defRPr sz="1800"/>
            </a:lvl8pPr>
            <a:lvl9pPr indent="-342900" lvl="8" marL="4114800" algn="l">
              <a:lnSpc>
                <a:spcPct val="100000"/>
              </a:lnSpc>
              <a:spcBef>
                <a:spcPts val="360"/>
              </a:spcBef>
              <a:spcAft>
                <a:spcPts val="0"/>
              </a:spcAft>
              <a:buSzPts val="1800"/>
              <a:buFont typeface="Arial"/>
              <a:buChar char="•"/>
              <a:defRPr sz="1800"/>
            </a:lvl9pPr>
          </a:lstStyle>
          <a:p/>
        </p:txBody>
      </p:sp>
      <p:sp>
        <p:nvSpPr>
          <p:cNvPr id="87" name="Google Shape;87;p1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3"/>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 name="Google Shape;92;p13"/>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00"/>
              </a:spcBef>
              <a:spcAft>
                <a:spcPts val="0"/>
              </a:spcAft>
              <a:buSzPts val="2000"/>
              <a:buFont typeface="Arial"/>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Font typeface="Arial"/>
              <a:buNone/>
              <a:defRPr sz="1600"/>
            </a:lvl3pPr>
            <a:lvl4pPr indent="-228600" lvl="3" marL="1828800" algn="l">
              <a:lnSpc>
                <a:spcPct val="100000"/>
              </a:lnSpc>
              <a:spcBef>
                <a:spcPts val="280"/>
              </a:spcBef>
              <a:spcAft>
                <a:spcPts val="0"/>
              </a:spcAft>
              <a:buSzPts val="1400"/>
              <a:buFont typeface="Arial"/>
              <a:buNone/>
              <a:defRPr sz="1400"/>
            </a:lvl4pPr>
            <a:lvl5pPr indent="-228600" lvl="4" marL="2286000" algn="l">
              <a:lnSpc>
                <a:spcPct val="100000"/>
              </a:lnSpc>
              <a:spcBef>
                <a:spcPts val="280"/>
              </a:spcBef>
              <a:spcAft>
                <a:spcPts val="0"/>
              </a:spcAft>
              <a:buSzPts val="1400"/>
              <a:buFont typeface="Arial"/>
              <a:buNone/>
              <a:defRPr sz="1400"/>
            </a:lvl5pPr>
            <a:lvl6pPr indent="-228600" lvl="5" marL="2743200" algn="l">
              <a:lnSpc>
                <a:spcPct val="100000"/>
              </a:lnSpc>
              <a:spcBef>
                <a:spcPts val="280"/>
              </a:spcBef>
              <a:spcAft>
                <a:spcPts val="0"/>
              </a:spcAft>
              <a:buSzPts val="1400"/>
              <a:buFont typeface="Arial"/>
              <a:buNone/>
              <a:defRPr sz="1400"/>
            </a:lvl6pPr>
            <a:lvl7pPr indent="-228600" lvl="6" marL="3200400" algn="l">
              <a:lnSpc>
                <a:spcPct val="100000"/>
              </a:lnSpc>
              <a:spcBef>
                <a:spcPts val="280"/>
              </a:spcBef>
              <a:spcAft>
                <a:spcPts val="0"/>
              </a:spcAft>
              <a:buSzPts val="1400"/>
              <a:buFont typeface="Arial"/>
              <a:buNone/>
              <a:defRPr sz="1400"/>
            </a:lvl7pPr>
            <a:lvl8pPr indent="-228600" lvl="7" marL="3657600" algn="l">
              <a:lnSpc>
                <a:spcPct val="100000"/>
              </a:lnSpc>
              <a:spcBef>
                <a:spcPts val="280"/>
              </a:spcBef>
              <a:spcAft>
                <a:spcPts val="0"/>
              </a:spcAft>
              <a:buSzPts val="1400"/>
              <a:buFont typeface="Arial"/>
              <a:buNone/>
              <a:defRPr sz="1400"/>
            </a:lvl8pPr>
            <a:lvl9pPr indent="-228600" lvl="8" marL="4114800" algn="l">
              <a:lnSpc>
                <a:spcPct val="100000"/>
              </a:lnSpc>
              <a:spcBef>
                <a:spcPts val="280"/>
              </a:spcBef>
              <a:spcAft>
                <a:spcPts val="0"/>
              </a:spcAft>
              <a:buSzPts val="1400"/>
              <a:buFont typeface="Arial"/>
              <a:buNone/>
              <a:defRPr sz="1400"/>
            </a:lvl9pPr>
          </a:lstStyle>
          <a:p/>
        </p:txBody>
      </p:sp>
      <p:sp>
        <p:nvSpPr>
          <p:cNvPr id="93" name="Google Shape;93;p1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5"/>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5"/>
          <p:cNvSpPr txBox="1"/>
          <p:nvPr>
            <p:ph idx="1" type="body"/>
          </p:nvPr>
        </p:nvSpPr>
        <p:spPr>
          <a:xfrm rot="5400000">
            <a:off x="781050" y="514350"/>
            <a:ext cx="5486400" cy="56769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6"/>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7"/>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7"/>
          <p:cNvSpPr/>
          <p:nvPr>
            <p:ph idx="2" type="pic"/>
          </p:nvPr>
        </p:nvSpPr>
        <p:spPr>
          <a:xfrm>
            <a:off x="1792288" y="612775"/>
            <a:ext cx="5486400" cy="4114800"/>
          </a:xfrm>
          <a:prstGeom prst="rect">
            <a:avLst/>
          </a:prstGeom>
          <a:noFill/>
          <a:ln>
            <a:noFill/>
          </a:ln>
        </p:spPr>
      </p:sp>
      <p:sp>
        <p:nvSpPr>
          <p:cNvPr id="54" name="Google Shape;54;p7"/>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SzPts val="1400"/>
              <a:buFont typeface="Arial"/>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Arial"/>
              <a:buNone/>
              <a:defRPr sz="1000"/>
            </a:lvl3pPr>
            <a:lvl4pPr indent="-228600" lvl="3" marL="1828800" algn="l">
              <a:lnSpc>
                <a:spcPct val="100000"/>
              </a:lnSpc>
              <a:spcBef>
                <a:spcPts val="180"/>
              </a:spcBef>
              <a:spcAft>
                <a:spcPts val="0"/>
              </a:spcAft>
              <a:buSzPts val="900"/>
              <a:buFont typeface="Arial"/>
              <a:buNone/>
              <a:defRPr sz="900"/>
            </a:lvl4pPr>
            <a:lvl5pPr indent="-228600" lvl="4" marL="2286000" algn="l">
              <a:lnSpc>
                <a:spcPct val="100000"/>
              </a:lnSpc>
              <a:spcBef>
                <a:spcPts val="180"/>
              </a:spcBef>
              <a:spcAft>
                <a:spcPts val="0"/>
              </a:spcAft>
              <a:buSzPts val="900"/>
              <a:buFont typeface="Arial"/>
              <a:buNone/>
              <a:defRPr sz="900"/>
            </a:lvl5pPr>
            <a:lvl6pPr indent="-228600" lvl="5" marL="2743200" algn="l">
              <a:lnSpc>
                <a:spcPct val="100000"/>
              </a:lnSpc>
              <a:spcBef>
                <a:spcPts val="180"/>
              </a:spcBef>
              <a:spcAft>
                <a:spcPts val="0"/>
              </a:spcAft>
              <a:buSzPts val="900"/>
              <a:buFont typeface="Arial"/>
              <a:buNone/>
              <a:defRPr sz="900"/>
            </a:lvl6pPr>
            <a:lvl7pPr indent="-228600" lvl="6" marL="3200400" algn="l">
              <a:lnSpc>
                <a:spcPct val="100000"/>
              </a:lnSpc>
              <a:spcBef>
                <a:spcPts val="180"/>
              </a:spcBef>
              <a:spcAft>
                <a:spcPts val="0"/>
              </a:spcAft>
              <a:buSzPts val="900"/>
              <a:buFont typeface="Arial"/>
              <a:buNone/>
              <a:defRPr sz="900"/>
            </a:lvl7pPr>
            <a:lvl8pPr indent="-228600" lvl="7" marL="3657600" algn="l">
              <a:lnSpc>
                <a:spcPct val="100000"/>
              </a:lnSpc>
              <a:spcBef>
                <a:spcPts val="180"/>
              </a:spcBef>
              <a:spcAft>
                <a:spcPts val="0"/>
              </a:spcAft>
              <a:buSzPts val="900"/>
              <a:buFont typeface="Arial"/>
              <a:buNone/>
              <a:defRPr sz="900"/>
            </a:lvl8pPr>
            <a:lvl9pPr indent="-228600" lvl="8" marL="4114800" algn="l">
              <a:lnSpc>
                <a:spcPct val="100000"/>
              </a:lnSpc>
              <a:spcBef>
                <a:spcPts val="180"/>
              </a:spcBef>
              <a:spcAft>
                <a:spcPts val="0"/>
              </a:spcAft>
              <a:buSzPts val="900"/>
              <a:buFont typeface="Arial"/>
              <a:buNone/>
              <a:defRPr sz="900"/>
            </a:lvl9pPr>
          </a:lstStyle>
          <a:p/>
        </p:txBody>
      </p:sp>
      <p:sp>
        <p:nvSpPr>
          <p:cNvPr id="55" name="Google Shape;55;p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8"/>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lnSpc>
                <a:spcPct val="100000"/>
              </a:lnSpc>
              <a:spcBef>
                <a:spcPts val="640"/>
              </a:spcBef>
              <a:spcAft>
                <a:spcPts val="0"/>
              </a:spcAft>
              <a:buSzPts val="3200"/>
              <a:buFont typeface="Arial"/>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Font typeface="Arial"/>
              <a:buChar char="•"/>
              <a:defRPr sz="2400"/>
            </a:lvl3pPr>
            <a:lvl4pPr indent="-355600" lvl="3" marL="1828800" algn="l">
              <a:lnSpc>
                <a:spcPct val="100000"/>
              </a:lnSpc>
              <a:spcBef>
                <a:spcPts val="400"/>
              </a:spcBef>
              <a:spcAft>
                <a:spcPts val="0"/>
              </a:spcAft>
              <a:buSzPts val="2000"/>
              <a:buFont typeface="Arial"/>
              <a:buChar char="•"/>
              <a:defRPr sz="2000"/>
            </a:lvl4pPr>
            <a:lvl5pPr indent="-355600" lvl="4" marL="2286000" algn="l">
              <a:lnSpc>
                <a:spcPct val="100000"/>
              </a:lnSpc>
              <a:spcBef>
                <a:spcPts val="400"/>
              </a:spcBef>
              <a:spcAft>
                <a:spcPts val="0"/>
              </a:spcAft>
              <a:buSzPts val="2000"/>
              <a:buFont typeface="Arial"/>
              <a:buChar char="•"/>
              <a:defRPr sz="2000"/>
            </a:lvl5pPr>
            <a:lvl6pPr indent="-355600" lvl="5" marL="2743200" algn="l">
              <a:lnSpc>
                <a:spcPct val="100000"/>
              </a:lnSpc>
              <a:spcBef>
                <a:spcPts val="400"/>
              </a:spcBef>
              <a:spcAft>
                <a:spcPts val="0"/>
              </a:spcAft>
              <a:buSzPts val="2000"/>
              <a:buFont typeface="Arial"/>
              <a:buChar char="•"/>
              <a:defRPr sz="2000"/>
            </a:lvl6pPr>
            <a:lvl7pPr indent="-355600" lvl="6" marL="3200400" algn="l">
              <a:lnSpc>
                <a:spcPct val="100000"/>
              </a:lnSpc>
              <a:spcBef>
                <a:spcPts val="400"/>
              </a:spcBef>
              <a:spcAft>
                <a:spcPts val="0"/>
              </a:spcAft>
              <a:buSzPts val="2000"/>
              <a:buFont typeface="Arial"/>
              <a:buChar char="•"/>
              <a:defRPr sz="2000"/>
            </a:lvl7pPr>
            <a:lvl8pPr indent="-355600" lvl="7" marL="3657600" algn="l">
              <a:lnSpc>
                <a:spcPct val="100000"/>
              </a:lnSpc>
              <a:spcBef>
                <a:spcPts val="400"/>
              </a:spcBef>
              <a:spcAft>
                <a:spcPts val="0"/>
              </a:spcAft>
              <a:buSzPts val="2000"/>
              <a:buFont typeface="Arial"/>
              <a:buChar char="•"/>
              <a:defRPr sz="2000"/>
            </a:lvl8pPr>
            <a:lvl9pPr indent="-355600" lvl="8" marL="4114800" algn="l">
              <a:lnSpc>
                <a:spcPct val="100000"/>
              </a:lnSpc>
              <a:spcBef>
                <a:spcPts val="400"/>
              </a:spcBef>
              <a:spcAft>
                <a:spcPts val="0"/>
              </a:spcAft>
              <a:buSzPts val="2000"/>
              <a:buFont typeface="Arial"/>
              <a:buChar char="•"/>
              <a:defRPr sz="2000"/>
            </a:lvl9pPr>
          </a:lstStyle>
          <a:p/>
        </p:txBody>
      </p:sp>
      <p:sp>
        <p:nvSpPr>
          <p:cNvPr id="61" name="Google Shape;61;p8"/>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SzPts val="1400"/>
              <a:buFont typeface="Arial"/>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Arial"/>
              <a:buNone/>
              <a:defRPr sz="1000"/>
            </a:lvl3pPr>
            <a:lvl4pPr indent="-228600" lvl="3" marL="1828800" algn="l">
              <a:lnSpc>
                <a:spcPct val="100000"/>
              </a:lnSpc>
              <a:spcBef>
                <a:spcPts val="180"/>
              </a:spcBef>
              <a:spcAft>
                <a:spcPts val="0"/>
              </a:spcAft>
              <a:buSzPts val="900"/>
              <a:buFont typeface="Arial"/>
              <a:buNone/>
              <a:defRPr sz="900"/>
            </a:lvl4pPr>
            <a:lvl5pPr indent="-228600" lvl="4" marL="2286000" algn="l">
              <a:lnSpc>
                <a:spcPct val="100000"/>
              </a:lnSpc>
              <a:spcBef>
                <a:spcPts val="180"/>
              </a:spcBef>
              <a:spcAft>
                <a:spcPts val="0"/>
              </a:spcAft>
              <a:buSzPts val="900"/>
              <a:buFont typeface="Arial"/>
              <a:buNone/>
              <a:defRPr sz="900"/>
            </a:lvl5pPr>
            <a:lvl6pPr indent="-228600" lvl="5" marL="2743200" algn="l">
              <a:lnSpc>
                <a:spcPct val="100000"/>
              </a:lnSpc>
              <a:spcBef>
                <a:spcPts val="180"/>
              </a:spcBef>
              <a:spcAft>
                <a:spcPts val="0"/>
              </a:spcAft>
              <a:buSzPts val="900"/>
              <a:buFont typeface="Arial"/>
              <a:buNone/>
              <a:defRPr sz="900"/>
            </a:lvl6pPr>
            <a:lvl7pPr indent="-228600" lvl="6" marL="3200400" algn="l">
              <a:lnSpc>
                <a:spcPct val="100000"/>
              </a:lnSpc>
              <a:spcBef>
                <a:spcPts val="180"/>
              </a:spcBef>
              <a:spcAft>
                <a:spcPts val="0"/>
              </a:spcAft>
              <a:buSzPts val="900"/>
              <a:buFont typeface="Arial"/>
              <a:buNone/>
              <a:defRPr sz="900"/>
            </a:lvl7pPr>
            <a:lvl8pPr indent="-228600" lvl="7" marL="3657600" algn="l">
              <a:lnSpc>
                <a:spcPct val="100000"/>
              </a:lnSpc>
              <a:spcBef>
                <a:spcPts val="180"/>
              </a:spcBef>
              <a:spcAft>
                <a:spcPts val="0"/>
              </a:spcAft>
              <a:buSzPts val="900"/>
              <a:buFont typeface="Arial"/>
              <a:buNone/>
              <a:defRPr sz="900"/>
            </a:lvl8pPr>
            <a:lvl9pPr indent="-228600" lvl="8" marL="4114800" algn="l">
              <a:lnSpc>
                <a:spcPct val="100000"/>
              </a:lnSpc>
              <a:spcBef>
                <a:spcPts val="180"/>
              </a:spcBef>
              <a:spcAft>
                <a:spcPts val="0"/>
              </a:spcAft>
              <a:buSzPts val="900"/>
              <a:buFont typeface="Arial"/>
              <a:buNone/>
              <a:defRPr sz="900"/>
            </a:lvl9pPr>
          </a:lstStyle>
          <a:p/>
        </p:txBody>
      </p:sp>
      <p:sp>
        <p:nvSpPr>
          <p:cNvPr id="62" name="Google Shape;62;p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1"/>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SzPts val="2400"/>
              <a:buFont typeface="Arial"/>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Arial"/>
              <a:buNone/>
              <a:defRPr b="1" sz="1800"/>
            </a:lvl3pPr>
            <a:lvl4pPr indent="-228600" lvl="3" marL="1828800" algn="l">
              <a:lnSpc>
                <a:spcPct val="100000"/>
              </a:lnSpc>
              <a:spcBef>
                <a:spcPts val="320"/>
              </a:spcBef>
              <a:spcAft>
                <a:spcPts val="0"/>
              </a:spcAft>
              <a:buSzPts val="1600"/>
              <a:buFont typeface="Arial"/>
              <a:buNone/>
              <a:defRPr b="1" sz="1600"/>
            </a:lvl4pPr>
            <a:lvl5pPr indent="-228600" lvl="4" marL="2286000" algn="l">
              <a:lnSpc>
                <a:spcPct val="100000"/>
              </a:lnSpc>
              <a:spcBef>
                <a:spcPts val="320"/>
              </a:spcBef>
              <a:spcAft>
                <a:spcPts val="0"/>
              </a:spcAft>
              <a:buSzPts val="1600"/>
              <a:buFont typeface="Arial"/>
              <a:buNone/>
              <a:defRPr b="1" sz="1600"/>
            </a:lvl5pPr>
            <a:lvl6pPr indent="-228600" lvl="5" marL="2743200" algn="l">
              <a:lnSpc>
                <a:spcPct val="100000"/>
              </a:lnSpc>
              <a:spcBef>
                <a:spcPts val="320"/>
              </a:spcBef>
              <a:spcAft>
                <a:spcPts val="0"/>
              </a:spcAft>
              <a:buSzPts val="1600"/>
              <a:buFont typeface="Arial"/>
              <a:buNone/>
              <a:defRPr b="1" sz="1600"/>
            </a:lvl6pPr>
            <a:lvl7pPr indent="-228600" lvl="6" marL="3200400" algn="l">
              <a:lnSpc>
                <a:spcPct val="100000"/>
              </a:lnSpc>
              <a:spcBef>
                <a:spcPts val="320"/>
              </a:spcBef>
              <a:spcAft>
                <a:spcPts val="0"/>
              </a:spcAft>
              <a:buSzPts val="1600"/>
              <a:buFont typeface="Arial"/>
              <a:buNone/>
              <a:defRPr b="1" sz="1600"/>
            </a:lvl7pPr>
            <a:lvl8pPr indent="-228600" lvl="7" marL="3657600" algn="l">
              <a:lnSpc>
                <a:spcPct val="100000"/>
              </a:lnSpc>
              <a:spcBef>
                <a:spcPts val="320"/>
              </a:spcBef>
              <a:spcAft>
                <a:spcPts val="0"/>
              </a:spcAft>
              <a:buSzPts val="1600"/>
              <a:buFont typeface="Arial"/>
              <a:buNone/>
              <a:defRPr b="1" sz="1600"/>
            </a:lvl8pPr>
            <a:lvl9pPr indent="-228600" lvl="8" marL="4114800" algn="l">
              <a:lnSpc>
                <a:spcPct val="100000"/>
              </a:lnSpc>
              <a:spcBef>
                <a:spcPts val="320"/>
              </a:spcBef>
              <a:spcAft>
                <a:spcPts val="0"/>
              </a:spcAft>
              <a:buSzPts val="1600"/>
              <a:buFont typeface="Arial"/>
              <a:buNone/>
              <a:defRPr b="1" sz="1600"/>
            </a:lvl9pPr>
          </a:lstStyle>
          <a:p/>
        </p:txBody>
      </p:sp>
      <p:sp>
        <p:nvSpPr>
          <p:cNvPr id="77" name="Google Shape;77;p11"/>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480"/>
              </a:spcBef>
              <a:spcAft>
                <a:spcPts val="0"/>
              </a:spcAft>
              <a:buSzPts val="2400"/>
              <a:buFont typeface="Arial"/>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Arial"/>
              <a:buChar char="•"/>
              <a:defRPr sz="1800"/>
            </a:lvl3pPr>
            <a:lvl4pPr indent="-330200" lvl="3" marL="1828800" algn="l">
              <a:lnSpc>
                <a:spcPct val="100000"/>
              </a:lnSpc>
              <a:spcBef>
                <a:spcPts val="320"/>
              </a:spcBef>
              <a:spcAft>
                <a:spcPts val="0"/>
              </a:spcAft>
              <a:buSzPts val="1600"/>
              <a:buFont typeface="Arial"/>
              <a:buChar char="•"/>
              <a:defRPr sz="1600"/>
            </a:lvl4pPr>
            <a:lvl5pPr indent="-330200" lvl="4" marL="2286000" algn="l">
              <a:lnSpc>
                <a:spcPct val="100000"/>
              </a:lnSpc>
              <a:spcBef>
                <a:spcPts val="320"/>
              </a:spcBef>
              <a:spcAft>
                <a:spcPts val="0"/>
              </a:spcAft>
              <a:buSzPts val="1600"/>
              <a:buFont typeface="Arial"/>
              <a:buChar char="•"/>
              <a:defRPr sz="1600"/>
            </a:lvl5pPr>
            <a:lvl6pPr indent="-330200" lvl="5" marL="2743200" algn="l">
              <a:lnSpc>
                <a:spcPct val="100000"/>
              </a:lnSpc>
              <a:spcBef>
                <a:spcPts val="320"/>
              </a:spcBef>
              <a:spcAft>
                <a:spcPts val="0"/>
              </a:spcAft>
              <a:buSzPts val="1600"/>
              <a:buFont typeface="Arial"/>
              <a:buChar char="•"/>
              <a:defRPr sz="1600"/>
            </a:lvl6pPr>
            <a:lvl7pPr indent="-330200" lvl="6" marL="3200400" algn="l">
              <a:lnSpc>
                <a:spcPct val="100000"/>
              </a:lnSpc>
              <a:spcBef>
                <a:spcPts val="320"/>
              </a:spcBef>
              <a:spcAft>
                <a:spcPts val="0"/>
              </a:spcAft>
              <a:buSzPts val="1600"/>
              <a:buFont typeface="Arial"/>
              <a:buChar char="•"/>
              <a:defRPr sz="1600"/>
            </a:lvl7pPr>
            <a:lvl8pPr indent="-330200" lvl="7" marL="3657600" algn="l">
              <a:lnSpc>
                <a:spcPct val="100000"/>
              </a:lnSpc>
              <a:spcBef>
                <a:spcPts val="320"/>
              </a:spcBef>
              <a:spcAft>
                <a:spcPts val="0"/>
              </a:spcAft>
              <a:buSzPts val="1600"/>
              <a:buFont typeface="Arial"/>
              <a:buChar char="•"/>
              <a:defRPr sz="1600"/>
            </a:lvl8pPr>
            <a:lvl9pPr indent="-330200" lvl="8" marL="4114800" algn="l">
              <a:lnSpc>
                <a:spcPct val="100000"/>
              </a:lnSpc>
              <a:spcBef>
                <a:spcPts val="320"/>
              </a:spcBef>
              <a:spcAft>
                <a:spcPts val="0"/>
              </a:spcAft>
              <a:buSzPts val="1600"/>
              <a:buFont typeface="Arial"/>
              <a:buChar char="•"/>
              <a:defRPr sz="1600"/>
            </a:lvl9pPr>
          </a:lstStyle>
          <a:p/>
        </p:txBody>
      </p:sp>
      <p:sp>
        <p:nvSpPr>
          <p:cNvPr id="78" name="Google Shape;78;p11"/>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SzPts val="2400"/>
              <a:buFont typeface="Arial"/>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Arial"/>
              <a:buNone/>
              <a:defRPr b="1" sz="1800"/>
            </a:lvl3pPr>
            <a:lvl4pPr indent="-228600" lvl="3" marL="1828800" algn="l">
              <a:lnSpc>
                <a:spcPct val="100000"/>
              </a:lnSpc>
              <a:spcBef>
                <a:spcPts val="320"/>
              </a:spcBef>
              <a:spcAft>
                <a:spcPts val="0"/>
              </a:spcAft>
              <a:buSzPts val="1600"/>
              <a:buFont typeface="Arial"/>
              <a:buNone/>
              <a:defRPr b="1" sz="1600"/>
            </a:lvl4pPr>
            <a:lvl5pPr indent="-228600" lvl="4" marL="2286000" algn="l">
              <a:lnSpc>
                <a:spcPct val="100000"/>
              </a:lnSpc>
              <a:spcBef>
                <a:spcPts val="320"/>
              </a:spcBef>
              <a:spcAft>
                <a:spcPts val="0"/>
              </a:spcAft>
              <a:buSzPts val="1600"/>
              <a:buFont typeface="Arial"/>
              <a:buNone/>
              <a:defRPr b="1" sz="1600"/>
            </a:lvl5pPr>
            <a:lvl6pPr indent="-228600" lvl="5" marL="2743200" algn="l">
              <a:lnSpc>
                <a:spcPct val="100000"/>
              </a:lnSpc>
              <a:spcBef>
                <a:spcPts val="320"/>
              </a:spcBef>
              <a:spcAft>
                <a:spcPts val="0"/>
              </a:spcAft>
              <a:buSzPts val="1600"/>
              <a:buFont typeface="Arial"/>
              <a:buNone/>
              <a:defRPr b="1" sz="1600"/>
            </a:lvl6pPr>
            <a:lvl7pPr indent="-228600" lvl="6" marL="3200400" algn="l">
              <a:lnSpc>
                <a:spcPct val="100000"/>
              </a:lnSpc>
              <a:spcBef>
                <a:spcPts val="320"/>
              </a:spcBef>
              <a:spcAft>
                <a:spcPts val="0"/>
              </a:spcAft>
              <a:buSzPts val="1600"/>
              <a:buFont typeface="Arial"/>
              <a:buNone/>
              <a:defRPr b="1" sz="1600"/>
            </a:lvl7pPr>
            <a:lvl8pPr indent="-228600" lvl="7" marL="3657600" algn="l">
              <a:lnSpc>
                <a:spcPct val="100000"/>
              </a:lnSpc>
              <a:spcBef>
                <a:spcPts val="320"/>
              </a:spcBef>
              <a:spcAft>
                <a:spcPts val="0"/>
              </a:spcAft>
              <a:buSzPts val="1600"/>
              <a:buFont typeface="Arial"/>
              <a:buNone/>
              <a:defRPr b="1" sz="1600"/>
            </a:lvl8pPr>
            <a:lvl9pPr indent="-228600" lvl="8" marL="4114800" algn="l">
              <a:lnSpc>
                <a:spcPct val="100000"/>
              </a:lnSpc>
              <a:spcBef>
                <a:spcPts val="320"/>
              </a:spcBef>
              <a:spcAft>
                <a:spcPts val="0"/>
              </a:spcAft>
              <a:buSzPts val="1600"/>
              <a:buFont typeface="Arial"/>
              <a:buNone/>
              <a:defRPr b="1" sz="1600"/>
            </a:lvl9pPr>
          </a:lstStyle>
          <a:p/>
        </p:txBody>
      </p:sp>
      <p:sp>
        <p:nvSpPr>
          <p:cNvPr id="79" name="Google Shape;79;p11"/>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480"/>
              </a:spcBef>
              <a:spcAft>
                <a:spcPts val="0"/>
              </a:spcAft>
              <a:buSzPts val="2400"/>
              <a:buFont typeface="Arial"/>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Arial"/>
              <a:buChar char="•"/>
              <a:defRPr sz="1800"/>
            </a:lvl3pPr>
            <a:lvl4pPr indent="-330200" lvl="3" marL="1828800" algn="l">
              <a:lnSpc>
                <a:spcPct val="100000"/>
              </a:lnSpc>
              <a:spcBef>
                <a:spcPts val="320"/>
              </a:spcBef>
              <a:spcAft>
                <a:spcPts val="0"/>
              </a:spcAft>
              <a:buSzPts val="1600"/>
              <a:buFont typeface="Arial"/>
              <a:buChar char="•"/>
              <a:defRPr sz="1600"/>
            </a:lvl4pPr>
            <a:lvl5pPr indent="-330200" lvl="4" marL="2286000" algn="l">
              <a:lnSpc>
                <a:spcPct val="100000"/>
              </a:lnSpc>
              <a:spcBef>
                <a:spcPts val="320"/>
              </a:spcBef>
              <a:spcAft>
                <a:spcPts val="0"/>
              </a:spcAft>
              <a:buSzPts val="1600"/>
              <a:buFont typeface="Arial"/>
              <a:buChar char="•"/>
              <a:defRPr sz="1600"/>
            </a:lvl5pPr>
            <a:lvl6pPr indent="-330200" lvl="5" marL="2743200" algn="l">
              <a:lnSpc>
                <a:spcPct val="100000"/>
              </a:lnSpc>
              <a:spcBef>
                <a:spcPts val="320"/>
              </a:spcBef>
              <a:spcAft>
                <a:spcPts val="0"/>
              </a:spcAft>
              <a:buSzPts val="1600"/>
              <a:buFont typeface="Arial"/>
              <a:buChar char="•"/>
              <a:defRPr sz="1600"/>
            </a:lvl6pPr>
            <a:lvl7pPr indent="-330200" lvl="6" marL="3200400" algn="l">
              <a:lnSpc>
                <a:spcPct val="100000"/>
              </a:lnSpc>
              <a:spcBef>
                <a:spcPts val="320"/>
              </a:spcBef>
              <a:spcAft>
                <a:spcPts val="0"/>
              </a:spcAft>
              <a:buSzPts val="1600"/>
              <a:buFont typeface="Arial"/>
              <a:buChar char="•"/>
              <a:defRPr sz="1600"/>
            </a:lvl7pPr>
            <a:lvl8pPr indent="-330200" lvl="7" marL="3657600" algn="l">
              <a:lnSpc>
                <a:spcPct val="100000"/>
              </a:lnSpc>
              <a:spcBef>
                <a:spcPts val="320"/>
              </a:spcBef>
              <a:spcAft>
                <a:spcPts val="0"/>
              </a:spcAft>
              <a:buSzPts val="1600"/>
              <a:buFont typeface="Arial"/>
              <a:buChar char="•"/>
              <a:defRPr sz="1600"/>
            </a:lvl8pPr>
            <a:lvl9pPr indent="-330200" lvl="8" marL="4114800" algn="l">
              <a:lnSpc>
                <a:spcPct val="100000"/>
              </a:lnSpc>
              <a:spcBef>
                <a:spcPts val="320"/>
              </a:spcBef>
              <a:spcAft>
                <a:spcPts val="0"/>
              </a:spcAft>
              <a:buSzPts val="1600"/>
              <a:buFont typeface="Arial"/>
              <a:buChar char="•"/>
              <a:defRPr sz="1600"/>
            </a:lvl9pPr>
          </a:lstStyle>
          <a:p/>
        </p:txBody>
      </p:sp>
      <p:sp>
        <p:nvSpPr>
          <p:cNvPr id="80" name="Google Shape;80;p1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lin ang="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035050" y="1552575"/>
            <a:ext cx="10179050" cy="5305425"/>
            <a:chOff x="-652" y="978"/>
            <a:chExt cx="6412" cy="3342"/>
          </a:xfrm>
        </p:grpSpPr>
        <p:sp>
          <p:nvSpPr>
            <p:cNvPr id="11" name="Google Shape;11;p1"/>
            <p:cNvSpPr/>
            <p:nvPr/>
          </p:nvSpPr>
          <p:spPr>
            <a:xfrm>
              <a:off x="2061" y="1707"/>
              <a:ext cx="3699" cy="2613"/>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851CC"/>
                </a:gs>
                <a:gs pos="100000">
                  <a:schemeClr val="folHlink"/>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 name="Google Shape;12;p1"/>
            <p:cNvSpPr/>
            <p:nvPr/>
          </p:nvSpPr>
          <p:spPr>
            <a:xfrm>
              <a:off x="-652" y="978"/>
              <a:ext cx="4237" cy="3342"/>
            </a:xfrm>
            <a:custGeom>
              <a:rect b="b" l="l" r="r" t="t"/>
              <a:pathLst>
                <a:path extrusionOk="0" fill="none" h="21231" w="21600">
                  <a:moveTo>
                    <a:pt x="3976" y="0"/>
                  </a:moveTo>
                  <a:cubicBezTo>
                    <a:pt x="14194" y="1914"/>
                    <a:pt x="21600" y="10835"/>
                    <a:pt x="21600" y="21231"/>
                  </a:cubicBezTo>
                </a:path>
                <a:path extrusionOk="0" h="21231" w="21600">
                  <a:moveTo>
                    <a:pt x="3976" y="0"/>
                  </a:moveTo>
                  <a:cubicBezTo>
                    <a:pt x="14194" y="1914"/>
                    <a:pt x="21600" y="10835"/>
                    <a:pt x="21600" y="21231"/>
                  </a:cubicBezTo>
                  <a:lnTo>
                    <a:pt x="0" y="21231"/>
                  </a:lnTo>
                  <a:lnTo>
                    <a:pt x="3976" y="0"/>
                  </a:lnTo>
                  <a:close/>
                </a:path>
              </a:pathLst>
            </a:custGeom>
            <a:noFill/>
            <a:ln cap="rnd"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grpSp>
      <p:sp>
        <p:nvSpPr>
          <p:cNvPr id="13" name="Google Shape;13;p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9pPr>
          </a:lstStyle>
          <a:p/>
        </p:txBody>
      </p:sp>
      <p:sp>
        <p:nvSpPr>
          <p:cNvPr id="14" name="Google Shape;14;p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lnSpc>
                <a:spcPct val="100000"/>
              </a:lnSpc>
              <a:spcBef>
                <a:spcPts val="640"/>
              </a:spcBef>
              <a:spcAft>
                <a:spcPts val="0"/>
              </a:spcAft>
              <a:buClr>
                <a:schemeClr val="accent2"/>
              </a:buClr>
              <a:buSzPts val="3200"/>
              <a:buFont typeface="Arial"/>
              <a:buChar char="•"/>
              <a:defRPr b="0" i="0" sz="3200" u="none" cap="none" strike="noStrike">
                <a:solidFill>
                  <a:schemeClr val="lt1"/>
                </a:solidFill>
                <a:latin typeface="Arial"/>
                <a:ea typeface="Arial"/>
                <a:cs typeface="Arial"/>
                <a:sym typeface="Arial"/>
              </a:defRPr>
            </a:lvl1pPr>
            <a:lvl2pPr indent="-431800" lvl="1" marL="914400" marR="0" rtl="0" algn="l">
              <a:lnSpc>
                <a:spcPct val="100000"/>
              </a:lnSpc>
              <a:spcBef>
                <a:spcPts val="640"/>
              </a:spcBef>
              <a:spcAft>
                <a:spcPts val="0"/>
              </a:spcAft>
              <a:buClr>
                <a:schemeClr val="lt1"/>
              </a:buClr>
              <a:buSzPts val="3200"/>
              <a:buFont typeface="Times New Roman"/>
              <a:buChar char="–"/>
              <a:defRPr b="0" i="0" sz="3200" u="none" cap="none" strike="noStrike">
                <a:solidFill>
                  <a:schemeClr val="lt1"/>
                </a:solidFill>
                <a:latin typeface="Arial"/>
                <a:ea typeface="Arial"/>
                <a:cs typeface="Arial"/>
                <a:sym typeface="Arial"/>
              </a:defRPr>
            </a:lvl2pPr>
            <a:lvl3pPr indent="-431800" lvl="2" marL="13716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3pPr>
            <a:lvl4pPr indent="-431800" lvl="3" marL="1828800" marR="0" rtl="0" algn="l">
              <a:lnSpc>
                <a:spcPct val="100000"/>
              </a:lnSpc>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4pPr>
            <a:lvl5pPr indent="-431800" lvl="4" marL="22860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5pPr>
            <a:lvl6pPr indent="-431800" lvl="5" marL="27432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6pPr>
            <a:lvl7pPr indent="-431800" lvl="6" marL="32004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7pPr>
            <a:lvl8pPr indent="-431800" lvl="7" marL="36576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8pPr>
            <a:lvl9pPr indent="-431800" lvl="8" marL="41148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9pPr>
          </a:lstStyle>
          <a:p/>
        </p:txBody>
      </p:sp>
      <p:sp>
        <p:nvSpPr>
          <p:cNvPr id="15" name="Google Shape;15;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9pPr>
          </a:lstStyle>
          <a:p/>
        </p:txBody>
      </p:sp>
      <p:sp>
        <p:nvSpPr>
          <p:cNvPr id="16" name="Google Shape;16;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9pPr>
          </a:lstStyle>
          <a:p/>
        </p:txBody>
      </p:sp>
      <p:sp>
        <p:nvSpPr>
          <p:cNvPr id="17" name="Google Shape;17;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lin ang="0" scaled="0"/>
        </a:gradFill>
      </p:bgPr>
    </p:bg>
    <p:spTree>
      <p:nvGrpSpPr>
        <p:cNvPr id="24" name="Shape 24"/>
        <p:cNvGrpSpPr/>
        <p:nvPr/>
      </p:nvGrpSpPr>
      <p:grpSpPr>
        <a:xfrm>
          <a:off x="0" y="0"/>
          <a:ext cx="0" cy="0"/>
          <a:chOff x="0" y="0"/>
          <a:chExt cx="0" cy="0"/>
        </a:xfrm>
      </p:grpSpPr>
      <p:grpSp>
        <p:nvGrpSpPr>
          <p:cNvPr id="25" name="Google Shape;25;p3"/>
          <p:cNvGrpSpPr/>
          <p:nvPr/>
        </p:nvGrpSpPr>
        <p:grpSpPr>
          <a:xfrm>
            <a:off x="0" y="1587"/>
            <a:ext cx="9132887" cy="6845300"/>
            <a:chOff x="0" y="1"/>
            <a:chExt cx="5753" cy="4312"/>
          </a:xfrm>
        </p:grpSpPr>
        <p:sp>
          <p:nvSpPr>
            <p:cNvPr id="26" name="Google Shape;26;p3"/>
            <p:cNvSpPr/>
            <p:nvPr/>
          </p:nvSpPr>
          <p:spPr>
            <a:xfrm>
              <a:off x="3394" y="999"/>
              <a:ext cx="2359" cy="3314"/>
            </a:xfrm>
            <a:custGeom>
              <a:rect b="b" l="l" r="r" t="t"/>
              <a:pathLst>
                <a:path extrusionOk="0" h="3314" w="2359">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rgbClr val="2851CC"/>
                </a:gs>
                <a:gs pos="100000">
                  <a:schemeClr val="folHlink"/>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 name="Google Shape;27;p3"/>
            <p:cNvSpPr/>
            <p:nvPr/>
          </p:nvSpPr>
          <p:spPr>
            <a:xfrm>
              <a:off x="0" y="1"/>
              <a:ext cx="5298" cy="4312"/>
            </a:xfrm>
            <a:custGeom>
              <a:rect b="b" l="l" r="r" t="t"/>
              <a:pathLst>
                <a:path extrusionOk="0" fill="none" h="21600" w="21600">
                  <a:moveTo>
                    <a:pt x="0" y="0"/>
                  </a:moveTo>
                  <a:cubicBezTo>
                    <a:pt x="11929" y="0"/>
                    <a:pt x="21600" y="9670"/>
                    <a:pt x="21600" y="21600"/>
                  </a:cubicBezTo>
                </a:path>
                <a:path extrusionOk="0" h="21600" w="21600">
                  <a:moveTo>
                    <a:pt x="0" y="0"/>
                  </a:moveTo>
                  <a:cubicBezTo>
                    <a:pt x="11929" y="0"/>
                    <a:pt x="21600" y="9670"/>
                    <a:pt x="21600" y="21600"/>
                  </a:cubicBezTo>
                  <a:lnTo>
                    <a:pt x="0" y="21600"/>
                  </a:lnTo>
                  <a:lnTo>
                    <a:pt x="0" y="0"/>
                  </a:lnTo>
                  <a:close/>
                </a:path>
              </a:pathLst>
            </a:custGeom>
            <a:noFill/>
            <a:ln cap="rnd"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grpSp>
      <p:sp>
        <p:nvSpPr>
          <p:cNvPr id="28" name="Google Shape;28;p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9pPr>
          </a:lstStyle>
          <a:p/>
        </p:txBody>
      </p:sp>
      <p:sp>
        <p:nvSpPr>
          <p:cNvPr id="29" name="Google Shape;29;p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lnSpc>
                <a:spcPct val="100000"/>
              </a:lnSpc>
              <a:spcBef>
                <a:spcPts val="640"/>
              </a:spcBef>
              <a:spcAft>
                <a:spcPts val="0"/>
              </a:spcAft>
              <a:buClr>
                <a:schemeClr val="accent2"/>
              </a:buClr>
              <a:buSzPts val="3200"/>
              <a:buFont typeface="Arial"/>
              <a:buChar char="•"/>
              <a:defRPr b="0" i="0" sz="3200" u="none" cap="none" strike="noStrike">
                <a:solidFill>
                  <a:schemeClr val="lt1"/>
                </a:solidFill>
                <a:latin typeface="Arial"/>
                <a:ea typeface="Arial"/>
                <a:cs typeface="Arial"/>
                <a:sym typeface="Arial"/>
              </a:defRPr>
            </a:lvl1pPr>
            <a:lvl2pPr indent="-431800" lvl="1" marL="914400" marR="0" rtl="0" algn="l">
              <a:lnSpc>
                <a:spcPct val="100000"/>
              </a:lnSpc>
              <a:spcBef>
                <a:spcPts val="640"/>
              </a:spcBef>
              <a:spcAft>
                <a:spcPts val="0"/>
              </a:spcAft>
              <a:buClr>
                <a:schemeClr val="lt1"/>
              </a:buClr>
              <a:buSzPts val="3200"/>
              <a:buFont typeface="Times New Roman"/>
              <a:buChar char="–"/>
              <a:defRPr b="0" i="0" sz="3200" u="none" cap="none" strike="noStrike">
                <a:solidFill>
                  <a:schemeClr val="lt1"/>
                </a:solidFill>
                <a:latin typeface="Arial"/>
                <a:ea typeface="Arial"/>
                <a:cs typeface="Arial"/>
                <a:sym typeface="Arial"/>
              </a:defRPr>
            </a:lvl2pPr>
            <a:lvl3pPr indent="-431800" lvl="2" marL="13716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3pPr>
            <a:lvl4pPr indent="-431800" lvl="3" marL="1828800" marR="0" rtl="0" algn="l">
              <a:lnSpc>
                <a:spcPct val="100000"/>
              </a:lnSpc>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4pPr>
            <a:lvl5pPr indent="-431800" lvl="4" marL="22860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5pPr>
            <a:lvl6pPr indent="-431800" lvl="5" marL="27432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6pPr>
            <a:lvl7pPr indent="-431800" lvl="6" marL="32004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7pPr>
            <a:lvl8pPr indent="-431800" lvl="7" marL="36576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8pPr>
            <a:lvl9pPr indent="-431800" lvl="8" marL="41148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9pPr>
          </a:lstStyle>
          <a:p/>
        </p:txBody>
      </p:sp>
      <p:sp>
        <p:nvSpPr>
          <p:cNvPr id="30" name="Google Shape;30;p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9pPr>
          </a:lstStyle>
          <a:p/>
        </p:txBody>
      </p:sp>
      <p:sp>
        <p:nvSpPr>
          <p:cNvPr id="31" name="Google Shape;31;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9pPr>
          </a:lstStyle>
          <a:p/>
        </p:txBody>
      </p:sp>
      <p:sp>
        <p:nvSpPr>
          <p:cNvPr id="32" name="Google Shape;32;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Slides prepared by Cyndi Chie and Sarah Frye</a:t>
            </a:r>
            <a:endParaRPr b="0" i="0" sz="1400" u="none" cap="none" strike="noStrike">
              <a:solidFill>
                <a:srgbClr val="000000"/>
              </a:solidFill>
              <a:latin typeface="Arial"/>
              <a:ea typeface="Arial"/>
              <a:cs typeface="Arial"/>
              <a:sym typeface="Arial"/>
            </a:endParaRPr>
          </a:p>
        </p:txBody>
      </p:sp>
      <p:sp>
        <p:nvSpPr>
          <p:cNvPr id="101" name="Google Shape;101;p14"/>
          <p:cNvSpPr txBox="1"/>
          <p:nvPr>
            <p:ph type="ctrTitle"/>
          </p:nvPr>
        </p:nvSpPr>
        <p:spPr>
          <a:xfrm>
            <a:off x="685800" y="1600200"/>
            <a:ext cx="7772400" cy="14478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FFCC66"/>
              </a:buClr>
              <a:buSzPts val="7200"/>
              <a:buFont typeface="Bodoni"/>
              <a:buNone/>
            </a:pPr>
            <a:r>
              <a:rPr b="0" i="0" lang="en-US" sz="7200" u="none">
                <a:solidFill>
                  <a:srgbClr val="FFCC66"/>
                </a:solidFill>
                <a:latin typeface="Bodoni"/>
                <a:ea typeface="Bodoni"/>
                <a:cs typeface="Bodoni"/>
                <a:sym typeface="Bodoni"/>
              </a:rPr>
              <a:t>A Gift of Fire</a:t>
            </a:r>
            <a:br>
              <a:rPr b="0" i="0" lang="en-US" sz="8000" u="none">
                <a:solidFill>
                  <a:srgbClr val="FFCC66"/>
                </a:solidFill>
                <a:latin typeface="Bodoni"/>
                <a:ea typeface="Bodoni"/>
                <a:cs typeface="Bodoni"/>
                <a:sym typeface="Bodoni"/>
              </a:rPr>
            </a:br>
            <a:r>
              <a:rPr b="0" i="0" lang="en-US" sz="2400" u="none">
                <a:solidFill>
                  <a:srgbClr val="FFCC66"/>
                </a:solidFill>
                <a:latin typeface="Bodoni"/>
                <a:ea typeface="Bodoni"/>
                <a:cs typeface="Bodoni"/>
                <a:sym typeface="Bodoni"/>
              </a:rPr>
              <a:t>Third edition</a:t>
            </a:r>
            <a:br>
              <a:rPr b="0" i="0" lang="en-US" sz="2400" u="none">
                <a:solidFill>
                  <a:srgbClr val="FFCC66"/>
                </a:solidFill>
                <a:latin typeface="Bodoni"/>
                <a:ea typeface="Bodoni"/>
                <a:cs typeface="Bodoni"/>
                <a:sym typeface="Bodoni"/>
              </a:rPr>
            </a:br>
            <a:r>
              <a:rPr b="0" i="0" lang="en-US" sz="4800" u="none">
                <a:solidFill>
                  <a:srgbClr val="FFCC66"/>
                </a:solidFill>
                <a:latin typeface="Bodoni"/>
                <a:ea typeface="Bodoni"/>
                <a:cs typeface="Bodoni"/>
                <a:sym typeface="Bodoni"/>
              </a:rPr>
              <a:t>Sara Baase</a:t>
            </a:r>
            <a:endParaRPr/>
          </a:p>
        </p:txBody>
      </p:sp>
      <p:sp>
        <p:nvSpPr>
          <p:cNvPr id="102" name="Google Shape;102;p14"/>
          <p:cNvSpPr txBox="1"/>
          <p:nvPr>
            <p:ph idx="1" type="subTitle"/>
          </p:nvPr>
        </p:nvSpPr>
        <p:spPr>
          <a:xfrm>
            <a:off x="685800" y="3429000"/>
            <a:ext cx="7772400" cy="1752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4000"/>
              <a:buFont typeface="Arial"/>
              <a:buNone/>
            </a:pPr>
            <a:r>
              <a:rPr b="0" i="0" lang="en-US" sz="4000" u="none">
                <a:solidFill>
                  <a:srgbClr val="FFFFFF"/>
                </a:solidFill>
                <a:latin typeface="Arial"/>
                <a:ea typeface="Arial"/>
                <a:cs typeface="Arial"/>
                <a:sym typeface="Arial"/>
              </a:rPr>
              <a:t>Chapter 1: Unwrapping the Gift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62" name="Google Shape;162;p2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act utilitarianism vs rule utilitarianism</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It might be difficult or impossible to determine all the consequences of an act.</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How to quantify utility ?</a:t>
            </a:r>
            <a:endParaRPr/>
          </a:p>
          <a:p>
            <a:pPr indent="-190500" lvl="0" marL="342900" rtl="0" algn="l">
              <a:lnSpc>
                <a:spcPct val="100000"/>
              </a:lnSpc>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pic>
        <p:nvPicPr>
          <p:cNvPr id="169" name="Google Shape;169;p24"/>
          <p:cNvPicPr preferRelativeResize="0"/>
          <p:nvPr/>
        </p:nvPicPr>
        <p:blipFill rotWithShape="1">
          <a:blip r:embed="rId3">
            <a:alphaModFix/>
          </a:blip>
          <a:srcRect b="0" l="0" r="0" t="0"/>
          <a:stretch/>
        </p:blipFill>
        <p:spPr>
          <a:xfrm>
            <a:off x="0" y="2281237"/>
            <a:ext cx="9267825" cy="2295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76" name="Google Shape;176;p2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Rule utilitarianism suffers far less than does act utilitarianism from these problems.</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Recognizing that widespread killing and stealing decrease the security and happiness of all, a rule utilitarian can derive rules against these acts.</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We can state these particular rules in terms of rights to life and property.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83" name="Google Shape;183;p2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Natural rights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Contributing to society</a:t>
            </a:r>
            <a:endParaRPr/>
          </a:p>
          <a:p>
            <a:pPr indent="-139700" lvl="0" marL="342900" rtl="0" algn="l">
              <a:lnSpc>
                <a:spcPct val="100000"/>
              </a:lnSpc>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90" name="Google Shape;190;p27"/>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Natural rights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No simple answers</a:t>
            </a:r>
            <a:endParaRPr/>
          </a:p>
          <a:p>
            <a:pPr indent="-285750" lvl="1" marL="742950" rtl="0" algn="l">
              <a:lnSpc>
                <a:spcPct val="100000"/>
              </a:lnSpc>
              <a:spcBef>
                <a:spcPts val="640"/>
              </a:spcBef>
              <a:spcAft>
                <a:spcPts val="0"/>
              </a:spcAft>
              <a:buClr>
                <a:schemeClr val="lt1"/>
              </a:buClr>
              <a:buSzPts val="3200"/>
              <a:buFont typeface="Times New Roman"/>
              <a:buChar char="–"/>
            </a:pPr>
            <a:r>
              <a:rPr b="0" i="0" lang="en-US" sz="320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96" name="Google Shape;196;p28"/>
          <p:cNvSpPr txBox="1"/>
          <p:nvPr>
            <p:ph idx="1" type="body"/>
          </p:nvPr>
        </p:nvSpPr>
        <p:spPr>
          <a:xfrm>
            <a:off x="685800" y="17526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Important Distinctions: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Right, wrong and okay</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In situations with ethical dilemmas, there are often many options that are ethically acceptable, with no specific one ethically required </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Rather, it is better to think of acts as either ethically obligatory, ethically prohibited, or ethically acceptable. </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Many actions might be virtuous and desirable but not obligatory </a:t>
            </a:r>
            <a:br>
              <a:rPr b="0" i="0" lang="en-US" sz="2400" u="none">
                <a:solidFill>
                  <a:schemeClr val="lt1"/>
                </a:solidFill>
                <a:latin typeface="Arial"/>
                <a:ea typeface="Arial"/>
                <a:cs typeface="Arial"/>
                <a:sym typeface="Arial"/>
              </a:rPr>
            </a:br>
            <a:br>
              <a:rPr b="0" i="0" lang="en-US" sz="2400" u="none">
                <a:solidFill>
                  <a:schemeClr val="lt1"/>
                </a:solidFill>
                <a:latin typeface="Arial"/>
                <a:ea typeface="Arial"/>
                <a:cs typeface="Arial"/>
                <a:sym typeface="Arial"/>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202" name="Google Shape;202;p2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Important Distinctions (cont.):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Difference between wrong and harm</a:t>
            </a:r>
            <a:endParaRPr/>
          </a:p>
          <a:p>
            <a:pPr indent="-285750" lvl="1" marL="742950" rtl="0" algn="l">
              <a:lnSpc>
                <a:spcPct val="100000"/>
              </a:lnSpc>
              <a:spcBef>
                <a:spcPts val="640"/>
              </a:spcBef>
              <a:spcAft>
                <a:spcPts val="0"/>
              </a:spcAft>
              <a:buClr>
                <a:schemeClr val="lt1"/>
              </a:buClr>
              <a:buSzPts val="3200"/>
              <a:buFont typeface="Times New Roman"/>
              <a:buChar char="–"/>
            </a:pPr>
            <a:r>
              <a:rPr b="0" i="0" lang="en-US" sz="3200" u="none">
                <a:solidFill>
                  <a:schemeClr val="lt1"/>
                </a:solidFill>
                <a:latin typeface="Arial"/>
                <a:ea typeface="Arial"/>
                <a:cs typeface="Arial"/>
                <a:sym typeface="Arial"/>
              </a:rPr>
              <a:t>Harm alone is not enough to conclude</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Separating goals from constraints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Personal preference and ethics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Law and Ethics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000"/>
              <a:buFont typeface="Bodoni"/>
              <a:buNone/>
            </a:pPr>
            <a:r>
              <a:rPr b="0" i="0" lang="en-US" sz="4000" u="none">
                <a:solidFill>
                  <a:schemeClr val="lt2"/>
                </a:solidFill>
                <a:latin typeface="Bodoni"/>
                <a:ea typeface="Bodoni"/>
                <a:cs typeface="Bodoni"/>
                <a:sym typeface="Bodoni"/>
              </a:rPr>
              <a:t>Ethics</a:t>
            </a:r>
            <a:br>
              <a:rPr b="0" i="0" lang="en-US" sz="4000" u="none">
                <a:solidFill>
                  <a:schemeClr val="lt2"/>
                </a:solidFill>
                <a:latin typeface="Bodoni"/>
                <a:ea typeface="Bodoni"/>
                <a:cs typeface="Bodoni"/>
                <a:sym typeface="Bodoni"/>
              </a:rPr>
            </a:br>
            <a:r>
              <a:rPr b="0" i="0" lang="en-US" sz="4000" u="none">
                <a:solidFill>
                  <a:schemeClr val="lt2"/>
                </a:solidFill>
                <a:latin typeface="Bodoni"/>
                <a:ea typeface="Bodoni"/>
                <a:cs typeface="Bodoni"/>
                <a:sym typeface="Bodoni"/>
              </a:rPr>
              <a:t>Discussion Question</a:t>
            </a:r>
            <a:endParaRPr/>
          </a:p>
        </p:txBody>
      </p:sp>
      <p:sp>
        <p:nvSpPr>
          <p:cNvPr id="209" name="Google Shape;209;p30"/>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Can you think of examples of liberties (negative rights) and claim-rights (positive rights) that are at opposition to each other?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a:t>
            </a:r>
            <a:endParaRPr/>
          </a:p>
        </p:txBody>
      </p:sp>
      <p:sp>
        <p:nvSpPr>
          <p:cNvPr id="108" name="Google Shape;108;p1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What is Ethics: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Study of what it means to “do the right thing”</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But technology is not an immutable</a:t>
            </a:r>
            <a:endParaRPr/>
          </a:p>
          <a:p>
            <a:pPr indent="-342900" lvl="0" marL="342900" rtl="0" algn="l">
              <a:lnSpc>
                <a:spcPct val="100000"/>
              </a:lnSpc>
              <a:spcBef>
                <a:spcPts val="640"/>
              </a:spcBef>
              <a:spcAft>
                <a:spcPts val="0"/>
              </a:spcAft>
              <a:buSzPts val="3200"/>
              <a:buFont typeface="Arial"/>
              <a:buNone/>
            </a:pPr>
            <a:r>
              <a:rPr b="0" i="0" lang="en-US" sz="3200" u="none">
                <a:solidFill>
                  <a:schemeClr val="lt1"/>
                </a:solidFill>
                <a:latin typeface="Arial"/>
                <a:ea typeface="Arial"/>
                <a:cs typeface="Arial"/>
                <a:sym typeface="Arial"/>
              </a:rPr>
              <a:t>   force, outside of human control.</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Assumes people are rational and make free choices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Rules to follow in our interactions and our actions that affect others</a:t>
            </a:r>
            <a:endParaRPr/>
          </a:p>
          <a:p>
            <a:pPr indent="-139700" lvl="0" marL="342900" rtl="0" algn="l">
              <a:lnSpc>
                <a:spcPct val="100000"/>
              </a:lnSpc>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a:t>
            </a:r>
            <a:endParaRPr/>
          </a:p>
        </p:txBody>
      </p:sp>
      <p:sp>
        <p:nvSpPr>
          <p:cNvPr id="114" name="Google Shape;114;p16"/>
          <p:cNvSpPr txBox="1"/>
          <p:nvPr>
            <p:ph idx="1" type="body"/>
          </p:nvPr>
        </p:nvSpPr>
        <p:spPr>
          <a:xfrm>
            <a:off x="685800" y="15240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What is Ethics: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We could view ethical rules as fundamental and universal, like laws of science. </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Or we could view them as rules we make up, like the rules of baseball, to provide a framework in which to interact with other people in a peaceful, productive way.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a:t>
            </a:r>
            <a:endParaRPr/>
          </a:p>
        </p:txBody>
      </p:sp>
      <p:sp>
        <p:nvSpPr>
          <p:cNvPr id="120" name="Google Shape;120;p17"/>
          <p:cNvSpPr txBox="1"/>
          <p:nvPr>
            <p:ph idx="1" type="body"/>
          </p:nvPr>
        </p:nvSpPr>
        <p:spPr>
          <a:xfrm>
            <a:off x="685800" y="15240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What is Ethics: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If ethical rules are good ones, they work for people. </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That is, they make our lives better.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27" name="Google Shape;127;p18"/>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Natural rights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No simple answers</a:t>
            </a:r>
            <a:endParaRPr/>
          </a:p>
          <a:p>
            <a:pPr indent="-285750" lvl="1" marL="742950" rtl="0" algn="l">
              <a:lnSpc>
                <a:spcPct val="100000"/>
              </a:lnSpc>
              <a:spcBef>
                <a:spcPts val="640"/>
              </a:spcBef>
              <a:spcAft>
                <a:spcPts val="0"/>
              </a:spcAft>
              <a:buClr>
                <a:schemeClr val="lt1"/>
              </a:buClr>
              <a:buSzPts val="3200"/>
              <a:buFont typeface="Times New Roman"/>
              <a:buChar char="–"/>
            </a:pPr>
            <a:r>
              <a:rPr b="0" i="0" lang="en-US" sz="320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34" name="Google Shape;134;p1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lt1"/>
                </a:solidFill>
                <a:latin typeface="Arial"/>
                <a:ea typeface="Arial"/>
                <a:cs typeface="Arial"/>
                <a:sym typeface="Arial"/>
              </a:rPr>
              <a:t>Deontological or non consequentialist</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Deontologists tend to emphasize duty and absolute rules</a:t>
            </a:r>
            <a:endParaRPr/>
          </a:p>
          <a:p>
            <a:pPr indent="-228600" lvl="2" marL="1143000" rtl="0" algn="l">
              <a:lnSpc>
                <a:spcPct val="100000"/>
              </a:lnSpc>
              <a:spcBef>
                <a:spcPts val="480"/>
              </a:spcBef>
              <a:spcAft>
                <a:spcPts val="0"/>
              </a:spcAft>
              <a:buClr>
                <a:schemeClr val="accent1"/>
              </a:buClr>
              <a:buSzPts val="2400"/>
              <a:buFont typeface="Arial"/>
              <a:buChar char="•"/>
            </a:pPr>
            <a:r>
              <a:rPr b="0" i="0" lang="en-US" sz="2400" u="none">
                <a:solidFill>
                  <a:schemeClr val="lt1"/>
                </a:solidFill>
                <a:latin typeface="Arial"/>
                <a:ea typeface="Arial"/>
                <a:cs typeface="Arial"/>
                <a:sym typeface="Arial"/>
              </a:rPr>
              <a:t>One example is: Do not lie. An act is ethical if it complies with ethical rules and you chose it for that reason.</a:t>
            </a:r>
            <a:endParaRPr/>
          </a:p>
          <a:p>
            <a:pPr indent="-228600" lvl="2" marL="1143000" rtl="0" algn="l">
              <a:lnSpc>
                <a:spcPct val="100000"/>
              </a:lnSpc>
              <a:spcBef>
                <a:spcPts val="480"/>
              </a:spcBef>
              <a:spcAft>
                <a:spcPts val="0"/>
              </a:spcAft>
              <a:buClr>
                <a:schemeClr val="accent1"/>
              </a:buClr>
              <a:buSzPts val="2400"/>
              <a:buFont typeface="Arial"/>
              <a:buChar char="•"/>
            </a:pPr>
            <a:r>
              <a:rPr b="0" i="0" lang="en-US" sz="2400" u="none">
                <a:solidFill>
                  <a:schemeClr val="lt1"/>
                </a:solidFill>
                <a:latin typeface="Arial"/>
                <a:ea typeface="Arial"/>
                <a:cs typeface="Arial"/>
                <a:sym typeface="Arial"/>
              </a:rPr>
              <a:t>One is the principle of universality: We should follow rules of behavior that we can universally apply to everyone.</a:t>
            </a:r>
            <a:endParaRPr b="0" i="0" sz="4800" u="none">
              <a:solidFill>
                <a:schemeClr val="lt1"/>
              </a:solidFill>
              <a:latin typeface="Arial"/>
              <a:ea typeface="Arial"/>
              <a:cs typeface="Arial"/>
              <a:sym typeface="Arial"/>
            </a:endParaRPr>
          </a:p>
          <a:p>
            <a:pPr indent="-38100" lvl="0" marL="342900" rtl="0" algn="l">
              <a:lnSpc>
                <a:spcPct val="100000"/>
              </a:lnSpc>
              <a:spcBef>
                <a:spcPts val="960"/>
              </a:spcBef>
              <a:spcAft>
                <a:spcPts val="0"/>
              </a:spcAft>
              <a:buSzPts val="4800"/>
              <a:buFont typeface="Arial"/>
              <a:buNone/>
            </a:pPr>
            <a:r>
              <a:t/>
            </a:r>
            <a:endParaRPr b="0" i="0" sz="4800" u="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41" name="Google Shape;141;p20"/>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lt1"/>
                </a:solidFill>
                <a:latin typeface="Arial"/>
                <a:ea typeface="Arial"/>
                <a:cs typeface="Arial"/>
                <a:sym typeface="Arial"/>
              </a:rPr>
              <a:t>Deontological or non consequentialist</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Second, deontologists argue that logic or reason determines rules of ethical behavior, that actions are intrinsically good because they follow from logic.</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The view that something is evil because it is illogical might seem unconvincing, but Kant’s instruction to “Respect the reason in you”—that is, to use your reason, rationality, and judgment, rather than emotions, when making a decision in an ethical context—is a wise 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48" name="Google Shape;148;p2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lt1"/>
                </a:solidFill>
                <a:latin typeface="Arial"/>
                <a:ea typeface="Arial"/>
                <a:cs typeface="Arial"/>
                <a:sym typeface="Arial"/>
              </a:rPr>
              <a:t>Deontological or non consequentialist</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Third, Kant stated a principle about interacting with other people: One must never treat people as merely means to ends, but rather as ends in themselves.</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Times New Roman"/>
                <a:ea typeface="Times New Roman"/>
                <a:cs typeface="Times New Roman"/>
                <a:sym typeface="Times New Roman"/>
              </a:rPr>
              <a:t>if a person is looking for someone he intends to murder, and he asks you where the intended victim is, it is wrong for you to lie to protect the victim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55" name="Google Shape;155;p2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Its guiding principle, as expressed by John Stuart Mill, is to increase happiness, or “utility.”</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An action might decrease utility for some people and increase it for others</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An act is right if it tends to increase aggregate utility and wrong if it tends to decrease it.</a:t>
            </a:r>
            <a:endParaRPr/>
          </a:p>
          <a:p>
            <a:pPr indent="-133350" lvl="1" marL="742950" rtl="0" algn="l">
              <a:lnSpc>
                <a:spcPct val="100000"/>
              </a:lnSpc>
              <a:spcBef>
                <a:spcPts val="480"/>
              </a:spcBef>
              <a:spcAft>
                <a:spcPts val="0"/>
              </a:spcAft>
              <a:buClr>
                <a:schemeClr val="lt1"/>
              </a:buClr>
              <a:buSzPts val="2400"/>
              <a:buFont typeface="Times New Roman"/>
              <a:buNone/>
            </a:pPr>
            <a:r>
              <a:t/>
            </a:r>
            <a:endParaRPr b="0" i="0" sz="2400" u="none">
              <a:solidFill>
                <a:schemeClr val="lt1"/>
              </a:solidFill>
              <a:latin typeface="Arial"/>
              <a:ea typeface="Arial"/>
              <a:cs typeface="Arial"/>
              <a:sym typeface="Arial"/>
            </a:endParaRPr>
          </a:p>
          <a:p>
            <a:pPr indent="-190500" lvl="0" marL="342900" rtl="0" algn="l">
              <a:lnSpc>
                <a:spcPct val="100000"/>
              </a:lnSpc>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