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24" r:id="rId1"/>
  </p:sldMasterIdLst>
  <p:notesMasterIdLst>
    <p:notesMasterId r:id="rId18"/>
  </p:notesMasterIdLst>
  <p:handoutMasterIdLst>
    <p:handoutMasterId r:id="rId19"/>
  </p:handoutMasterIdLst>
  <p:sldIdLst>
    <p:sldId id="319" r:id="rId2"/>
    <p:sldId id="322" r:id="rId3"/>
    <p:sldId id="369" r:id="rId4"/>
    <p:sldId id="368" r:id="rId5"/>
    <p:sldId id="323" r:id="rId6"/>
    <p:sldId id="360" r:id="rId7"/>
    <p:sldId id="334" r:id="rId8"/>
    <p:sldId id="376" r:id="rId9"/>
    <p:sldId id="336" r:id="rId10"/>
    <p:sldId id="370" r:id="rId11"/>
    <p:sldId id="371" r:id="rId12"/>
    <p:sldId id="372" r:id="rId13"/>
    <p:sldId id="373" r:id="rId14"/>
    <p:sldId id="361" r:id="rId15"/>
    <p:sldId id="374" r:id="rId16"/>
    <p:sldId id="350" r:id="rId17"/>
  </p:sldIdLst>
  <p:sldSz cx="9144000" cy="6858000" type="screen4x3"/>
  <p:notesSz cx="7315200" cy="9601200"/>
  <p:defaultTextStyle>
    <a:defPPr>
      <a:defRPr lang="en-US"/>
    </a:defPPr>
    <a:lvl1pPr algn="l" rtl="0" fontAlgn="base">
      <a:spcBef>
        <a:spcPct val="0"/>
      </a:spcBef>
      <a:spcAft>
        <a:spcPct val="0"/>
      </a:spcAft>
      <a:defRPr sz="2000" kern="1200">
        <a:solidFill>
          <a:srgbClr val="FFFFFF"/>
        </a:solidFill>
        <a:latin typeface="Times New Roman" pitchFamily="18" charset="0"/>
        <a:ea typeface="+mn-ea"/>
        <a:cs typeface="+mn-cs"/>
      </a:defRPr>
    </a:lvl1pPr>
    <a:lvl2pPr marL="457200" algn="l" rtl="0" fontAlgn="base">
      <a:spcBef>
        <a:spcPct val="0"/>
      </a:spcBef>
      <a:spcAft>
        <a:spcPct val="0"/>
      </a:spcAft>
      <a:defRPr sz="2000" kern="1200">
        <a:solidFill>
          <a:srgbClr val="FFFFFF"/>
        </a:solidFill>
        <a:latin typeface="Times New Roman" pitchFamily="18" charset="0"/>
        <a:ea typeface="+mn-ea"/>
        <a:cs typeface="+mn-cs"/>
      </a:defRPr>
    </a:lvl2pPr>
    <a:lvl3pPr marL="914400" algn="l" rtl="0" fontAlgn="base">
      <a:spcBef>
        <a:spcPct val="0"/>
      </a:spcBef>
      <a:spcAft>
        <a:spcPct val="0"/>
      </a:spcAft>
      <a:defRPr sz="2000" kern="1200">
        <a:solidFill>
          <a:srgbClr val="FFFFFF"/>
        </a:solidFill>
        <a:latin typeface="Times New Roman" pitchFamily="18" charset="0"/>
        <a:ea typeface="+mn-ea"/>
        <a:cs typeface="+mn-cs"/>
      </a:defRPr>
    </a:lvl3pPr>
    <a:lvl4pPr marL="1371600" algn="l" rtl="0" fontAlgn="base">
      <a:spcBef>
        <a:spcPct val="0"/>
      </a:spcBef>
      <a:spcAft>
        <a:spcPct val="0"/>
      </a:spcAft>
      <a:defRPr sz="2000" kern="1200">
        <a:solidFill>
          <a:srgbClr val="FFFFFF"/>
        </a:solidFill>
        <a:latin typeface="Times New Roman" pitchFamily="18" charset="0"/>
        <a:ea typeface="+mn-ea"/>
        <a:cs typeface="+mn-cs"/>
      </a:defRPr>
    </a:lvl4pPr>
    <a:lvl5pPr marL="1828800" algn="l" rtl="0" fontAlgn="base">
      <a:spcBef>
        <a:spcPct val="0"/>
      </a:spcBef>
      <a:spcAft>
        <a:spcPct val="0"/>
      </a:spcAft>
      <a:defRPr sz="2000" kern="1200">
        <a:solidFill>
          <a:srgbClr val="FFFFFF"/>
        </a:solidFill>
        <a:latin typeface="Times New Roman" pitchFamily="18" charset="0"/>
        <a:ea typeface="+mn-ea"/>
        <a:cs typeface="+mn-cs"/>
      </a:defRPr>
    </a:lvl5pPr>
    <a:lvl6pPr marL="2286000" algn="l" defTabSz="914400" rtl="0" eaLnBrk="1" latinLnBrk="0" hangingPunct="1">
      <a:defRPr sz="2000" kern="1200">
        <a:solidFill>
          <a:srgbClr val="FFFFFF"/>
        </a:solidFill>
        <a:latin typeface="Times New Roman" pitchFamily="18" charset="0"/>
        <a:ea typeface="+mn-ea"/>
        <a:cs typeface="+mn-cs"/>
      </a:defRPr>
    </a:lvl6pPr>
    <a:lvl7pPr marL="2743200" algn="l" defTabSz="914400" rtl="0" eaLnBrk="1" latinLnBrk="0" hangingPunct="1">
      <a:defRPr sz="2000" kern="1200">
        <a:solidFill>
          <a:srgbClr val="FFFFFF"/>
        </a:solidFill>
        <a:latin typeface="Times New Roman" pitchFamily="18" charset="0"/>
        <a:ea typeface="+mn-ea"/>
        <a:cs typeface="+mn-cs"/>
      </a:defRPr>
    </a:lvl7pPr>
    <a:lvl8pPr marL="3200400" algn="l" defTabSz="914400" rtl="0" eaLnBrk="1" latinLnBrk="0" hangingPunct="1">
      <a:defRPr sz="2000" kern="1200">
        <a:solidFill>
          <a:srgbClr val="FFFFFF"/>
        </a:solidFill>
        <a:latin typeface="Times New Roman" pitchFamily="18" charset="0"/>
        <a:ea typeface="+mn-ea"/>
        <a:cs typeface="+mn-cs"/>
      </a:defRPr>
    </a:lvl8pPr>
    <a:lvl9pPr marL="3657600" algn="l" defTabSz="914400" rtl="0" eaLnBrk="1" latinLnBrk="0" hangingPunct="1">
      <a:defRPr sz="2000" kern="1200">
        <a:solidFill>
          <a:srgbClr val="FFFFFF"/>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49" autoAdjust="0"/>
    <p:restoredTop sz="90751" autoAdjust="0"/>
  </p:normalViewPr>
  <p:slideViewPr>
    <p:cSldViewPr>
      <p:cViewPr>
        <p:scale>
          <a:sx n="90" d="100"/>
          <a:sy n="90" d="100"/>
        </p:scale>
        <p:origin x="-768"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22"/>
    </p:cViewPr>
  </p:sorterViewPr>
  <p:notesViewPr>
    <p:cSldViewPr>
      <p:cViewPr varScale="1">
        <p:scale>
          <a:sx n="70" d="100"/>
          <a:sy n="70" d="100"/>
        </p:scale>
        <p:origin x="-1422"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solidFill>
                  <a:schemeClr val="tx1"/>
                </a:solidFill>
              </a:defRPr>
            </a:lvl1pPr>
          </a:lstStyle>
          <a:p>
            <a:pPr>
              <a:defRPr/>
            </a:pPr>
            <a:endParaRPr lang="en-US"/>
          </a:p>
        </p:txBody>
      </p:sp>
      <p:sp>
        <p:nvSpPr>
          <p:cNvPr id="122883"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solidFill>
                  <a:schemeClr val="tx1"/>
                </a:solidFill>
              </a:defRPr>
            </a:lvl1pPr>
          </a:lstStyle>
          <a:p>
            <a:pPr>
              <a:defRPr/>
            </a:pPr>
            <a:endParaRPr lang="en-US"/>
          </a:p>
        </p:txBody>
      </p:sp>
      <p:sp>
        <p:nvSpPr>
          <p:cNvPr id="122884"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solidFill>
                  <a:schemeClr val="tx1"/>
                </a:solidFill>
              </a:defRPr>
            </a:lvl1pPr>
          </a:lstStyle>
          <a:p>
            <a:pPr>
              <a:defRPr/>
            </a:pPr>
            <a:endParaRPr lang="en-US"/>
          </a:p>
        </p:txBody>
      </p:sp>
      <p:sp>
        <p:nvSpPr>
          <p:cNvPr id="122885"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solidFill>
                  <a:schemeClr val="tx1"/>
                </a:solidFill>
              </a:defRPr>
            </a:lvl1pPr>
          </a:lstStyle>
          <a:p>
            <a:pPr>
              <a:defRPr/>
            </a:pPr>
            <a:fld id="{D1175F14-BFF4-46BE-A57C-719688BED8A7}" type="slidenum">
              <a:rPr lang="en-US"/>
              <a:pPr>
                <a:defRPr/>
              </a:pPr>
              <a:t>‹#›</a:t>
            </a:fld>
            <a:endParaRPr lang="en-US" dirty="0"/>
          </a:p>
        </p:txBody>
      </p:sp>
    </p:spTree>
    <p:extLst>
      <p:ext uri="{BB962C8B-B14F-4D97-AF65-F5344CB8AC3E}">
        <p14:creationId xmlns:p14="http://schemas.microsoft.com/office/powerpoint/2010/main" val="4056131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solidFill>
                  <a:schemeClr val="tx1"/>
                </a:solidFill>
              </a:defRPr>
            </a:lvl1pPr>
          </a:lstStyle>
          <a:p>
            <a:pPr>
              <a:defRPr/>
            </a:pPr>
            <a:endParaRPr lang="en-US"/>
          </a:p>
        </p:txBody>
      </p:sp>
      <p:sp>
        <p:nvSpPr>
          <p:cNvPr id="64515"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solidFill>
                  <a:schemeClr val="tx1"/>
                </a:solidFill>
              </a:defRPr>
            </a:lvl1pPr>
          </a:lstStyle>
          <a:p>
            <a:pPr>
              <a:defRPr/>
            </a:pPr>
            <a:endParaRPr lang="en-US"/>
          </a:p>
        </p:txBody>
      </p:sp>
      <p:sp>
        <p:nvSpPr>
          <p:cNvPr id="5939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solidFill>
                  <a:schemeClr val="tx1"/>
                </a:solidFill>
              </a:defRPr>
            </a:lvl1pPr>
          </a:lstStyle>
          <a:p>
            <a:pPr>
              <a:defRPr/>
            </a:pPr>
            <a:endParaRPr lang="en-US"/>
          </a:p>
        </p:txBody>
      </p:sp>
      <p:sp>
        <p:nvSpPr>
          <p:cNvPr id="64519"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solidFill>
                  <a:schemeClr val="tx1"/>
                </a:solidFill>
              </a:defRPr>
            </a:lvl1pPr>
          </a:lstStyle>
          <a:p>
            <a:pPr>
              <a:defRPr/>
            </a:pPr>
            <a:fld id="{3BE89874-FE85-4D46-B99E-C8B71FE34330}" type="slidenum">
              <a:rPr lang="en-US"/>
              <a:pPr>
                <a:defRPr/>
              </a:pPr>
              <a:t>‹#›</a:t>
            </a:fld>
            <a:endParaRPr lang="en-US" dirty="0"/>
          </a:p>
        </p:txBody>
      </p:sp>
    </p:spTree>
    <p:extLst>
      <p:ext uri="{BB962C8B-B14F-4D97-AF65-F5344CB8AC3E}">
        <p14:creationId xmlns:p14="http://schemas.microsoft.com/office/powerpoint/2010/main" val="15956988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C1BA9F9B-0802-4BD1-A87F-839C153150A5}" type="slidenum">
              <a:rPr lang="en-US" altLang="en-US" sz="1300">
                <a:solidFill>
                  <a:schemeClr val="tx1"/>
                </a:solidFill>
              </a:rPr>
              <a:pPr eaLnBrk="1" hangingPunct="1"/>
              <a:t>1</a:t>
            </a:fld>
            <a:endParaRPr lang="en-US" altLang="en-US" sz="1300">
              <a:solidFill>
                <a:schemeClr val="tx1"/>
              </a:solidFill>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844EF1-DDCE-43AD-8563-B782533FA729}" type="slidenum">
              <a:rPr lang="en-US" altLang="en-US"/>
              <a:pPr/>
              <a:t>11</a:t>
            </a:fld>
            <a:endParaRPr lang="en-US" altLang="en-US"/>
          </a:p>
        </p:txBody>
      </p:sp>
      <p:sp>
        <p:nvSpPr>
          <p:cNvPr id="10242" name="Rectangle 2"/>
          <p:cNvSpPr>
            <a:spLocks noGrp="1" noRot="1" noChangeAspect="1" noChangeArrowheads="1" noTextEdit="1"/>
          </p:cNvSpPr>
          <p:nvPr>
            <p:ph type="sldImg"/>
          </p:nvPr>
        </p:nvSpPr>
        <p:spPr>
          <a:ln cap="flat"/>
        </p:spPr>
      </p:sp>
      <p:sp>
        <p:nvSpPr>
          <p:cNvPr id="10243"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2CD346-F82F-4346-B8F7-C96C7D030184}" type="slidenum">
              <a:rPr lang="en-US" altLang="en-US"/>
              <a:pPr/>
              <a:t>12</a:t>
            </a:fld>
            <a:endParaRPr lang="en-US" altLang="en-US"/>
          </a:p>
        </p:txBody>
      </p:sp>
      <p:sp>
        <p:nvSpPr>
          <p:cNvPr id="14338" name="Rectangle 2"/>
          <p:cNvSpPr>
            <a:spLocks noGrp="1" noRot="1" noChangeAspect="1" noChangeArrowheads="1" noTextEdit="1"/>
          </p:cNvSpPr>
          <p:nvPr>
            <p:ph type="sldImg"/>
          </p:nvPr>
        </p:nvSpPr>
        <p:spPr>
          <a:xfrm>
            <a:off x="1239838" y="746125"/>
            <a:ext cx="4835525" cy="3625850"/>
          </a:xfrm>
          <a:ln cap="flat"/>
        </p:spPr>
      </p:sp>
      <p:sp>
        <p:nvSpPr>
          <p:cNvPr id="14339" name="Rectangle 3"/>
          <p:cNvSpPr>
            <a:spLocks noGrp="1" noChangeArrowheads="1"/>
          </p:cNvSpPr>
          <p:nvPr>
            <p:ph type="body" idx="1"/>
          </p:nvPr>
        </p:nvSpPr>
        <p:spPr>
          <a:xfrm>
            <a:off x="977055" y="4588907"/>
            <a:ext cx="5361093" cy="4265533"/>
          </a:xfrm>
          <a:solidFill>
            <a:srgbClr val="FFFFFF"/>
          </a:solidFill>
          <a:ln w="12700" cap="flat">
            <a:solidFill>
              <a:srgbClr val="000000"/>
            </a:solidFill>
            <a:miter lim="800000"/>
            <a:headEnd/>
            <a:tailEnd/>
          </a:ln>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31A9C8-87B5-44B7-B6DC-109E473878B2}" type="slidenum">
              <a:rPr lang="en-US" altLang="en-US"/>
              <a:pPr/>
              <a:t>13</a:t>
            </a:fld>
            <a:endParaRPr lang="en-US" altLang="en-US"/>
          </a:p>
        </p:txBody>
      </p:sp>
      <p:sp>
        <p:nvSpPr>
          <p:cNvPr id="16386" name="Rectangle 2"/>
          <p:cNvSpPr>
            <a:spLocks noGrp="1" noRot="1" noChangeAspect="1" noChangeArrowheads="1" noTextEdit="1"/>
          </p:cNvSpPr>
          <p:nvPr>
            <p:ph type="sldImg"/>
          </p:nvPr>
        </p:nvSpPr>
        <p:spPr>
          <a:xfrm>
            <a:off x="1239838" y="746125"/>
            <a:ext cx="4835525" cy="3625850"/>
          </a:xfrm>
          <a:ln cap="flat"/>
        </p:spPr>
      </p:sp>
      <p:sp>
        <p:nvSpPr>
          <p:cNvPr id="16387" name="Rectangle 3"/>
          <p:cNvSpPr>
            <a:spLocks noGrp="1" noChangeArrowheads="1"/>
          </p:cNvSpPr>
          <p:nvPr>
            <p:ph type="body" idx="1"/>
          </p:nvPr>
        </p:nvSpPr>
        <p:spPr>
          <a:xfrm>
            <a:off x="977055" y="4588907"/>
            <a:ext cx="5361093" cy="4265533"/>
          </a:xfrm>
          <a:solidFill>
            <a:srgbClr val="FFFFFF"/>
          </a:solidFill>
          <a:ln w="12700" cap="flat">
            <a:solidFill>
              <a:srgbClr val="000000"/>
            </a:solidFill>
            <a:miter lim="800000"/>
            <a:headEnd/>
            <a:tailEnd/>
          </a:ln>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FCC83D-371B-45B0-9FED-707CD8253C89}" type="slidenum">
              <a:rPr lang="en-US" altLang="en-US"/>
              <a:pPr/>
              <a:t>15</a:t>
            </a:fld>
            <a:endParaRPr lang="en-US" altLang="en-US"/>
          </a:p>
        </p:txBody>
      </p:sp>
      <p:sp>
        <p:nvSpPr>
          <p:cNvPr id="22530" name="Rectangle 2"/>
          <p:cNvSpPr>
            <a:spLocks noGrp="1" noRot="1" noChangeAspect="1" noChangeArrowheads="1" noTextEdit="1"/>
          </p:cNvSpPr>
          <p:nvPr>
            <p:ph type="sldImg"/>
          </p:nvPr>
        </p:nvSpPr>
        <p:spPr>
          <a:xfrm>
            <a:off x="1268413" y="728663"/>
            <a:ext cx="4778375" cy="3584575"/>
          </a:xfrm>
          <a:ln cap="flat">
            <a:solidFill>
              <a:schemeClr val="tx1"/>
            </a:solidFill>
          </a:ln>
          <a:extLst>
            <a:ext uri="{909E8E84-426E-40DD-AFC4-6F175D3DCCD1}">
              <a14:hiddenFill xmlns:a14="http://schemas.microsoft.com/office/drawing/2010/main">
                <a:noFill/>
              </a14:hiddenFill>
            </a:ext>
          </a:extLst>
        </p:spPr>
      </p:sp>
      <p:sp>
        <p:nvSpPr>
          <p:cNvPr id="22531" name="Rectangle 3"/>
          <p:cNvSpPr>
            <a:spLocks noGrp="1" noChangeArrowheads="1"/>
          </p:cNvSpPr>
          <p:nvPr>
            <p:ph type="body" idx="1"/>
          </p:nvPr>
        </p:nvSpPr>
        <p:spPr>
          <a:noFill/>
          <a:ln/>
        </p:spPr>
        <p:txBody>
          <a:bodyPr/>
          <a:lstStyle/>
          <a:p>
            <a:r>
              <a:rPr lang="en-US" altLang="en-US"/>
              <a:t>(Bransford &amp; Stein, 1984)</a:t>
            </a:r>
          </a:p>
          <a:p>
            <a:pPr>
              <a:lnSpc>
                <a:spcPct val="104000"/>
              </a:lnSpc>
            </a:pPr>
            <a:r>
              <a:rPr lang="en-US" altLang="en-US" b="1"/>
              <a:t>Identify the problem.</a:t>
            </a:r>
            <a:r>
              <a:rPr lang="en-US" altLang="en-US" i="1"/>
              <a:t> </a:t>
            </a:r>
            <a:r>
              <a:rPr lang="en-US" altLang="en-US"/>
              <a:t>First recognize that a problem exists. </a:t>
            </a:r>
          </a:p>
          <a:p>
            <a:pPr>
              <a:lnSpc>
                <a:spcPct val="104000"/>
              </a:lnSpc>
            </a:pPr>
            <a:r>
              <a:rPr lang="en-US" altLang="en-US" b="1"/>
              <a:t>Define the problem</a:t>
            </a:r>
            <a:r>
              <a:rPr lang="en-US" altLang="en-US" i="1"/>
              <a:t>. </a:t>
            </a:r>
            <a:r>
              <a:rPr lang="en-US" altLang="en-US"/>
              <a:t>In defining a problem, be as specific and as comprehensive as you can. Outline the contributing factors. </a:t>
            </a:r>
          </a:p>
          <a:p>
            <a:pPr>
              <a:lnSpc>
                <a:spcPct val="104000"/>
              </a:lnSpc>
            </a:pPr>
            <a:r>
              <a:rPr lang="en-US" altLang="en-US" b="1"/>
              <a:t>Explore alternative approaches.</a:t>
            </a:r>
            <a:r>
              <a:rPr lang="en-US" altLang="en-US" i="1"/>
              <a:t> </a:t>
            </a:r>
            <a:r>
              <a:rPr lang="en-US" altLang="en-US"/>
              <a:t>Systematically gathering and exploring alternative solutions helps you isolate the best approach. </a:t>
            </a:r>
          </a:p>
          <a:p>
            <a:pPr>
              <a:lnSpc>
                <a:spcPct val="104000"/>
              </a:lnSpc>
            </a:pPr>
            <a:r>
              <a:rPr lang="en-US" altLang="en-US" b="1"/>
              <a:t>Act on the best strategies</a:t>
            </a:r>
            <a:r>
              <a:rPr lang="en-US" altLang="en-US" i="1"/>
              <a:t>. </a:t>
            </a:r>
            <a:r>
              <a:rPr lang="en-US" altLang="en-US"/>
              <a:t>Take specific action to resolve the problem. Possibly include more than one strategy. </a:t>
            </a:r>
          </a:p>
          <a:p>
            <a:pPr algn="just"/>
            <a:r>
              <a:rPr lang="en-US" altLang="en-US" b="1"/>
              <a:t>Look back to evaluate the effects.</a:t>
            </a:r>
            <a:r>
              <a:rPr lang="en-US" altLang="en-US" i="1"/>
              <a:t> </a:t>
            </a:r>
            <a:r>
              <a:rPr lang="en-US" altLang="en-US"/>
              <a:t>When you have chosen a solution, the final step is to evaluate whether it works. You might be thrilled with how well it works and feel free to move on to your next challenge. Or you might discover it was not effective.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1469A3B2-084E-497B-A683-682C478ABF1C}" type="slidenum">
              <a:rPr lang="en-US" altLang="en-US" sz="1300">
                <a:solidFill>
                  <a:schemeClr val="tx1"/>
                </a:solidFill>
              </a:rPr>
              <a:pPr eaLnBrk="1" hangingPunct="1"/>
              <a:t>16</a:t>
            </a:fld>
            <a:endParaRPr lang="en-US" altLang="en-US" sz="1300">
              <a:solidFill>
                <a:schemeClr val="tx1"/>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91BA5D67-B012-4D51-8A4A-545E0B56E397}" type="slidenum">
              <a:rPr lang="en-US" altLang="en-US" sz="1300">
                <a:solidFill>
                  <a:schemeClr val="tx1"/>
                </a:solidFill>
              </a:rPr>
              <a:pPr eaLnBrk="1" hangingPunct="1"/>
              <a:t>2</a:t>
            </a:fld>
            <a:endParaRPr lang="en-US" altLang="en-US" sz="1300">
              <a:solidFill>
                <a:schemeClr val="tx1"/>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91BA5D67-B012-4D51-8A4A-545E0B56E397}" type="slidenum">
              <a:rPr lang="en-US" altLang="en-US" sz="1300">
                <a:solidFill>
                  <a:schemeClr val="tx1"/>
                </a:solidFill>
              </a:rPr>
              <a:pPr eaLnBrk="1" hangingPunct="1"/>
              <a:t>3</a:t>
            </a:fld>
            <a:endParaRPr lang="en-US" altLang="en-US" sz="1300">
              <a:solidFill>
                <a:schemeClr val="tx1"/>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91BA5D67-B012-4D51-8A4A-545E0B56E397}" type="slidenum">
              <a:rPr lang="en-US" altLang="en-US" sz="1300">
                <a:solidFill>
                  <a:schemeClr val="tx1"/>
                </a:solidFill>
              </a:rPr>
              <a:pPr eaLnBrk="1" hangingPunct="1"/>
              <a:t>4</a:t>
            </a:fld>
            <a:endParaRPr lang="en-US" altLang="en-US" sz="1300">
              <a:solidFill>
                <a:schemeClr val="tx1"/>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3967BD16-0295-4D77-AAD3-CD3F9F8038FC}" type="slidenum">
              <a:rPr lang="en-US" altLang="en-US" sz="1300">
                <a:solidFill>
                  <a:schemeClr val="tx1"/>
                </a:solidFill>
              </a:rPr>
              <a:pPr eaLnBrk="1" hangingPunct="1"/>
              <a:t>5</a:t>
            </a:fld>
            <a:endParaRPr lang="en-US" altLang="en-US" sz="1300">
              <a:solidFill>
                <a:schemeClr val="tx1"/>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BC37A8FC-3C86-481F-9CDF-91052A172BA9}" type="slidenum">
              <a:rPr lang="en-US" altLang="en-US" sz="1300">
                <a:solidFill>
                  <a:schemeClr val="tx1"/>
                </a:solidFill>
              </a:rPr>
              <a:pPr eaLnBrk="1" hangingPunct="1"/>
              <a:t>7</a:t>
            </a:fld>
            <a:endParaRPr lang="en-US" altLang="en-US" sz="1300">
              <a:solidFill>
                <a:schemeClr val="tx1"/>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11C27EEE-BBF5-4595-AB0E-595D44CEA504}" type="slidenum">
              <a:rPr lang="en-US" altLang="en-US" sz="1300">
                <a:solidFill>
                  <a:schemeClr val="tx1"/>
                </a:solidFill>
              </a:rPr>
              <a:pPr eaLnBrk="1" hangingPunct="1"/>
              <a:t>8</a:t>
            </a:fld>
            <a:endParaRPr lang="en-US" altLang="en-US" sz="1300">
              <a:solidFill>
                <a:schemeClr val="tx1"/>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0F4A4024-BE49-4B62-8C77-F4013D6285FB}" type="slidenum">
              <a:rPr lang="en-US" altLang="en-US" sz="1300">
                <a:solidFill>
                  <a:schemeClr val="tx1"/>
                </a:solidFill>
              </a:rPr>
              <a:pPr eaLnBrk="1" hangingPunct="1"/>
              <a:t>9</a:t>
            </a:fld>
            <a:endParaRPr lang="en-US" altLang="en-US" sz="1300">
              <a:solidFill>
                <a:schemeClr val="tx1"/>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rgbClr val="FFFFFF"/>
                </a:solidFill>
                <a:latin typeface="Times New Roman" pitchFamily="18" charset="0"/>
              </a:defRPr>
            </a:lvl1pPr>
            <a:lvl2pPr marL="785372" indent="-302066" eaLnBrk="0" hangingPunct="0">
              <a:defRPr sz="2100">
                <a:solidFill>
                  <a:srgbClr val="FFFFFF"/>
                </a:solidFill>
                <a:latin typeface="Times New Roman" pitchFamily="18" charset="0"/>
              </a:defRPr>
            </a:lvl2pPr>
            <a:lvl3pPr marL="1208265" indent="-241653" eaLnBrk="0" hangingPunct="0">
              <a:defRPr sz="2100">
                <a:solidFill>
                  <a:srgbClr val="FFFFFF"/>
                </a:solidFill>
                <a:latin typeface="Times New Roman" pitchFamily="18" charset="0"/>
              </a:defRPr>
            </a:lvl3pPr>
            <a:lvl4pPr marL="1691571" indent="-241653" eaLnBrk="0" hangingPunct="0">
              <a:defRPr sz="2100">
                <a:solidFill>
                  <a:srgbClr val="FFFFFF"/>
                </a:solidFill>
                <a:latin typeface="Times New Roman" pitchFamily="18" charset="0"/>
              </a:defRPr>
            </a:lvl4pPr>
            <a:lvl5pPr marL="2174878" indent="-241653" eaLnBrk="0" hangingPunct="0">
              <a:defRPr sz="2100">
                <a:solidFill>
                  <a:srgbClr val="FFFFFF"/>
                </a:solidFill>
                <a:latin typeface="Times New Roman" pitchFamily="18" charset="0"/>
              </a:defRPr>
            </a:lvl5pPr>
            <a:lvl6pPr marL="2658184" indent="-241653" eaLnBrk="0" fontAlgn="base" hangingPunct="0">
              <a:spcBef>
                <a:spcPct val="0"/>
              </a:spcBef>
              <a:spcAft>
                <a:spcPct val="0"/>
              </a:spcAft>
              <a:defRPr sz="2100">
                <a:solidFill>
                  <a:srgbClr val="FFFFFF"/>
                </a:solidFill>
                <a:latin typeface="Times New Roman" pitchFamily="18" charset="0"/>
              </a:defRPr>
            </a:lvl6pPr>
            <a:lvl7pPr marL="3141490" indent="-241653" eaLnBrk="0" fontAlgn="base" hangingPunct="0">
              <a:spcBef>
                <a:spcPct val="0"/>
              </a:spcBef>
              <a:spcAft>
                <a:spcPct val="0"/>
              </a:spcAft>
              <a:defRPr sz="2100">
                <a:solidFill>
                  <a:srgbClr val="FFFFFF"/>
                </a:solidFill>
                <a:latin typeface="Times New Roman" pitchFamily="18" charset="0"/>
              </a:defRPr>
            </a:lvl7pPr>
            <a:lvl8pPr marL="3624796" indent="-241653" eaLnBrk="0" fontAlgn="base" hangingPunct="0">
              <a:spcBef>
                <a:spcPct val="0"/>
              </a:spcBef>
              <a:spcAft>
                <a:spcPct val="0"/>
              </a:spcAft>
              <a:defRPr sz="2100">
                <a:solidFill>
                  <a:srgbClr val="FFFFFF"/>
                </a:solidFill>
                <a:latin typeface="Times New Roman" pitchFamily="18" charset="0"/>
              </a:defRPr>
            </a:lvl8pPr>
            <a:lvl9pPr marL="4108102" indent="-241653" eaLnBrk="0" fontAlgn="base" hangingPunct="0">
              <a:spcBef>
                <a:spcPct val="0"/>
              </a:spcBef>
              <a:spcAft>
                <a:spcPct val="0"/>
              </a:spcAft>
              <a:defRPr sz="2100">
                <a:solidFill>
                  <a:srgbClr val="FFFFFF"/>
                </a:solidFill>
                <a:latin typeface="Times New Roman" pitchFamily="18" charset="0"/>
              </a:defRPr>
            </a:lvl9pPr>
          </a:lstStyle>
          <a:p>
            <a:pPr eaLnBrk="1" hangingPunct="1"/>
            <a:fld id="{0F4A4024-BE49-4B62-8C77-F4013D6285FB}" type="slidenum">
              <a:rPr lang="en-US" altLang="en-US" sz="1300">
                <a:solidFill>
                  <a:schemeClr val="tx1"/>
                </a:solidFill>
              </a:rPr>
              <a:pPr eaLnBrk="1" hangingPunct="1"/>
              <a:t>10</a:t>
            </a:fld>
            <a:endParaRPr lang="en-US" altLang="en-US" sz="1300">
              <a:solidFill>
                <a:schemeClr val="tx1"/>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8001000" y="6148807"/>
            <a:ext cx="457200" cy="365760"/>
          </a:xfrm>
          <a:prstGeom prst="rect">
            <a:avLst/>
          </a:prstGeom>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a:xfrm>
            <a:off x="3389863" y="6096000"/>
            <a:ext cx="2350681" cy="365125"/>
          </a:xfrm>
          <a:prstGeom prst="rect">
            <a:avLst/>
          </a:prstGeom>
        </p:spPr>
        <p:txBody>
          <a:bodyPr/>
          <a:lstStyle>
            <a:lvl1pPr>
              <a:defRPr>
                <a:solidFill>
                  <a:schemeClr val="accent1">
                    <a:tint val="20000"/>
                  </a:schemeClr>
                </a:solidFill>
              </a:defRPr>
            </a:lvl1pPr>
            <a:extLst/>
          </a:lstStyle>
          <a:p>
            <a:pPr>
              <a:defRPr/>
            </a:pPr>
            <a:r>
              <a:rPr lang="en-US" smtClean="0">
                <a:solidFill>
                  <a:srgbClr val="2DA2BF">
                    <a:tint val="20000"/>
                  </a:srgbClr>
                </a:solidFill>
              </a:rPr>
              <a:t>Ethics in Information Technology, Fourth Edition</a:t>
            </a:r>
            <a:endParaRPr lang="en-US" dirty="0">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15F95074-6BD6-41A4-893B-AFBC1243014E}" type="slidenum">
              <a:rPr lang="en-US" smtClean="0"/>
              <a:pPr>
                <a:defRPr/>
              </a:pPr>
              <a:t>‹#›</a:t>
            </a:fld>
            <a:endParaRPr lang="en-US"/>
          </a:p>
        </p:txBody>
      </p:sp>
    </p:spTree>
    <p:extLst>
      <p:ext uri="{BB962C8B-B14F-4D97-AF65-F5344CB8AC3E}">
        <p14:creationId xmlns:p14="http://schemas.microsoft.com/office/powerpoint/2010/main" val="5073189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001000" y="6148807"/>
            <a:ext cx="45720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3389863" y="6096000"/>
            <a:ext cx="2350681" cy="365125"/>
          </a:xfrm>
          <a:prstGeom prst="rect">
            <a:avLst/>
          </a:prstGeom>
        </p:spPr>
        <p:txBody>
          <a:bodyPr/>
          <a:lstStyle>
            <a:extLst/>
          </a:lstStyle>
          <a:p>
            <a:pPr>
              <a:defRPr/>
            </a:pPr>
            <a:r>
              <a:rPr lang="en-US"/>
              <a:t>Ethics in Information Technology, Fourth Edition</a:t>
            </a:r>
          </a:p>
        </p:txBody>
      </p:sp>
      <p:sp>
        <p:nvSpPr>
          <p:cNvPr id="6" name="Slide Number Placeholder 5"/>
          <p:cNvSpPr>
            <a:spLocks noGrp="1"/>
          </p:cNvSpPr>
          <p:nvPr>
            <p:ph type="sldNum" sz="quarter" idx="12"/>
          </p:nvPr>
        </p:nvSpPr>
        <p:spPr/>
        <p:txBody>
          <a:bodyPr/>
          <a:lstStyle>
            <a:extLst/>
          </a:lstStyle>
          <a:p>
            <a:pPr>
              <a:defRPr/>
            </a:pPr>
            <a:fld id="{005F1A69-3A53-498B-8D2C-84FBB70DB01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5404835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001000" y="6148807"/>
            <a:ext cx="45720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3389863" y="6096000"/>
            <a:ext cx="2350681" cy="365125"/>
          </a:xfrm>
          <a:prstGeom prst="rect">
            <a:avLst/>
          </a:prstGeom>
        </p:spPr>
        <p:txBody>
          <a:bodyPr/>
          <a:lstStyle>
            <a:extLst/>
          </a:lstStyle>
          <a:p>
            <a:pPr>
              <a:defRPr/>
            </a:pPr>
            <a:r>
              <a:rPr lang="en-US"/>
              <a:t>Ethics in Information Technology, Fourth Edition</a:t>
            </a:r>
          </a:p>
        </p:txBody>
      </p:sp>
      <p:sp>
        <p:nvSpPr>
          <p:cNvPr id="6" name="Slide Number Placeholder 5"/>
          <p:cNvSpPr>
            <a:spLocks noGrp="1"/>
          </p:cNvSpPr>
          <p:nvPr>
            <p:ph type="sldNum" sz="quarter" idx="12"/>
          </p:nvPr>
        </p:nvSpPr>
        <p:spPr/>
        <p:txBody>
          <a:bodyPr/>
          <a:lstStyle>
            <a:extLst/>
          </a:lstStyle>
          <a:p>
            <a:pPr>
              <a:defRPr/>
            </a:pPr>
            <a:fld id="{AC45B80A-4F5B-4AB8-93E3-D99049ADDD47}"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34666205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3725" cy="11382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0663" cy="452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0263" y="1600200"/>
            <a:ext cx="4030662"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0263" y="3938588"/>
            <a:ext cx="4030662" cy="2185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412822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3725" cy="11382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0663" cy="452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600200"/>
            <a:ext cx="4030662" cy="452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xfrm>
            <a:off x="8001000" y="6148807"/>
            <a:ext cx="457200" cy="365760"/>
          </a:xfrm>
          <a:prstGeom prst="rect">
            <a:avLst/>
          </a:prstGeom>
          <a:ln/>
        </p:spPr>
        <p:txBody>
          <a:bodyPr/>
          <a:lstStyle>
            <a:lvl1pPr>
              <a:defRPr/>
            </a:lvl1pPr>
          </a:lstStyle>
          <a:p>
            <a:pPr>
              <a:defRPr/>
            </a:pPr>
            <a:endParaRPr lang="en-GB" altLang="en-US"/>
          </a:p>
        </p:txBody>
      </p:sp>
      <p:sp>
        <p:nvSpPr>
          <p:cNvPr id="6" name="Rectangle 4"/>
          <p:cNvSpPr>
            <a:spLocks noGrp="1" noChangeArrowheads="1"/>
          </p:cNvSpPr>
          <p:nvPr>
            <p:ph type="ftr" idx="11"/>
          </p:nvPr>
        </p:nvSpPr>
        <p:spPr>
          <a:xfrm>
            <a:off x="3389863" y="6096000"/>
            <a:ext cx="2350681" cy="365125"/>
          </a:xfrm>
          <a:prstGeom prst="rect">
            <a:avLst/>
          </a:prstGeom>
          <a:ln/>
        </p:spPr>
        <p:txBody>
          <a:bodyPr/>
          <a:lstStyle>
            <a:lvl1pPr>
              <a:defRPr/>
            </a:lvl1pPr>
          </a:lstStyle>
          <a:p>
            <a:pPr>
              <a:defRPr/>
            </a:pPr>
            <a:r>
              <a:rPr lang="en-US" altLang="en-US" smtClean="0"/>
              <a:t>Ethics in Information Technology, Fourth Edition</a:t>
            </a:r>
            <a:endParaRPr lang="en-GB" altLang="en-US"/>
          </a:p>
        </p:txBody>
      </p:sp>
      <p:sp>
        <p:nvSpPr>
          <p:cNvPr id="7" name="Rectangle 5"/>
          <p:cNvSpPr>
            <a:spLocks noGrp="1" noChangeArrowheads="1"/>
          </p:cNvSpPr>
          <p:nvPr>
            <p:ph type="sldNum" idx="12"/>
          </p:nvPr>
        </p:nvSpPr>
        <p:spPr>
          <a:ln/>
        </p:spPr>
        <p:txBody>
          <a:bodyPr/>
          <a:lstStyle>
            <a:lvl1pPr>
              <a:defRPr/>
            </a:lvl1pPr>
          </a:lstStyle>
          <a:p>
            <a:pPr>
              <a:defRPr/>
            </a:pPr>
            <a:fld id="{36794C43-F208-4978-8798-9B6C326AD1A1}" type="slidenum">
              <a:rPr lang="en-GB" altLang="en-US">
                <a:solidFill>
                  <a:prstClr val="black"/>
                </a:solidFill>
              </a:rPr>
              <a:pPr>
                <a:defRPr/>
              </a:pPr>
              <a:t>‹#›</a:t>
            </a:fld>
            <a:endParaRPr lang="en-GB" altLang="en-US">
              <a:solidFill>
                <a:prstClr val="black"/>
              </a:solidFill>
            </a:endParaRPr>
          </a:p>
        </p:txBody>
      </p:sp>
    </p:spTree>
    <p:extLst>
      <p:ext uri="{BB962C8B-B14F-4D97-AF65-F5344CB8AC3E}">
        <p14:creationId xmlns:p14="http://schemas.microsoft.com/office/powerpoint/2010/main" val="356334600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3124200"/>
            <a:ext cx="7770813" cy="838200"/>
          </a:xfrm>
        </p:spPr>
        <p:txBody>
          <a:bodyPr/>
          <a:lstStyle/>
          <a:p>
            <a:r>
              <a:rPr lang="en-US" smtClean="0"/>
              <a:t>Click to edit Master title style</a:t>
            </a:r>
            <a:endParaRPr lang="en-US"/>
          </a:p>
        </p:txBody>
      </p:sp>
      <p:sp>
        <p:nvSpPr>
          <p:cNvPr id="3" name="Date Placeholder 2"/>
          <p:cNvSpPr>
            <a:spLocks noGrp="1" noChangeArrowheads="1"/>
          </p:cNvSpPr>
          <p:nvPr>
            <p:ph type="dt" idx="10"/>
          </p:nvPr>
        </p:nvSpPr>
        <p:spPr>
          <a:xfrm>
            <a:off x="685800" y="6248400"/>
            <a:ext cx="1903413" cy="455613"/>
          </a:xfrm>
          <a:prstGeom prst="rect">
            <a:avLst/>
          </a:prstGeom>
          <a:ln/>
        </p:spPr>
        <p:txBody>
          <a:bodyPr/>
          <a:lstStyle>
            <a:lvl1pPr>
              <a:defRPr/>
            </a:lvl1pPr>
          </a:lstStyle>
          <a:p>
            <a:pPr>
              <a:defRPr/>
            </a:pPr>
            <a:endParaRPr lang="en-GB"/>
          </a:p>
        </p:txBody>
      </p:sp>
      <p:sp>
        <p:nvSpPr>
          <p:cNvPr id="4" name="Footer Placeholder 3"/>
          <p:cNvSpPr>
            <a:spLocks noGrp="1" noChangeArrowheads="1"/>
          </p:cNvSpPr>
          <p:nvPr>
            <p:ph type="ftr" idx="11"/>
          </p:nvPr>
        </p:nvSpPr>
        <p:spPr>
          <a:xfrm>
            <a:off x="3124200" y="6248400"/>
            <a:ext cx="2894013" cy="455613"/>
          </a:xfrm>
          <a:prstGeom prst="rect">
            <a:avLst/>
          </a:prstGeom>
          <a:ln/>
        </p:spPr>
        <p:txBody>
          <a:bodyPr/>
          <a:lstStyle>
            <a:lvl1pPr>
              <a:defRPr/>
            </a:lvl1pPr>
          </a:lstStyle>
          <a:p>
            <a:pPr>
              <a:defRPr/>
            </a:pPr>
            <a:r>
              <a:rPr lang="en-US" smtClean="0"/>
              <a:t>Ethics in Information Technology, Fourth Edition</a:t>
            </a:r>
            <a:endParaRPr lang="en-GB"/>
          </a:p>
        </p:txBody>
      </p:sp>
      <p:sp>
        <p:nvSpPr>
          <p:cNvPr id="5" name="Rectangle 4"/>
          <p:cNvSpPr>
            <a:spLocks noGrp="1" noChangeArrowheads="1"/>
          </p:cNvSpPr>
          <p:nvPr>
            <p:ph type="sldNum" idx="12"/>
          </p:nvPr>
        </p:nvSpPr>
        <p:spPr>
          <a:ln/>
        </p:spPr>
        <p:txBody>
          <a:bodyPr/>
          <a:lstStyle>
            <a:lvl1pPr>
              <a:defRPr/>
            </a:lvl1pPr>
          </a:lstStyle>
          <a:p>
            <a:pPr>
              <a:defRPr/>
            </a:pPr>
            <a:fld id="{65D8471A-AA7F-49C2-B910-D2ED9ABB18FF}" type="slidenum">
              <a:rPr lang="en-GB">
                <a:solidFill>
                  <a:prstClr val="black"/>
                </a:solidFill>
              </a:rPr>
              <a:pPr>
                <a:defRPr/>
              </a:pPr>
              <a:t>‹#›</a:t>
            </a:fld>
            <a:endParaRPr lang="en-GB" dirty="0">
              <a:solidFill>
                <a:prstClr val="black"/>
              </a:solidFill>
            </a:endParaRPr>
          </a:p>
        </p:txBody>
      </p:sp>
    </p:spTree>
    <p:extLst>
      <p:ext uri="{BB962C8B-B14F-4D97-AF65-F5344CB8AC3E}">
        <p14:creationId xmlns:p14="http://schemas.microsoft.com/office/powerpoint/2010/main" val="2744850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25963"/>
          </a:xfrm>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a:xfrm>
            <a:off x="8001000" y="6148807"/>
            <a:ext cx="45720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3389863" y="6096000"/>
            <a:ext cx="2350681" cy="365125"/>
          </a:xfrm>
          <a:prstGeom prst="rect">
            <a:avLst/>
          </a:prstGeom>
        </p:spPr>
        <p:txBody>
          <a:bodyPr/>
          <a:lstStyle>
            <a:extLst/>
          </a:lstStyle>
          <a:p>
            <a:pPr>
              <a:defRPr/>
            </a:pPr>
            <a:r>
              <a:rPr lang="en-US"/>
              <a:t>Ethics in Information Technology, Fourth Edition</a:t>
            </a:r>
          </a:p>
        </p:txBody>
      </p:sp>
      <p:sp>
        <p:nvSpPr>
          <p:cNvPr id="6" name="Slide Number Placeholder 5"/>
          <p:cNvSpPr>
            <a:spLocks noGrp="1"/>
          </p:cNvSpPr>
          <p:nvPr>
            <p:ph type="sldNum" sz="quarter" idx="12"/>
          </p:nvPr>
        </p:nvSpPr>
        <p:spPr/>
        <p:txBody>
          <a:bodyPr/>
          <a:lstStyle>
            <a:extLst/>
          </a:lstStyle>
          <a:p>
            <a:pPr>
              <a:defRPr/>
            </a:pPr>
            <a:fld id="{BDB844A7-C792-4CAC-BFA3-5D0C9AB64A61}"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a:xfrm>
            <a:off x="457200" y="152400"/>
            <a:ext cx="8229600" cy="1143000"/>
          </a:xfrm>
        </p:spPr>
        <p:txBody>
          <a:bodyPr rtlCol="0">
            <a:normAutofit/>
          </a:bodyPr>
          <a:lstStyle>
            <a:lvl1pPr>
              <a:defRPr sz="3600"/>
            </a:lvl1pPr>
            <a:extLst/>
          </a:lstStyle>
          <a:p>
            <a:r>
              <a:rPr kumimoji="0" lang="en-US" dirty="0" smtClean="0"/>
              <a:t>Click to edit Master title style</a:t>
            </a:r>
            <a:endParaRPr kumimoji="0" lang="en-US" dirty="0"/>
          </a:p>
        </p:txBody>
      </p:sp>
    </p:spTree>
    <p:extLst>
      <p:ext uri="{BB962C8B-B14F-4D97-AF65-F5344CB8AC3E}">
        <p14:creationId xmlns:p14="http://schemas.microsoft.com/office/powerpoint/2010/main" val="33778837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8001000" y="6148807"/>
            <a:ext cx="45720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3389863" y="6096000"/>
            <a:ext cx="2350681" cy="365125"/>
          </a:xfrm>
          <a:prstGeom prst="rect">
            <a:avLst/>
          </a:prstGeom>
        </p:spPr>
        <p:txBody>
          <a:bodyPr/>
          <a:lstStyle>
            <a:extLst/>
          </a:lstStyle>
          <a:p>
            <a:pPr>
              <a:defRPr/>
            </a:pPr>
            <a:r>
              <a:rPr lang="en-US"/>
              <a:t>Ethics in Information Technology, Fourth Edition</a:t>
            </a:r>
          </a:p>
        </p:txBody>
      </p:sp>
      <p:sp>
        <p:nvSpPr>
          <p:cNvPr id="6" name="Slide Number Placeholder 5"/>
          <p:cNvSpPr>
            <a:spLocks noGrp="1"/>
          </p:cNvSpPr>
          <p:nvPr>
            <p:ph type="sldNum" sz="quarter" idx="12"/>
          </p:nvPr>
        </p:nvSpPr>
        <p:spPr/>
        <p:txBody>
          <a:bodyPr/>
          <a:lstStyle>
            <a:extLst/>
          </a:lstStyle>
          <a:p>
            <a:pPr>
              <a:defRPr/>
            </a:pPr>
            <a:fld id="{7D01D922-3949-4672-A46D-A03ED70716E8}" type="slidenum">
              <a:rPr lang="en-US" smtClean="0">
                <a:solidFill>
                  <a:prstClr val="white"/>
                </a:solidFill>
              </a:rPr>
              <a:pPr>
                <a:defRPr/>
              </a:pPr>
              <a:t>‹#›</a:t>
            </a:fld>
            <a:endParaRPr lang="en-US">
              <a:solidFill>
                <a:prstClr val="white"/>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4311914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001000" y="6148807"/>
            <a:ext cx="457200" cy="365760"/>
          </a:xfrm>
          <a:prstGeom prst="rect">
            <a:avLst/>
          </a:prstGeom>
        </p:spPr>
        <p:txBody>
          <a:bodyPr/>
          <a:lstStyle>
            <a:extLst/>
          </a:lstStyle>
          <a:p>
            <a:pPr>
              <a:defRPr/>
            </a:pPr>
            <a:endParaRPr lang="en-US"/>
          </a:p>
        </p:txBody>
      </p:sp>
      <p:sp>
        <p:nvSpPr>
          <p:cNvPr id="6" name="Footer Placeholder 5"/>
          <p:cNvSpPr>
            <a:spLocks noGrp="1"/>
          </p:cNvSpPr>
          <p:nvPr>
            <p:ph type="ftr" sz="quarter" idx="11"/>
          </p:nvPr>
        </p:nvSpPr>
        <p:spPr>
          <a:xfrm>
            <a:off x="3389863" y="6096000"/>
            <a:ext cx="2350681" cy="365125"/>
          </a:xfrm>
          <a:prstGeom prst="rect">
            <a:avLst/>
          </a:prstGeom>
        </p:spPr>
        <p:txBody>
          <a:bodyPr/>
          <a:lstStyle>
            <a:extLst/>
          </a:lstStyle>
          <a:p>
            <a:pPr>
              <a:defRPr/>
            </a:pPr>
            <a:r>
              <a:rPr lang="en-US"/>
              <a:t>Ethics in Information Technology, Fourth Edition</a:t>
            </a:r>
          </a:p>
        </p:txBody>
      </p:sp>
      <p:sp>
        <p:nvSpPr>
          <p:cNvPr id="7" name="Slide Number Placeholder 6"/>
          <p:cNvSpPr>
            <a:spLocks noGrp="1"/>
          </p:cNvSpPr>
          <p:nvPr>
            <p:ph type="sldNum" sz="quarter" idx="12"/>
          </p:nvPr>
        </p:nvSpPr>
        <p:spPr/>
        <p:txBody>
          <a:bodyPr/>
          <a:lstStyle>
            <a:extLst/>
          </a:lstStyle>
          <a:p>
            <a:pPr>
              <a:defRPr/>
            </a:pPr>
            <a:fld id="{7887483B-0AED-409D-AE57-32A343714BEB}" type="slidenum">
              <a:rPr lang="en-US" smtClean="0">
                <a:solidFill>
                  <a:prstClr val="white"/>
                </a:solidFill>
              </a:rPr>
              <a:pPr>
                <a:defRPr/>
              </a:pPr>
              <a:t>‹#›</a:t>
            </a:fld>
            <a:endParaRPr lang="en-US">
              <a:solidFill>
                <a:prstClr val="white"/>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41577276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8001000" y="6148807"/>
            <a:ext cx="457200" cy="365760"/>
          </a:xfrm>
          <a:prstGeom prst="rect">
            <a:avLst/>
          </a:prstGeom>
        </p:spPr>
        <p:txBody>
          <a:bodyPr/>
          <a:lstStyle>
            <a:extLst/>
          </a:lstStyle>
          <a:p>
            <a:pPr>
              <a:defRPr/>
            </a:pPr>
            <a:endParaRPr lang="en-US"/>
          </a:p>
        </p:txBody>
      </p:sp>
      <p:sp>
        <p:nvSpPr>
          <p:cNvPr id="8" name="Footer Placeholder 7"/>
          <p:cNvSpPr>
            <a:spLocks noGrp="1"/>
          </p:cNvSpPr>
          <p:nvPr>
            <p:ph type="ftr" sz="quarter" idx="11"/>
          </p:nvPr>
        </p:nvSpPr>
        <p:spPr>
          <a:xfrm>
            <a:off x="3389863" y="6096000"/>
            <a:ext cx="2350681" cy="365125"/>
          </a:xfrm>
          <a:prstGeom prst="rect">
            <a:avLst/>
          </a:prstGeom>
        </p:spPr>
        <p:txBody>
          <a:bodyPr/>
          <a:lstStyle>
            <a:extLst/>
          </a:lstStyle>
          <a:p>
            <a:pPr>
              <a:defRPr/>
            </a:pPr>
            <a:r>
              <a:rPr lang="en-US"/>
              <a:t>Ethics in Information Technology, Fourth Edition</a:t>
            </a:r>
          </a:p>
        </p:txBody>
      </p:sp>
      <p:sp>
        <p:nvSpPr>
          <p:cNvPr id="9" name="Slide Number Placeholder 8"/>
          <p:cNvSpPr>
            <a:spLocks noGrp="1"/>
          </p:cNvSpPr>
          <p:nvPr>
            <p:ph type="sldNum" sz="quarter" idx="12"/>
          </p:nvPr>
        </p:nvSpPr>
        <p:spPr/>
        <p:txBody>
          <a:bodyPr/>
          <a:lstStyle>
            <a:extLst/>
          </a:lstStyle>
          <a:p>
            <a:pPr>
              <a:defRPr/>
            </a:pPr>
            <a:fld id="{568DA5FC-CB85-4BEF-BEAF-353EE9BD14C6}"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8453301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001000" y="6148807"/>
            <a:ext cx="457200" cy="365760"/>
          </a:xfrm>
          <a:prstGeom prst="rect">
            <a:avLst/>
          </a:prstGeom>
        </p:spPr>
        <p:txBody>
          <a:bodyPr/>
          <a:lstStyle>
            <a:extLst/>
          </a:lstStyle>
          <a:p>
            <a:pPr>
              <a:defRPr/>
            </a:pPr>
            <a:endParaRPr lang="en-US"/>
          </a:p>
        </p:txBody>
      </p:sp>
      <p:sp>
        <p:nvSpPr>
          <p:cNvPr id="4" name="Footer Placeholder 3"/>
          <p:cNvSpPr>
            <a:spLocks noGrp="1"/>
          </p:cNvSpPr>
          <p:nvPr>
            <p:ph type="ftr" sz="quarter" idx="11"/>
          </p:nvPr>
        </p:nvSpPr>
        <p:spPr>
          <a:xfrm>
            <a:off x="3389863" y="6096000"/>
            <a:ext cx="2350681" cy="365125"/>
          </a:xfrm>
          <a:prstGeom prst="rect">
            <a:avLst/>
          </a:prstGeom>
        </p:spPr>
        <p:txBody>
          <a:bodyPr/>
          <a:lstStyle>
            <a:extLst/>
          </a:lstStyle>
          <a:p>
            <a:pPr>
              <a:defRPr/>
            </a:pPr>
            <a:r>
              <a:rPr lang="en-US"/>
              <a:t>Ethics in Information Technology, Fourth Edition</a:t>
            </a:r>
          </a:p>
        </p:txBody>
      </p:sp>
      <p:sp>
        <p:nvSpPr>
          <p:cNvPr id="5" name="Slide Number Placeholder 4"/>
          <p:cNvSpPr>
            <a:spLocks noGrp="1"/>
          </p:cNvSpPr>
          <p:nvPr>
            <p:ph type="sldNum" sz="quarter" idx="12"/>
          </p:nvPr>
        </p:nvSpPr>
        <p:spPr/>
        <p:txBody>
          <a:bodyPr/>
          <a:lstStyle>
            <a:extLst/>
          </a:lstStyle>
          <a:p>
            <a:pPr>
              <a:defRPr/>
            </a:pPr>
            <a:fld id="{B910B8F7-668B-49E0-AE5C-11396009A265}" type="slidenum">
              <a:rPr lang="en-US" smtClean="0">
                <a:solidFill>
                  <a:prstClr val="white"/>
                </a:solidFill>
              </a:rPr>
              <a:pPr>
                <a:defRPr/>
              </a:pPr>
              <a:t>‹#›</a:t>
            </a:fld>
            <a:endParaRPr lang="en-US">
              <a:solidFill>
                <a:prstClr val="white"/>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19167557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01000" y="6148807"/>
            <a:ext cx="457200" cy="365760"/>
          </a:xfrm>
          <a:prstGeom prst="rect">
            <a:avLst/>
          </a:prstGeom>
        </p:spPr>
        <p:txBody>
          <a:bodyPr/>
          <a:lstStyle>
            <a:extLst/>
          </a:lstStyle>
          <a:p>
            <a:pPr>
              <a:defRPr/>
            </a:pPr>
            <a:endParaRPr lang="en-US"/>
          </a:p>
        </p:txBody>
      </p:sp>
      <p:sp>
        <p:nvSpPr>
          <p:cNvPr id="3" name="Footer Placeholder 2"/>
          <p:cNvSpPr>
            <a:spLocks noGrp="1"/>
          </p:cNvSpPr>
          <p:nvPr>
            <p:ph type="ftr" sz="quarter" idx="11"/>
          </p:nvPr>
        </p:nvSpPr>
        <p:spPr>
          <a:xfrm>
            <a:off x="3389863" y="6096000"/>
            <a:ext cx="2350681" cy="365125"/>
          </a:xfrm>
          <a:prstGeom prst="rect">
            <a:avLst/>
          </a:prstGeom>
        </p:spPr>
        <p:txBody>
          <a:bodyPr/>
          <a:lstStyle>
            <a:extLst/>
          </a:lstStyle>
          <a:p>
            <a:pPr>
              <a:defRPr/>
            </a:pPr>
            <a:r>
              <a:rPr lang="en-US"/>
              <a:t>Ethics in Information Technology, Fourth Edition</a:t>
            </a:r>
          </a:p>
        </p:txBody>
      </p:sp>
      <p:sp>
        <p:nvSpPr>
          <p:cNvPr id="4" name="Slide Number Placeholder 3"/>
          <p:cNvSpPr>
            <a:spLocks noGrp="1"/>
          </p:cNvSpPr>
          <p:nvPr>
            <p:ph type="sldNum" sz="quarter" idx="12"/>
          </p:nvPr>
        </p:nvSpPr>
        <p:spPr/>
        <p:txBody>
          <a:bodyPr/>
          <a:lstStyle>
            <a:extLst/>
          </a:lstStyle>
          <a:p>
            <a:pPr>
              <a:defRPr/>
            </a:pPr>
            <a:fld id="{D51139EF-B474-497B-BA83-D63B0267067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1255751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6" name="Footer Placeholder 5"/>
          <p:cNvSpPr>
            <a:spLocks noGrp="1"/>
          </p:cNvSpPr>
          <p:nvPr>
            <p:ph type="ftr" sz="quarter" idx="11"/>
          </p:nvPr>
        </p:nvSpPr>
        <p:spPr>
          <a:xfrm>
            <a:off x="3389863" y="6096000"/>
            <a:ext cx="2350681" cy="365125"/>
          </a:xfrm>
          <a:prstGeom prst="rect">
            <a:avLst/>
          </a:prstGeom>
        </p:spPr>
        <p:txBody>
          <a:bodyPr/>
          <a:lstStyle>
            <a:extLst/>
          </a:lstStyle>
          <a:p>
            <a:pPr>
              <a:defRPr/>
            </a:pPr>
            <a:r>
              <a:rPr lang="en-US"/>
              <a:t>Ethics in Information Technology, Fourth Edition</a:t>
            </a:r>
          </a:p>
        </p:txBody>
      </p:sp>
      <p:sp>
        <p:nvSpPr>
          <p:cNvPr id="7" name="Slide Number Placeholder 6"/>
          <p:cNvSpPr>
            <a:spLocks noGrp="1"/>
          </p:cNvSpPr>
          <p:nvPr>
            <p:ph type="sldNum" sz="quarter" idx="12"/>
          </p:nvPr>
        </p:nvSpPr>
        <p:spPr/>
        <p:txBody>
          <a:bodyPr/>
          <a:lstStyle>
            <a:extLst/>
          </a:lstStyle>
          <a:p>
            <a:pPr>
              <a:defRPr/>
            </a:pPr>
            <a:fld id="{6A48EEE6-2CF1-4CF0-8C30-C29245BFDB78}"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248028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8001000" y="6148807"/>
            <a:ext cx="457200" cy="365760"/>
          </a:xfrm>
          <a:prstGeom prst="rect">
            <a:avLst/>
          </a:prstGeom>
        </p:spPr>
        <p:txBody>
          <a:bodyPr/>
          <a:lstStyle>
            <a:lvl1pPr>
              <a:defRPr>
                <a:solidFill>
                  <a:schemeClr val="tx1"/>
                </a:solidFill>
              </a:defRPr>
            </a:lvl1pPr>
            <a:extLst/>
          </a:lstStyle>
          <a:p>
            <a:pPr>
              <a:defRPr/>
            </a:pPr>
            <a:endParaRPr lang="en-US">
              <a:solidFill>
                <a:prstClr val="white"/>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pPr>
              <a:defRPr/>
            </a:pPr>
            <a:r>
              <a:rPr lang="en-US" smtClean="0">
                <a:solidFill>
                  <a:prstClr val="white"/>
                </a:solidFill>
              </a:rPr>
              <a:t>Ethics in Information Technology, Fourth Edition</a:t>
            </a:r>
            <a:endParaRPr lang="en-US">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E95DCF44-4F52-4C0C-9D3B-BECEB308463B}" type="slidenum">
              <a:rPr lang="en-US" smtClean="0">
                <a:solidFill>
                  <a:prstClr val="white"/>
                </a:solidFill>
              </a:rPr>
              <a:pPr>
                <a:defRPr/>
              </a:pPr>
              <a:t>‹#›</a:t>
            </a:fld>
            <a:endParaRPr lang="en-US">
              <a:solidFill>
                <a:prstClr val="white"/>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endParaRPr lang="en-US">
              <a:solidFill>
                <a:prstClr val="white"/>
              </a:solidFill>
            </a:endParaRPr>
          </a:p>
        </p:txBody>
      </p:sp>
    </p:spTree>
    <p:extLst>
      <p:ext uri="{BB962C8B-B14F-4D97-AF65-F5344CB8AC3E}">
        <p14:creationId xmlns:p14="http://schemas.microsoft.com/office/powerpoint/2010/main" val="34537298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4" name="Right Triangle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1B9D209-52A3-4373-A0DE-98C0D1B6ECF9}" type="slidenum">
              <a:rPr lang="en-US" smtClean="0">
                <a:solidFill>
                  <a:prstClr val="black"/>
                </a:solidFill>
              </a:rPr>
              <a:pPr>
                <a:defRPr/>
              </a:pPr>
              <a:t>‹#›</a:t>
            </a:fld>
            <a:endParaRPr lang="en-US">
              <a:solidFill>
                <a:prstClr val="black"/>
              </a:solidFill>
            </a:endParaRPr>
          </a:p>
        </p:txBody>
      </p:sp>
      <p:cxnSp>
        <p:nvCxnSpPr>
          <p:cNvPr id="11" name="Straight Connector 10"/>
          <p:cNvCxnSpPr/>
          <p:nvPr userDrawn="1"/>
        </p:nvCxnSpPr>
        <p:spPr>
          <a:xfrm>
            <a:off x="0" y="1371600"/>
            <a:ext cx="9144000" cy="0"/>
          </a:xfrm>
          <a:prstGeom prst="line">
            <a:avLst/>
          </a:prstGeom>
          <a:ln w="889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6" name="Picture 2"/>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8334619" y="6046270"/>
            <a:ext cx="733181" cy="73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userDrawn="1"/>
        </p:nvSpPr>
        <p:spPr>
          <a:xfrm>
            <a:off x="7924800" y="6292334"/>
            <a:ext cx="533400" cy="184666"/>
          </a:xfrm>
          <a:prstGeom prst="rect">
            <a:avLst/>
          </a:prstGeom>
          <a:noFill/>
        </p:spPr>
        <p:txBody>
          <a:bodyPr wrap="square" rtlCol="0">
            <a:spAutoFit/>
          </a:bodyPr>
          <a:lstStyle/>
          <a:p>
            <a:r>
              <a:rPr lang="en-US" sz="1200" dirty="0">
                <a:solidFill>
                  <a:prstClr val="black"/>
                </a:solidFill>
                <a:cs typeface="Times New Roman" panose="02020603050405020304" pitchFamily="18" charset="0"/>
              </a:rPr>
              <a:t>US</a:t>
            </a:r>
          </a:p>
        </p:txBody>
      </p:sp>
    </p:spTree>
    <p:extLst>
      <p:ext uri="{BB962C8B-B14F-4D97-AF65-F5344CB8AC3E}">
        <p14:creationId xmlns:p14="http://schemas.microsoft.com/office/powerpoint/2010/main" val="728710752"/>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Lst>
  <p:timing>
    <p:tnLst>
      <p:par>
        <p:cTn id="1" dur="indefinite" restart="never" nodeType="tmRoot"/>
      </p:par>
    </p:tnLst>
  </p:timing>
  <p:hf sldNum="0" hdr="0" ftr="0" dt="0"/>
  <p:txStyles>
    <p:titleStyle>
      <a:lvl1pPr algn="ctr" rtl="0" eaLnBrk="1" latinLnBrk="0" hangingPunct="1">
        <a:spcBef>
          <a:spcPct val="0"/>
        </a:spcBef>
        <a:buNone/>
        <a:defRPr kumimoji="0" sz="34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400" kern="1200">
          <a:solidFill>
            <a:schemeClr val="tx1"/>
          </a:solidFill>
          <a:latin typeface="Times New Roman" panose="02020603050405020304" pitchFamily="18" charset="0"/>
          <a:ea typeface="+mn-ea"/>
          <a:cs typeface="Times New Roman" panose="02020603050405020304" pitchFamily="18" charset="0"/>
        </a:defRPr>
      </a:lvl1pPr>
      <a:lvl2pPr marL="621792" indent="-228600" algn="l" rtl="0" eaLnBrk="1" latinLnBrk="0" hangingPunct="1">
        <a:spcBef>
          <a:spcPts val="324"/>
        </a:spcBef>
        <a:buClr>
          <a:schemeClr val="accent1"/>
        </a:buClr>
        <a:buFont typeface="Verdana"/>
        <a:buChar char="◦"/>
        <a:defRPr kumimoji="0" sz="2000" kern="1200">
          <a:solidFill>
            <a:schemeClr val="tx1"/>
          </a:solidFill>
          <a:latin typeface="Times New Roman" panose="02020603050405020304" pitchFamily="18" charset="0"/>
          <a:ea typeface="+mn-ea"/>
          <a:cs typeface="Times New Roman" panose="02020603050405020304" pitchFamily="18" charset="0"/>
        </a:defRPr>
      </a:lvl2pPr>
      <a:lvl3pPr marL="859536" indent="-228600" algn="l" rtl="0" eaLnBrk="1" latinLnBrk="0" hangingPunct="1">
        <a:spcBef>
          <a:spcPts val="350"/>
        </a:spcBef>
        <a:buClr>
          <a:schemeClr val="accent2"/>
        </a:buClr>
        <a:buSzPct val="100000"/>
        <a:buFont typeface="Wingdings 2"/>
        <a:buChar char=""/>
        <a:defRPr kumimoji="0" sz="1800" kern="1200">
          <a:solidFill>
            <a:schemeClr val="tx1"/>
          </a:solidFill>
          <a:latin typeface="Times New Roman" panose="02020603050405020304" pitchFamily="18" charset="0"/>
          <a:ea typeface="+mn-ea"/>
          <a:cs typeface="Times New Roman" panose="02020603050405020304" pitchFamily="18" charset="0"/>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Times New Roman" panose="02020603050405020304" pitchFamily="18" charset="0"/>
          <a:ea typeface="+mn-ea"/>
          <a:cs typeface="Times New Roman" panose="02020603050405020304"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09600" y="609600"/>
            <a:ext cx="8001000" cy="2209800"/>
          </a:xfrm>
        </p:spPr>
        <p:txBody>
          <a:bodyPr>
            <a:normAutofit/>
          </a:bodyPr>
          <a:lstStyle/>
          <a:p>
            <a:pPr eaLnBrk="1" hangingPunct="1"/>
            <a:r>
              <a:rPr lang="en-US" altLang="en-US" dirty="0" smtClean="0"/>
              <a:t>Problem solving and critical thinking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dirty="0" smtClean="0"/>
              <a:t>Problem solving: examples</a:t>
            </a:r>
          </a:p>
        </p:txBody>
      </p:sp>
      <p:sp>
        <p:nvSpPr>
          <p:cNvPr id="3" name="AutoShape 2" descr="Image result for problem solving elevator takes too lo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94100"/>
            <a:ext cx="8877300" cy="181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935565"/>
            <a:ext cx="3268133" cy="163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5580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44475"/>
            <a:ext cx="8385175" cy="822325"/>
          </a:xfrm>
          <a:noFill/>
          <a:ln/>
        </p:spPr>
        <p:txBody>
          <a:bodyPr/>
          <a:lstStyle/>
          <a:p>
            <a:pPr algn="ctr"/>
            <a:r>
              <a:rPr lang="en-US" altLang="en-US" sz="4000">
                <a:latin typeface="Arial Unicode MS" pitchFamily="34" charset="-128"/>
                <a:ea typeface="Arial Unicode MS" pitchFamily="34" charset="-128"/>
                <a:cs typeface="Arial Unicode MS" pitchFamily="34" charset="-128"/>
              </a:rPr>
              <a:t>Four Aspects of Critical Thinking</a:t>
            </a:r>
          </a:p>
        </p:txBody>
      </p:sp>
      <p:sp>
        <p:nvSpPr>
          <p:cNvPr id="9219" name="Rectangle 3"/>
          <p:cNvSpPr>
            <a:spLocks noGrp="1" noChangeArrowheads="1"/>
          </p:cNvSpPr>
          <p:nvPr>
            <p:ph type="body" idx="1"/>
          </p:nvPr>
        </p:nvSpPr>
        <p:spPr>
          <a:xfrm>
            <a:off x="990600" y="1981200"/>
            <a:ext cx="7162800" cy="3657600"/>
          </a:xfrm>
          <a:noFill/>
          <a:ln/>
        </p:spPr>
        <p:txBody>
          <a:bodyPr>
            <a:normAutofit fontScale="77500" lnSpcReduction="20000"/>
          </a:bodyPr>
          <a:lstStyle/>
          <a:p>
            <a:r>
              <a:rPr lang="en-US" altLang="en-US" sz="2800" b="1" dirty="0">
                <a:latin typeface="Arial Unicode MS" pitchFamily="34" charset="-128"/>
                <a:ea typeface="Arial Unicode MS" pitchFamily="34" charset="-128"/>
                <a:cs typeface="Arial Unicode MS" pitchFamily="34" charset="-128"/>
              </a:rPr>
              <a:t>Abstract Thinking:</a:t>
            </a:r>
          </a:p>
          <a:p>
            <a:pPr>
              <a:buFont typeface="Wingdings" pitchFamily="2" charset="2"/>
              <a:buNone/>
            </a:pPr>
            <a:r>
              <a:rPr lang="en-US" altLang="en-US" sz="2800" b="1" dirty="0">
                <a:latin typeface="Arial Unicode MS" pitchFamily="34" charset="-128"/>
                <a:ea typeface="Arial Unicode MS" pitchFamily="34" charset="-128"/>
                <a:cs typeface="Arial Unicode MS" pitchFamily="34" charset="-128"/>
              </a:rPr>
              <a:t>		</a:t>
            </a:r>
            <a:r>
              <a:rPr lang="en-US" altLang="en-US" sz="2800" i="1" dirty="0">
                <a:solidFill>
                  <a:schemeClr val="folHlink"/>
                </a:solidFill>
                <a:latin typeface="Arial Unicode MS" pitchFamily="34" charset="-128"/>
                <a:ea typeface="Arial Unicode MS" pitchFamily="34" charset="-128"/>
                <a:cs typeface="Arial Unicode MS" pitchFamily="34" charset="-128"/>
              </a:rPr>
              <a:t>thinking past what your senses tell you</a:t>
            </a:r>
          </a:p>
          <a:p>
            <a:endParaRPr lang="en-US" altLang="en-US" sz="2800" b="1" dirty="0" smtClean="0">
              <a:latin typeface="Arial Unicode MS" pitchFamily="34" charset="-128"/>
              <a:ea typeface="Arial Unicode MS" pitchFamily="34" charset="-128"/>
              <a:cs typeface="Arial Unicode MS" pitchFamily="34" charset="-128"/>
            </a:endParaRPr>
          </a:p>
          <a:p>
            <a:r>
              <a:rPr lang="en-US" altLang="en-US" sz="2800" b="1" dirty="0" smtClean="0">
                <a:latin typeface="Arial Unicode MS" pitchFamily="34" charset="-128"/>
                <a:ea typeface="Arial Unicode MS" pitchFamily="34" charset="-128"/>
                <a:cs typeface="Arial Unicode MS" pitchFamily="34" charset="-128"/>
              </a:rPr>
              <a:t>Creative </a:t>
            </a:r>
            <a:r>
              <a:rPr lang="en-US" altLang="en-US" sz="2800" b="1" dirty="0">
                <a:latin typeface="Arial Unicode MS" pitchFamily="34" charset="-128"/>
                <a:ea typeface="Arial Unicode MS" pitchFamily="34" charset="-128"/>
                <a:cs typeface="Arial Unicode MS" pitchFamily="34" charset="-128"/>
              </a:rPr>
              <a:t>Thinking: </a:t>
            </a:r>
          </a:p>
          <a:p>
            <a:pPr>
              <a:buFont typeface="Wingdings" pitchFamily="2" charset="2"/>
              <a:buNone/>
            </a:pPr>
            <a:r>
              <a:rPr lang="en-US" altLang="en-US" sz="2800" b="1" dirty="0">
                <a:latin typeface="Arial Unicode MS" pitchFamily="34" charset="-128"/>
                <a:ea typeface="Arial Unicode MS" pitchFamily="34" charset="-128"/>
                <a:cs typeface="Arial Unicode MS" pitchFamily="34" charset="-128"/>
              </a:rPr>
              <a:t>		</a:t>
            </a:r>
            <a:r>
              <a:rPr lang="en-US" altLang="en-US" sz="2800" i="1" dirty="0">
                <a:solidFill>
                  <a:schemeClr val="folHlink"/>
                </a:solidFill>
                <a:latin typeface="Arial Unicode MS" pitchFamily="34" charset="-128"/>
                <a:ea typeface="Arial Unicode MS" pitchFamily="34" charset="-128"/>
                <a:cs typeface="Arial Unicode MS" pitchFamily="34" charset="-128"/>
              </a:rPr>
              <a:t>thinking “out of the box,” innovating</a:t>
            </a:r>
          </a:p>
          <a:p>
            <a:endParaRPr lang="en-US" altLang="en-US" sz="2800" b="1" dirty="0" smtClean="0">
              <a:latin typeface="Arial Unicode MS" pitchFamily="34" charset="-128"/>
              <a:ea typeface="Arial Unicode MS" pitchFamily="34" charset="-128"/>
              <a:cs typeface="Arial Unicode MS" pitchFamily="34" charset="-128"/>
            </a:endParaRPr>
          </a:p>
          <a:p>
            <a:r>
              <a:rPr lang="en-US" altLang="en-US" sz="2800" b="1" dirty="0" smtClean="0">
                <a:latin typeface="Arial Unicode MS" pitchFamily="34" charset="-128"/>
                <a:ea typeface="Arial Unicode MS" pitchFamily="34" charset="-128"/>
                <a:cs typeface="Arial Unicode MS" pitchFamily="34" charset="-128"/>
              </a:rPr>
              <a:t>Systematic </a:t>
            </a:r>
            <a:r>
              <a:rPr lang="en-US" altLang="en-US" sz="2800" b="1" dirty="0">
                <a:latin typeface="Arial Unicode MS" pitchFamily="34" charset="-128"/>
                <a:ea typeface="Arial Unicode MS" pitchFamily="34" charset="-128"/>
                <a:cs typeface="Arial Unicode MS" pitchFamily="34" charset="-128"/>
              </a:rPr>
              <a:t>Thinking: </a:t>
            </a:r>
          </a:p>
          <a:p>
            <a:pPr>
              <a:buFont typeface="Wingdings" pitchFamily="2" charset="2"/>
              <a:buNone/>
            </a:pPr>
            <a:r>
              <a:rPr lang="en-US" altLang="en-US" sz="2800" b="1" dirty="0">
                <a:latin typeface="Arial Unicode MS" pitchFamily="34" charset="-128"/>
                <a:ea typeface="Arial Unicode MS" pitchFamily="34" charset="-128"/>
                <a:cs typeface="Arial Unicode MS" pitchFamily="34" charset="-128"/>
              </a:rPr>
              <a:t>		</a:t>
            </a:r>
            <a:r>
              <a:rPr lang="en-US" altLang="en-US" sz="2800" i="1" dirty="0">
                <a:solidFill>
                  <a:schemeClr val="folHlink"/>
                </a:solidFill>
                <a:latin typeface="Arial Unicode MS" pitchFamily="34" charset="-128"/>
                <a:ea typeface="Arial Unicode MS" pitchFamily="34" charset="-128"/>
                <a:cs typeface="Arial Unicode MS" pitchFamily="34" charset="-128"/>
              </a:rPr>
              <a:t>organizing your thoughts into logical steps</a:t>
            </a:r>
          </a:p>
          <a:p>
            <a:endParaRPr lang="en-US" altLang="en-US" sz="2800" b="1" dirty="0">
              <a:latin typeface="Arial Unicode MS" pitchFamily="34" charset="-128"/>
              <a:ea typeface="Arial Unicode MS" pitchFamily="34" charset="-128"/>
              <a:cs typeface="Arial Unicode MS" pitchFamily="34" charset="-128"/>
            </a:endParaRPr>
          </a:p>
          <a:p>
            <a:r>
              <a:rPr lang="en-US" altLang="en-US" sz="2800" b="1" dirty="0" smtClean="0">
                <a:latin typeface="Arial Unicode MS" pitchFamily="34" charset="-128"/>
                <a:ea typeface="Arial Unicode MS" pitchFamily="34" charset="-128"/>
                <a:cs typeface="Arial Unicode MS" pitchFamily="34" charset="-128"/>
              </a:rPr>
              <a:t>Communicative </a:t>
            </a:r>
            <a:r>
              <a:rPr lang="en-US" altLang="en-US" sz="2800" b="1" dirty="0">
                <a:latin typeface="Arial Unicode MS" pitchFamily="34" charset="-128"/>
                <a:ea typeface="Arial Unicode MS" pitchFamily="34" charset="-128"/>
                <a:cs typeface="Arial Unicode MS" pitchFamily="34" charset="-128"/>
              </a:rPr>
              <a:t>Thinking:</a:t>
            </a:r>
          </a:p>
          <a:p>
            <a:pPr lvl="1">
              <a:buFont typeface="Wingdings" pitchFamily="2" charset="2"/>
              <a:buNone/>
            </a:pPr>
            <a:r>
              <a:rPr lang="en-US" altLang="en-US" sz="2400" b="1" dirty="0">
                <a:latin typeface="Arial Unicode MS" pitchFamily="34" charset="-128"/>
                <a:ea typeface="Arial Unicode MS" pitchFamily="34" charset="-128"/>
                <a:cs typeface="Arial Unicode MS" pitchFamily="34" charset="-128"/>
              </a:rPr>
              <a:t>	 </a:t>
            </a:r>
            <a:r>
              <a:rPr lang="en-US" altLang="en-US" sz="2800" i="1" dirty="0">
                <a:solidFill>
                  <a:schemeClr val="folHlink"/>
                </a:solidFill>
                <a:latin typeface="Arial Unicode MS" pitchFamily="34" charset="-128"/>
                <a:ea typeface="Arial Unicode MS" pitchFamily="34" charset="-128"/>
                <a:cs typeface="Arial Unicode MS" pitchFamily="34" charset="-128"/>
              </a:rPr>
              <a:t>being precise in giving</a:t>
            </a:r>
            <a:r>
              <a:rPr lang="en-US" altLang="en-US" sz="2800" dirty="0">
                <a:solidFill>
                  <a:schemeClr val="folHlink"/>
                </a:solidFill>
                <a:latin typeface="Arial Unicode MS" pitchFamily="34" charset="-128"/>
                <a:ea typeface="Arial Unicode MS" pitchFamily="34" charset="-128"/>
                <a:cs typeface="Arial Unicode MS" pitchFamily="34" charset="-128"/>
              </a:rPr>
              <a:t> </a:t>
            </a:r>
            <a:r>
              <a:rPr lang="en-US" altLang="en-US" sz="2800" i="1" dirty="0">
                <a:solidFill>
                  <a:schemeClr val="folHlink"/>
                </a:solidFill>
                <a:latin typeface="Arial Unicode MS" pitchFamily="34" charset="-128"/>
                <a:ea typeface="Arial Unicode MS" pitchFamily="34" charset="-128"/>
                <a:cs typeface="Arial Unicode MS" pitchFamily="34" charset="-128"/>
              </a:rPr>
              <a:t> your ideas to </a:t>
            </a:r>
            <a:r>
              <a:rPr lang="en-US" altLang="en-US" sz="2800" i="1" dirty="0" smtClean="0">
                <a:solidFill>
                  <a:schemeClr val="folHlink"/>
                </a:solidFill>
                <a:latin typeface="Arial Unicode MS" pitchFamily="34" charset="-128"/>
                <a:ea typeface="Arial Unicode MS" pitchFamily="34" charset="-128"/>
                <a:cs typeface="Arial Unicode MS" pitchFamily="34" charset="-128"/>
              </a:rPr>
              <a:t>others</a:t>
            </a:r>
            <a:endParaRPr lang="en-US" altLang="en-US" sz="2800" i="1" dirty="0">
              <a:solidFill>
                <a:schemeClr val="folHlink"/>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12357959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pRg st="0" end="0"/>
                                            </p:txEl>
                                          </p:spTgt>
                                        </p:tgtEl>
                                        <p:attrNameLst>
                                          <p:attrName>style.visibility</p:attrName>
                                        </p:attrNameLst>
                                      </p:cBhvr>
                                      <p:to>
                                        <p:strVal val="visible"/>
                                      </p:to>
                                    </p:set>
                                    <p:anim calcmode="lin" valueType="num">
                                      <p:cBhvr additive="base">
                                        <p:cTn id="13"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9">
                                            <p:txEl>
                                              <p:pRg st="1" end="1"/>
                                            </p:txEl>
                                          </p:spTgt>
                                        </p:tgtEl>
                                        <p:attrNameLst>
                                          <p:attrName>style.visibility</p:attrName>
                                        </p:attrNameLst>
                                      </p:cBhvr>
                                      <p:to>
                                        <p:strVal val="visible"/>
                                      </p:to>
                                    </p:set>
                                    <p:anim calcmode="lin" valueType="num">
                                      <p:cBhvr additive="base">
                                        <p:cTn id="19" dur="500" fill="hold"/>
                                        <p:tgtEl>
                                          <p:spTgt spid="921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 calcmode="lin" valueType="num">
                                      <p:cBhvr additive="base">
                                        <p:cTn id="25" dur="500" fill="hold"/>
                                        <p:tgtEl>
                                          <p:spTgt spid="92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219">
                                            <p:txEl>
                                              <p:pRg st="4" end="4"/>
                                            </p:txEl>
                                          </p:spTgt>
                                        </p:tgtEl>
                                        <p:attrNameLst>
                                          <p:attrName>style.visibility</p:attrName>
                                        </p:attrNameLst>
                                      </p:cBhvr>
                                      <p:to>
                                        <p:strVal val="visible"/>
                                      </p:to>
                                    </p:set>
                                    <p:anim calcmode="lin" valueType="num">
                                      <p:cBhvr additive="base">
                                        <p:cTn id="31" dur="500" fill="hold"/>
                                        <p:tgtEl>
                                          <p:spTgt spid="92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 calcmode="lin" valueType="num">
                                      <p:cBhvr additive="base">
                                        <p:cTn id="37" dur="500" fill="hold"/>
                                        <p:tgtEl>
                                          <p:spTgt spid="921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2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219">
                                            <p:txEl>
                                              <p:pRg st="7" end="7"/>
                                            </p:txEl>
                                          </p:spTgt>
                                        </p:tgtEl>
                                        <p:attrNameLst>
                                          <p:attrName>style.visibility</p:attrName>
                                        </p:attrNameLst>
                                      </p:cBhvr>
                                      <p:to>
                                        <p:strVal val="visible"/>
                                      </p:to>
                                    </p:set>
                                    <p:anim calcmode="lin" valueType="num">
                                      <p:cBhvr additive="base">
                                        <p:cTn id="43" dur="500" fill="hold"/>
                                        <p:tgtEl>
                                          <p:spTgt spid="9219">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21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219">
                                            <p:txEl>
                                              <p:pRg st="9" end="9"/>
                                            </p:txEl>
                                          </p:spTgt>
                                        </p:tgtEl>
                                        <p:attrNameLst>
                                          <p:attrName>style.visibility</p:attrName>
                                        </p:attrNameLst>
                                      </p:cBhvr>
                                      <p:to>
                                        <p:strVal val="visible"/>
                                      </p:to>
                                    </p:set>
                                    <p:anim calcmode="lin" valueType="num">
                                      <p:cBhvr additive="base">
                                        <p:cTn id="49" dur="500" fill="hold"/>
                                        <p:tgtEl>
                                          <p:spTgt spid="9219">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219">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9219">
                                            <p:txEl>
                                              <p:pRg st="10" end="10"/>
                                            </p:txEl>
                                          </p:spTgt>
                                        </p:tgtEl>
                                        <p:attrNameLst>
                                          <p:attrName>style.visibility</p:attrName>
                                        </p:attrNameLst>
                                      </p:cBhvr>
                                      <p:to>
                                        <p:strVal val="visible"/>
                                      </p:to>
                                    </p:set>
                                    <p:anim calcmode="lin" valueType="num">
                                      <p:cBhvr additive="base">
                                        <p:cTn id="53" dur="500" fill="hold"/>
                                        <p:tgtEl>
                                          <p:spTgt spid="9219">
                                            <p:txEl>
                                              <p:pRg st="10" end="1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9219">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autoUpdateAnimBg="0"/>
      <p:bldP spid="921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28600"/>
            <a:ext cx="7775575" cy="746125"/>
          </a:xfrm>
          <a:noFill/>
          <a:ln/>
        </p:spPr>
        <p:txBody>
          <a:bodyPr/>
          <a:lstStyle/>
          <a:p>
            <a:pPr algn="ctr"/>
            <a:r>
              <a:rPr lang="en-US" altLang="en-US">
                <a:latin typeface="Arial Unicode MS" pitchFamily="34" charset="-128"/>
                <a:ea typeface="Arial Unicode MS" pitchFamily="34" charset="-128"/>
                <a:cs typeface="Arial Unicode MS" pitchFamily="34" charset="-128"/>
              </a:rPr>
              <a:t>Critical Thinkers</a:t>
            </a:r>
          </a:p>
        </p:txBody>
      </p:sp>
      <p:sp>
        <p:nvSpPr>
          <p:cNvPr id="13315" name="Rectangle 3"/>
          <p:cNvSpPr>
            <a:spLocks noGrp="1" noChangeArrowheads="1"/>
          </p:cNvSpPr>
          <p:nvPr>
            <p:ph type="body" idx="1"/>
          </p:nvPr>
        </p:nvSpPr>
        <p:spPr>
          <a:xfrm>
            <a:off x="609600" y="1600200"/>
            <a:ext cx="8007350" cy="4114800"/>
          </a:xfrm>
          <a:noFill/>
          <a:ln/>
        </p:spPr>
        <p:txBody>
          <a:bodyPr>
            <a:normAutofit/>
          </a:bodyPr>
          <a:lstStyle/>
          <a:p>
            <a:pPr marL="109728" indent="0">
              <a:lnSpc>
                <a:spcPct val="80000"/>
              </a:lnSpc>
              <a:buClr>
                <a:schemeClr val="tx1"/>
              </a:buClr>
              <a:buNone/>
            </a:pPr>
            <a:endParaRPr lang="en-US" altLang="en-US" dirty="0">
              <a:latin typeface="Arial Unicode MS" pitchFamily="34" charset="-128"/>
              <a:ea typeface="Arial Unicode MS" pitchFamily="34" charset="-128"/>
              <a:cs typeface="Arial Unicode MS" pitchFamily="34" charset="-128"/>
            </a:endParaRPr>
          </a:p>
          <a:p>
            <a:pPr>
              <a:lnSpc>
                <a:spcPct val="80000"/>
              </a:lnSpc>
              <a:buClr>
                <a:schemeClr val="tx1"/>
              </a:buClr>
            </a:pPr>
            <a:r>
              <a:rPr lang="en-US" altLang="en-US" sz="2600" dirty="0" smtClean="0">
                <a:latin typeface="Arial Unicode MS" pitchFamily="34" charset="-128"/>
                <a:ea typeface="Arial Unicode MS" pitchFamily="34" charset="-128"/>
                <a:cs typeface="Arial Unicode MS" pitchFamily="34" charset="-128"/>
              </a:rPr>
              <a:t>Acknowledge </a:t>
            </a:r>
            <a:r>
              <a:rPr lang="en-US" altLang="en-US" sz="2600" dirty="0">
                <a:latin typeface="Arial Unicode MS" pitchFamily="34" charset="-128"/>
                <a:ea typeface="Arial Unicode MS" pitchFamily="34" charset="-128"/>
                <a:cs typeface="Arial Unicode MS" pitchFamily="34" charset="-128"/>
              </a:rPr>
              <a:t>personal </a:t>
            </a:r>
            <a:r>
              <a:rPr lang="en-US" altLang="en-US" sz="2600" dirty="0" smtClean="0">
                <a:latin typeface="Arial Unicode MS" pitchFamily="34" charset="-128"/>
                <a:ea typeface="Arial Unicode MS" pitchFamily="34" charset="-128"/>
                <a:cs typeface="Arial Unicode MS" pitchFamily="34" charset="-128"/>
              </a:rPr>
              <a:t>limitations</a:t>
            </a:r>
            <a:endParaRPr lang="en-US" altLang="en-US" sz="2600" dirty="0">
              <a:latin typeface="Arial Unicode MS" pitchFamily="34" charset="-128"/>
              <a:ea typeface="Arial Unicode MS" pitchFamily="34" charset="-128"/>
              <a:cs typeface="Arial Unicode MS" pitchFamily="34" charset="-128"/>
            </a:endParaRPr>
          </a:p>
          <a:p>
            <a:pPr>
              <a:lnSpc>
                <a:spcPct val="80000"/>
              </a:lnSpc>
              <a:buClr>
                <a:schemeClr val="tx1"/>
              </a:buClr>
            </a:pPr>
            <a:r>
              <a:rPr lang="en-US" altLang="en-US" sz="2600" dirty="0">
                <a:latin typeface="Arial Unicode MS" pitchFamily="34" charset="-128"/>
                <a:ea typeface="Arial Unicode MS" pitchFamily="34" charset="-128"/>
                <a:cs typeface="Arial Unicode MS" pitchFamily="34" charset="-128"/>
              </a:rPr>
              <a:t>See problems as exciting </a:t>
            </a:r>
            <a:r>
              <a:rPr lang="en-US" altLang="en-US" sz="2600" dirty="0" smtClean="0">
                <a:latin typeface="Arial Unicode MS" pitchFamily="34" charset="-128"/>
                <a:ea typeface="Arial Unicode MS" pitchFamily="34" charset="-128"/>
                <a:cs typeface="Arial Unicode MS" pitchFamily="34" charset="-128"/>
              </a:rPr>
              <a:t>challenges</a:t>
            </a:r>
            <a:endParaRPr lang="en-US" altLang="en-US" sz="2600" dirty="0">
              <a:latin typeface="Arial Unicode MS" pitchFamily="34" charset="-128"/>
              <a:ea typeface="Arial Unicode MS" pitchFamily="34" charset="-128"/>
              <a:cs typeface="Arial Unicode MS" pitchFamily="34" charset="-128"/>
            </a:endParaRPr>
          </a:p>
          <a:p>
            <a:pPr>
              <a:lnSpc>
                <a:spcPct val="80000"/>
              </a:lnSpc>
              <a:buClr>
                <a:schemeClr val="tx1"/>
              </a:buClr>
            </a:pPr>
            <a:r>
              <a:rPr lang="en-US" altLang="en-US" sz="2600" dirty="0">
                <a:latin typeface="Arial Unicode MS" pitchFamily="34" charset="-128"/>
                <a:ea typeface="Arial Unicode MS" pitchFamily="34" charset="-128"/>
                <a:cs typeface="Arial Unicode MS" pitchFamily="34" charset="-128"/>
              </a:rPr>
              <a:t>Have understanding as a </a:t>
            </a:r>
            <a:r>
              <a:rPr lang="en-US" altLang="en-US" sz="2600" dirty="0" smtClean="0">
                <a:latin typeface="Arial Unicode MS" pitchFamily="34" charset="-128"/>
                <a:ea typeface="Arial Unicode MS" pitchFamily="34" charset="-128"/>
                <a:cs typeface="Arial Unicode MS" pitchFamily="34" charset="-128"/>
              </a:rPr>
              <a:t>goal</a:t>
            </a:r>
            <a:endParaRPr lang="en-US" altLang="en-US" sz="2600" dirty="0">
              <a:latin typeface="Arial Unicode MS" pitchFamily="34" charset="-128"/>
              <a:ea typeface="Arial Unicode MS" pitchFamily="34" charset="-128"/>
              <a:cs typeface="Arial Unicode MS" pitchFamily="34" charset="-128"/>
            </a:endParaRPr>
          </a:p>
          <a:p>
            <a:pPr>
              <a:lnSpc>
                <a:spcPct val="80000"/>
              </a:lnSpc>
              <a:buClr>
                <a:schemeClr val="tx1"/>
              </a:buClr>
            </a:pPr>
            <a:r>
              <a:rPr lang="en-US" altLang="en-US" sz="2600" dirty="0">
                <a:latin typeface="Arial Unicode MS" pitchFamily="34" charset="-128"/>
                <a:ea typeface="Arial Unicode MS" pitchFamily="34" charset="-128"/>
                <a:cs typeface="Arial Unicode MS" pitchFamily="34" charset="-128"/>
              </a:rPr>
              <a:t>Use evidence to make </a:t>
            </a:r>
            <a:r>
              <a:rPr lang="en-US" altLang="en-US" sz="2600" dirty="0" smtClean="0">
                <a:latin typeface="Arial Unicode MS" pitchFamily="34" charset="-128"/>
                <a:ea typeface="Arial Unicode MS" pitchFamily="34" charset="-128"/>
                <a:cs typeface="Arial Unicode MS" pitchFamily="34" charset="-128"/>
              </a:rPr>
              <a:t>judgments</a:t>
            </a:r>
            <a:endParaRPr lang="en-US" altLang="en-US" sz="2600" dirty="0">
              <a:latin typeface="Arial Unicode MS" pitchFamily="34" charset="-128"/>
              <a:ea typeface="Arial Unicode MS" pitchFamily="34" charset="-128"/>
              <a:cs typeface="Arial Unicode MS" pitchFamily="34" charset="-128"/>
            </a:endParaRPr>
          </a:p>
          <a:p>
            <a:pPr>
              <a:lnSpc>
                <a:spcPct val="80000"/>
              </a:lnSpc>
              <a:buClr>
                <a:schemeClr val="tx1"/>
              </a:buClr>
            </a:pPr>
            <a:r>
              <a:rPr lang="en-US" altLang="en-US" sz="2600" dirty="0">
                <a:latin typeface="Arial Unicode MS" pitchFamily="34" charset="-128"/>
                <a:ea typeface="Arial Unicode MS" pitchFamily="34" charset="-128"/>
                <a:cs typeface="Arial Unicode MS" pitchFamily="34" charset="-128"/>
              </a:rPr>
              <a:t>Are interested in others’ </a:t>
            </a:r>
            <a:r>
              <a:rPr lang="en-US" altLang="en-US" sz="2600" dirty="0" smtClean="0">
                <a:latin typeface="Arial Unicode MS" pitchFamily="34" charset="-128"/>
                <a:ea typeface="Arial Unicode MS" pitchFamily="34" charset="-128"/>
                <a:cs typeface="Arial Unicode MS" pitchFamily="34" charset="-128"/>
              </a:rPr>
              <a:t>ideas</a:t>
            </a:r>
            <a:endParaRPr lang="en-US" altLang="en-US" sz="2600" dirty="0">
              <a:latin typeface="Arial Unicode MS" pitchFamily="34" charset="-128"/>
              <a:ea typeface="Arial Unicode MS" pitchFamily="34" charset="-128"/>
              <a:cs typeface="Arial Unicode MS" pitchFamily="34" charset="-128"/>
            </a:endParaRPr>
          </a:p>
          <a:p>
            <a:pPr>
              <a:lnSpc>
                <a:spcPct val="80000"/>
              </a:lnSpc>
              <a:buClr>
                <a:schemeClr val="tx1"/>
              </a:buClr>
            </a:pPr>
            <a:r>
              <a:rPr lang="en-US" altLang="en-US" sz="2600" dirty="0">
                <a:latin typeface="Arial Unicode MS" pitchFamily="34" charset="-128"/>
                <a:ea typeface="Arial Unicode MS" pitchFamily="34" charset="-128"/>
                <a:cs typeface="Arial Unicode MS" pitchFamily="34" charset="-128"/>
              </a:rPr>
              <a:t>Are skeptical of extreme </a:t>
            </a:r>
            <a:r>
              <a:rPr lang="en-US" altLang="en-US" sz="2600" dirty="0" smtClean="0">
                <a:latin typeface="Arial Unicode MS" pitchFamily="34" charset="-128"/>
                <a:ea typeface="Arial Unicode MS" pitchFamily="34" charset="-128"/>
                <a:cs typeface="Arial Unicode MS" pitchFamily="34" charset="-128"/>
              </a:rPr>
              <a:t>views</a:t>
            </a:r>
            <a:endParaRPr lang="en-US" altLang="en-US" sz="2600" dirty="0">
              <a:latin typeface="Arial Unicode MS" pitchFamily="34" charset="-128"/>
              <a:ea typeface="Arial Unicode MS" pitchFamily="34" charset="-128"/>
              <a:cs typeface="Arial Unicode MS" pitchFamily="34" charset="-128"/>
            </a:endParaRPr>
          </a:p>
          <a:p>
            <a:pPr>
              <a:lnSpc>
                <a:spcPct val="80000"/>
              </a:lnSpc>
              <a:buClr>
                <a:schemeClr val="tx1"/>
              </a:buClr>
            </a:pPr>
            <a:r>
              <a:rPr lang="en-US" altLang="en-US" sz="2600" dirty="0">
                <a:latin typeface="Arial Unicode MS" pitchFamily="34" charset="-128"/>
                <a:ea typeface="Arial Unicode MS" pitchFamily="34" charset="-128"/>
                <a:cs typeface="Arial Unicode MS" pitchFamily="34" charset="-128"/>
              </a:rPr>
              <a:t>Think before </a:t>
            </a:r>
            <a:r>
              <a:rPr lang="en-US" altLang="en-US" sz="2600" dirty="0" smtClean="0">
                <a:latin typeface="Arial Unicode MS" pitchFamily="34" charset="-128"/>
                <a:ea typeface="Arial Unicode MS" pitchFamily="34" charset="-128"/>
                <a:cs typeface="Arial Unicode MS" pitchFamily="34" charset="-128"/>
              </a:rPr>
              <a:t>acting</a:t>
            </a:r>
            <a:endParaRPr lang="en-US" altLang="en-US" sz="2600" dirty="0">
              <a:latin typeface="Arial Unicode MS" pitchFamily="34" charset="-128"/>
              <a:ea typeface="Arial Unicode MS" pitchFamily="34" charset="-128"/>
              <a:cs typeface="Arial Unicode MS" pitchFamily="34" charset="-128"/>
            </a:endParaRPr>
          </a:p>
          <a:p>
            <a:pPr>
              <a:lnSpc>
                <a:spcPct val="80000"/>
              </a:lnSpc>
              <a:buClr>
                <a:schemeClr val="tx1"/>
              </a:buClr>
            </a:pPr>
            <a:r>
              <a:rPr lang="en-US" altLang="en-US" sz="2600" dirty="0">
                <a:latin typeface="Arial Unicode MS" pitchFamily="34" charset="-128"/>
                <a:ea typeface="Arial Unicode MS" pitchFamily="34" charset="-128"/>
                <a:cs typeface="Arial Unicode MS" pitchFamily="34" charset="-128"/>
              </a:rPr>
              <a:t>Avoid emotionalism</a:t>
            </a:r>
          </a:p>
          <a:p>
            <a:pPr>
              <a:lnSpc>
                <a:spcPct val="80000"/>
              </a:lnSpc>
              <a:buClr>
                <a:schemeClr val="tx1"/>
              </a:buClr>
            </a:pPr>
            <a:r>
              <a:rPr lang="en-US" altLang="en-US" sz="2600" dirty="0">
                <a:latin typeface="Arial Unicode MS" pitchFamily="34" charset="-128"/>
                <a:ea typeface="Arial Unicode MS" pitchFamily="34" charset="-128"/>
                <a:cs typeface="Arial Unicode MS" pitchFamily="34" charset="-128"/>
              </a:rPr>
              <a:t>Keep an open mind</a:t>
            </a:r>
          </a:p>
        </p:txBody>
      </p:sp>
      <p:pic>
        <p:nvPicPr>
          <p:cNvPr id="13316"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2819400"/>
            <a:ext cx="1773238" cy="267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962757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33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31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31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31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31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13316"/>
                                        </p:tgtEl>
                                        <p:attrNameLst>
                                          <p:attrName>style.visibility</p:attrName>
                                        </p:attrNameLst>
                                      </p:cBhvr>
                                      <p:to>
                                        <p:strVal val="visible"/>
                                      </p:to>
                                    </p:set>
                                    <p:animEffect transition="in" filter="checkerboard(across)">
                                      <p:cBhvr>
                                        <p:cTn id="4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advAuto="0"/>
      <p:bldP spid="1331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44475"/>
            <a:ext cx="8385175" cy="822325"/>
          </a:xfrm>
          <a:noFill/>
          <a:ln/>
        </p:spPr>
        <p:txBody>
          <a:bodyPr/>
          <a:lstStyle/>
          <a:p>
            <a:pPr algn="ctr"/>
            <a:r>
              <a:rPr lang="en-US" altLang="en-US">
                <a:latin typeface="Arial Unicode MS" pitchFamily="34" charset="-128"/>
                <a:ea typeface="Arial Unicode MS" pitchFamily="34" charset="-128"/>
                <a:cs typeface="Arial Unicode MS" pitchFamily="34" charset="-128"/>
              </a:rPr>
              <a:t>Uncritical Thinkers</a:t>
            </a:r>
          </a:p>
        </p:txBody>
      </p:sp>
      <p:sp>
        <p:nvSpPr>
          <p:cNvPr id="15363" name="Rectangle 3"/>
          <p:cNvSpPr>
            <a:spLocks noGrp="1" noChangeArrowheads="1"/>
          </p:cNvSpPr>
          <p:nvPr>
            <p:ph type="body" idx="1"/>
          </p:nvPr>
        </p:nvSpPr>
        <p:spPr>
          <a:xfrm>
            <a:off x="389467" y="1524000"/>
            <a:ext cx="5935133" cy="4191000"/>
          </a:xfrm>
          <a:noFill/>
          <a:ln/>
        </p:spPr>
        <p:txBody>
          <a:bodyPr>
            <a:normAutofit/>
          </a:bodyPr>
          <a:lstStyle/>
          <a:p>
            <a:pPr>
              <a:buClr>
                <a:schemeClr val="tx1"/>
              </a:buClr>
              <a:buFontTx/>
              <a:buChar char="o"/>
            </a:pPr>
            <a:r>
              <a:rPr lang="en-US" altLang="en-US" dirty="0">
                <a:latin typeface="Arial Unicode MS" pitchFamily="34" charset="-128"/>
                <a:ea typeface="Arial Unicode MS" pitchFamily="34" charset="-128"/>
                <a:cs typeface="Arial Unicode MS" pitchFamily="34" charset="-128"/>
              </a:rPr>
              <a:t>Pretend to know more than they do.</a:t>
            </a:r>
          </a:p>
          <a:p>
            <a:pPr>
              <a:buClr>
                <a:schemeClr val="tx1"/>
              </a:buClr>
              <a:buFontTx/>
              <a:buChar char="o"/>
            </a:pPr>
            <a:r>
              <a:rPr lang="en-US" altLang="en-US" dirty="0">
                <a:latin typeface="Arial Unicode MS" pitchFamily="34" charset="-128"/>
                <a:ea typeface="Arial Unicode MS" pitchFamily="34" charset="-128"/>
                <a:cs typeface="Arial Unicode MS" pitchFamily="34" charset="-128"/>
              </a:rPr>
              <a:t>Get annoyed by problems.</a:t>
            </a:r>
          </a:p>
          <a:p>
            <a:pPr>
              <a:buClr>
                <a:schemeClr val="tx1"/>
              </a:buClr>
              <a:buFontTx/>
              <a:buChar char="o"/>
            </a:pPr>
            <a:r>
              <a:rPr lang="en-US" altLang="en-US" dirty="0">
                <a:latin typeface="Arial Unicode MS" pitchFamily="34" charset="-128"/>
                <a:ea typeface="Arial Unicode MS" pitchFamily="34" charset="-128"/>
                <a:cs typeface="Arial Unicode MS" pitchFamily="34" charset="-128"/>
              </a:rPr>
              <a:t>Are impatient.</a:t>
            </a:r>
          </a:p>
          <a:p>
            <a:pPr>
              <a:buClr>
                <a:schemeClr val="tx1"/>
              </a:buClr>
              <a:buFontTx/>
              <a:buChar char="o"/>
            </a:pPr>
            <a:r>
              <a:rPr lang="en-US" altLang="en-US" dirty="0">
                <a:latin typeface="Arial Unicode MS" pitchFamily="34" charset="-128"/>
                <a:ea typeface="Arial Unicode MS" pitchFamily="34" charset="-128"/>
                <a:cs typeface="Arial Unicode MS" pitchFamily="34" charset="-128"/>
              </a:rPr>
              <a:t>Judge on first impressions and intuition.</a:t>
            </a:r>
          </a:p>
          <a:p>
            <a:pPr>
              <a:buClr>
                <a:schemeClr val="tx1"/>
              </a:buClr>
              <a:buFontTx/>
              <a:buChar char="o"/>
            </a:pPr>
            <a:r>
              <a:rPr lang="en-US" altLang="en-US" dirty="0">
                <a:latin typeface="Arial Unicode MS" pitchFamily="34" charset="-128"/>
                <a:ea typeface="Arial Unicode MS" pitchFamily="34" charset="-128"/>
                <a:cs typeface="Arial Unicode MS" pitchFamily="34" charset="-128"/>
              </a:rPr>
              <a:t>Focus on their own opinions.</a:t>
            </a:r>
          </a:p>
          <a:p>
            <a:pPr>
              <a:buClr>
                <a:schemeClr val="tx1"/>
              </a:buClr>
              <a:buFontTx/>
              <a:buChar char="o"/>
            </a:pPr>
            <a:r>
              <a:rPr lang="en-US" altLang="en-US" dirty="0">
                <a:latin typeface="Arial Unicode MS" pitchFamily="34" charset="-128"/>
                <a:ea typeface="Arial Unicode MS" pitchFamily="34" charset="-128"/>
                <a:cs typeface="Arial Unicode MS" pitchFamily="34" charset="-128"/>
              </a:rPr>
              <a:t>Look only for ideas like their own.</a:t>
            </a:r>
          </a:p>
          <a:p>
            <a:pPr>
              <a:buClr>
                <a:schemeClr val="tx1"/>
              </a:buClr>
              <a:buFontTx/>
              <a:buChar char="o"/>
            </a:pPr>
            <a:r>
              <a:rPr lang="en-US" altLang="en-US" dirty="0">
                <a:latin typeface="Arial Unicode MS" pitchFamily="34" charset="-128"/>
                <a:ea typeface="Arial Unicode MS" pitchFamily="34" charset="-128"/>
                <a:cs typeface="Arial Unicode MS" pitchFamily="34" charset="-128"/>
              </a:rPr>
              <a:t>Are guided by feelings rather than thoughts.</a:t>
            </a:r>
          </a:p>
          <a:p>
            <a:pPr>
              <a:buClr>
                <a:schemeClr val="tx1"/>
              </a:buClr>
              <a:buFontTx/>
              <a:buChar char="o"/>
            </a:pPr>
            <a:r>
              <a:rPr lang="en-US" altLang="en-US" dirty="0">
                <a:latin typeface="Arial Unicode MS" pitchFamily="34" charset="-128"/>
                <a:ea typeface="Arial Unicode MS" pitchFamily="34" charset="-128"/>
                <a:cs typeface="Arial Unicode MS" pitchFamily="34" charset="-128"/>
              </a:rPr>
              <a:t>Claim that thinking gives them a headache.</a:t>
            </a:r>
          </a:p>
          <a:p>
            <a:pPr>
              <a:buFont typeface="Wingdings" pitchFamily="2" charset="2"/>
              <a:buNone/>
            </a:pPr>
            <a:endParaRPr lang="en-US" altLang="en-US" sz="2800" dirty="0">
              <a:latin typeface="Arial Unicode MS" pitchFamily="34" charset="-128"/>
              <a:ea typeface="Arial Unicode MS" pitchFamily="34" charset="-128"/>
              <a:cs typeface="Arial Unicode MS" pitchFamily="34" charset="-128"/>
            </a:endParaRPr>
          </a:p>
          <a:p>
            <a:pPr>
              <a:buFont typeface="Wingdings" pitchFamily="2" charset="2"/>
              <a:buNone/>
            </a:pPr>
            <a:endParaRPr lang="en-US" altLang="en-US" sz="2800" dirty="0">
              <a:latin typeface="Arial Unicode MS" pitchFamily="34" charset="-128"/>
              <a:ea typeface="Arial Unicode MS" pitchFamily="34" charset="-128"/>
              <a:cs typeface="Arial Unicode MS" pitchFamily="34" charset="-128"/>
            </a:endParaRPr>
          </a:p>
          <a:p>
            <a:pPr>
              <a:buFont typeface="Wingdings" pitchFamily="2" charset="2"/>
              <a:buNone/>
            </a:pPr>
            <a:endParaRPr lang="en-US" altLang="en-US" sz="2800" dirty="0">
              <a:latin typeface="Arial Unicode MS" pitchFamily="34" charset="-128"/>
              <a:ea typeface="Arial Unicode MS" pitchFamily="34" charset="-128"/>
              <a:cs typeface="Arial Unicode MS" pitchFamily="34" charset="-128"/>
            </a:endParaRPr>
          </a:p>
        </p:txBody>
      </p:sp>
      <p:pic>
        <p:nvPicPr>
          <p:cNvPr id="15364"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7959" y="3810000"/>
            <a:ext cx="1333698"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367" name="Group 7"/>
          <p:cNvGrpSpPr>
            <a:grpSpLocks/>
          </p:cNvGrpSpPr>
          <p:nvPr/>
        </p:nvGrpSpPr>
        <p:grpSpPr bwMode="auto">
          <a:xfrm>
            <a:off x="6873857" y="2310325"/>
            <a:ext cx="1447800" cy="1447800"/>
            <a:chOff x="4224" y="720"/>
            <a:chExt cx="1345" cy="1291"/>
          </a:xfrm>
        </p:grpSpPr>
        <p:sp>
          <p:nvSpPr>
            <p:cNvPr id="15365" name="Freeform 5"/>
            <p:cNvSpPr>
              <a:spLocks/>
            </p:cNvSpPr>
            <p:nvPr/>
          </p:nvSpPr>
          <p:spPr bwMode="auto">
            <a:xfrm>
              <a:off x="4224" y="720"/>
              <a:ext cx="1345" cy="1291"/>
            </a:xfrm>
            <a:custGeom>
              <a:avLst/>
              <a:gdLst>
                <a:gd name="T0" fmla="*/ 224 w 1345"/>
                <a:gd name="T1" fmla="*/ 0 h 1291"/>
                <a:gd name="T2" fmla="*/ 179 w 1345"/>
                <a:gd name="T3" fmla="*/ 4 h 1291"/>
                <a:gd name="T4" fmla="*/ 137 w 1345"/>
                <a:gd name="T5" fmla="*/ 14 h 1291"/>
                <a:gd name="T6" fmla="*/ 99 w 1345"/>
                <a:gd name="T7" fmla="*/ 30 h 1291"/>
                <a:gd name="T8" fmla="*/ 66 w 1345"/>
                <a:gd name="T9" fmla="*/ 52 h 1291"/>
                <a:gd name="T10" fmla="*/ 39 w 1345"/>
                <a:gd name="T11" fmla="*/ 78 h 1291"/>
                <a:gd name="T12" fmla="*/ 18 w 1345"/>
                <a:gd name="T13" fmla="*/ 108 h 1291"/>
                <a:gd name="T14" fmla="*/ 5 w 1345"/>
                <a:gd name="T15" fmla="*/ 141 h 1291"/>
                <a:gd name="T16" fmla="*/ 0 w 1345"/>
                <a:gd name="T17" fmla="*/ 176 h 1291"/>
                <a:gd name="T18" fmla="*/ 0 w 1345"/>
                <a:gd name="T19" fmla="*/ 616 h 1291"/>
                <a:gd name="T20" fmla="*/ 0 w 1345"/>
                <a:gd name="T21" fmla="*/ 880 h 1291"/>
                <a:gd name="T22" fmla="*/ 5 w 1345"/>
                <a:gd name="T23" fmla="*/ 916 h 1291"/>
                <a:gd name="T24" fmla="*/ 18 w 1345"/>
                <a:gd name="T25" fmla="*/ 949 h 1291"/>
                <a:gd name="T26" fmla="*/ 39 w 1345"/>
                <a:gd name="T27" fmla="*/ 979 h 1291"/>
                <a:gd name="T28" fmla="*/ 66 w 1345"/>
                <a:gd name="T29" fmla="*/ 1005 h 1291"/>
                <a:gd name="T30" fmla="*/ 99 w 1345"/>
                <a:gd name="T31" fmla="*/ 1026 h 1291"/>
                <a:gd name="T32" fmla="*/ 137 w 1345"/>
                <a:gd name="T33" fmla="*/ 1042 h 1291"/>
                <a:gd name="T34" fmla="*/ 179 w 1345"/>
                <a:gd name="T35" fmla="*/ 1052 h 1291"/>
                <a:gd name="T36" fmla="*/ 224 w 1345"/>
                <a:gd name="T37" fmla="*/ 1056 h 1291"/>
                <a:gd name="T38" fmla="*/ 454 w 1345"/>
                <a:gd name="T39" fmla="*/ 1290 h 1291"/>
                <a:gd name="T40" fmla="*/ 560 w 1345"/>
                <a:gd name="T41" fmla="*/ 1056 h 1291"/>
                <a:gd name="T42" fmla="*/ 1120 w 1345"/>
                <a:gd name="T43" fmla="*/ 1056 h 1291"/>
                <a:gd name="T44" fmla="*/ 1165 w 1345"/>
                <a:gd name="T45" fmla="*/ 1052 h 1291"/>
                <a:gd name="T46" fmla="*/ 1207 w 1345"/>
                <a:gd name="T47" fmla="*/ 1042 h 1291"/>
                <a:gd name="T48" fmla="*/ 1246 w 1345"/>
                <a:gd name="T49" fmla="*/ 1026 h 1291"/>
                <a:gd name="T50" fmla="*/ 1279 w 1345"/>
                <a:gd name="T51" fmla="*/ 1005 h 1291"/>
                <a:gd name="T52" fmla="*/ 1306 w 1345"/>
                <a:gd name="T53" fmla="*/ 979 h 1291"/>
                <a:gd name="T54" fmla="*/ 1327 w 1345"/>
                <a:gd name="T55" fmla="*/ 949 h 1291"/>
                <a:gd name="T56" fmla="*/ 1340 w 1345"/>
                <a:gd name="T57" fmla="*/ 916 h 1291"/>
                <a:gd name="T58" fmla="*/ 1344 w 1345"/>
                <a:gd name="T59" fmla="*/ 880 h 1291"/>
                <a:gd name="T60" fmla="*/ 1344 w 1345"/>
                <a:gd name="T61" fmla="*/ 616 h 1291"/>
                <a:gd name="T62" fmla="*/ 1344 w 1345"/>
                <a:gd name="T63" fmla="*/ 176 h 1291"/>
                <a:gd name="T64" fmla="*/ 1340 w 1345"/>
                <a:gd name="T65" fmla="*/ 141 h 1291"/>
                <a:gd name="T66" fmla="*/ 1327 w 1345"/>
                <a:gd name="T67" fmla="*/ 108 h 1291"/>
                <a:gd name="T68" fmla="*/ 1306 w 1345"/>
                <a:gd name="T69" fmla="*/ 78 h 1291"/>
                <a:gd name="T70" fmla="*/ 1279 w 1345"/>
                <a:gd name="T71" fmla="*/ 52 h 1291"/>
                <a:gd name="T72" fmla="*/ 1246 w 1345"/>
                <a:gd name="T73" fmla="*/ 30 h 1291"/>
                <a:gd name="T74" fmla="*/ 1207 w 1345"/>
                <a:gd name="T75" fmla="*/ 14 h 1291"/>
                <a:gd name="T76" fmla="*/ 1165 w 1345"/>
                <a:gd name="T77" fmla="*/ 4 h 1291"/>
                <a:gd name="T78" fmla="*/ 1120 w 1345"/>
                <a:gd name="T79" fmla="*/ 0 h 1291"/>
                <a:gd name="T80" fmla="*/ 560 w 1345"/>
                <a:gd name="T81" fmla="*/ 0 h 1291"/>
                <a:gd name="T82" fmla="*/ 224 w 1345"/>
                <a:gd name="T83" fmla="*/ 0 h 1291"/>
                <a:gd name="T84" fmla="*/ 224 w 1345"/>
                <a:gd name="T85" fmla="*/ 0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5" h="1291">
                  <a:moveTo>
                    <a:pt x="224" y="0"/>
                  </a:moveTo>
                  <a:lnTo>
                    <a:pt x="179" y="4"/>
                  </a:lnTo>
                  <a:lnTo>
                    <a:pt x="137" y="14"/>
                  </a:lnTo>
                  <a:lnTo>
                    <a:pt x="99" y="30"/>
                  </a:lnTo>
                  <a:lnTo>
                    <a:pt x="66" y="52"/>
                  </a:lnTo>
                  <a:lnTo>
                    <a:pt x="39" y="78"/>
                  </a:lnTo>
                  <a:lnTo>
                    <a:pt x="18" y="108"/>
                  </a:lnTo>
                  <a:lnTo>
                    <a:pt x="5" y="141"/>
                  </a:lnTo>
                  <a:lnTo>
                    <a:pt x="0" y="176"/>
                  </a:lnTo>
                  <a:lnTo>
                    <a:pt x="0" y="616"/>
                  </a:lnTo>
                  <a:lnTo>
                    <a:pt x="0" y="880"/>
                  </a:lnTo>
                  <a:lnTo>
                    <a:pt x="5" y="916"/>
                  </a:lnTo>
                  <a:lnTo>
                    <a:pt x="18" y="949"/>
                  </a:lnTo>
                  <a:lnTo>
                    <a:pt x="39" y="979"/>
                  </a:lnTo>
                  <a:lnTo>
                    <a:pt x="66" y="1005"/>
                  </a:lnTo>
                  <a:lnTo>
                    <a:pt x="99" y="1026"/>
                  </a:lnTo>
                  <a:lnTo>
                    <a:pt x="137" y="1042"/>
                  </a:lnTo>
                  <a:lnTo>
                    <a:pt x="179" y="1052"/>
                  </a:lnTo>
                  <a:lnTo>
                    <a:pt x="224" y="1056"/>
                  </a:lnTo>
                  <a:lnTo>
                    <a:pt x="454" y="1290"/>
                  </a:lnTo>
                  <a:lnTo>
                    <a:pt x="560" y="1056"/>
                  </a:lnTo>
                  <a:lnTo>
                    <a:pt x="1120" y="1056"/>
                  </a:lnTo>
                  <a:lnTo>
                    <a:pt x="1165" y="1052"/>
                  </a:lnTo>
                  <a:lnTo>
                    <a:pt x="1207" y="1042"/>
                  </a:lnTo>
                  <a:lnTo>
                    <a:pt x="1246" y="1026"/>
                  </a:lnTo>
                  <a:lnTo>
                    <a:pt x="1279" y="1005"/>
                  </a:lnTo>
                  <a:lnTo>
                    <a:pt x="1306" y="979"/>
                  </a:lnTo>
                  <a:lnTo>
                    <a:pt x="1327" y="949"/>
                  </a:lnTo>
                  <a:lnTo>
                    <a:pt x="1340" y="916"/>
                  </a:lnTo>
                  <a:lnTo>
                    <a:pt x="1344" y="880"/>
                  </a:lnTo>
                  <a:lnTo>
                    <a:pt x="1344" y="616"/>
                  </a:lnTo>
                  <a:lnTo>
                    <a:pt x="1344" y="176"/>
                  </a:lnTo>
                  <a:lnTo>
                    <a:pt x="1340" y="141"/>
                  </a:lnTo>
                  <a:lnTo>
                    <a:pt x="1327" y="108"/>
                  </a:lnTo>
                  <a:lnTo>
                    <a:pt x="1306" y="78"/>
                  </a:lnTo>
                  <a:lnTo>
                    <a:pt x="1279" y="52"/>
                  </a:lnTo>
                  <a:lnTo>
                    <a:pt x="1246" y="30"/>
                  </a:lnTo>
                  <a:lnTo>
                    <a:pt x="1207" y="14"/>
                  </a:lnTo>
                  <a:lnTo>
                    <a:pt x="1165" y="4"/>
                  </a:lnTo>
                  <a:lnTo>
                    <a:pt x="1120" y="0"/>
                  </a:lnTo>
                  <a:lnTo>
                    <a:pt x="560" y="0"/>
                  </a:lnTo>
                  <a:lnTo>
                    <a:pt x="224" y="0"/>
                  </a:lnTo>
                  <a:lnTo>
                    <a:pt x="224" y="0"/>
                  </a:lnTo>
                </a:path>
              </a:pathLst>
            </a:custGeom>
            <a:solidFill>
              <a:schemeClr val="accent1"/>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6" name="Rectangle 6"/>
            <p:cNvSpPr>
              <a:spLocks noChangeArrowheads="1"/>
            </p:cNvSpPr>
            <p:nvPr/>
          </p:nvSpPr>
          <p:spPr bwMode="auto">
            <a:xfrm>
              <a:off x="4330" y="789"/>
              <a:ext cx="1132" cy="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lang="en-US" altLang="en-US" dirty="0"/>
                <a:t>Don’t think about it, just sign it!</a:t>
              </a:r>
            </a:p>
          </p:txBody>
        </p:sp>
      </p:grpSp>
    </p:spTree>
    <p:extLst>
      <p:ext uri="{BB962C8B-B14F-4D97-AF65-F5344CB8AC3E}">
        <p14:creationId xmlns:p14="http://schemas.microsoft.com/office/powerpoint/2010/main" val="147738211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5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363">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363">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5363">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536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5363">
                                            <p:txEl>
                                              <p:pRg st="5" end="5"/>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5363">
                                            <p:txEl>
                                              <p:pRg st="6" end="6"/>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363">
                                            <p:txEl>
                                              <p:pRg st="7" end="7"/>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1536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15367"/>
                                        </p:tgtEl>
                                        <p:attrNameLst>
                                          <p:attrName>style.visibility</p:attrName>
                                        </p:attrNameLst>
                                      </p:cBhvr>
                                      <p:to>
                                        <p:strVal val="visible"/>
                                      </p:to>
                                    </p:set>
                                    <p:animEffect transition="in" filter="box(in)">
                                      <p:cBhvr>
                                        <p:cTn id="49"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autoUpdateAnimBg="0"/>
      <p:bldP spid="1536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1363133" y="1659468"/>
            <a:ext cx="2523067" cy="685800"/>
          </a:xfrm>
        </p:spPr>
        <p:txBody>
          <a:bodyPr/>
          <a:lstStyle/>
          <a:p>
            <a:pPr eaLnBrk="1" hangingPunct="1"/>
            <a:r>
              <a:rPr lang="en-US" altLang="en-US" dirty="0" smtClean="0"/>
              <a:t>Personal life</a:t>
            </a:r>
          </a:p>
        </p:txBody>
      </p:sp>
      <p:sp>
        <p:nvSpPr>
          <p:cNvPr id="23554" name="Title 1"/>
          <p:cNvSpPr>
            <a:spLocks noGrp="1"/>
          </p:cNvSpPr>
          <p:nvPr>
            <p:ph type="title"/>
          </p:nvPr>
        </p:nvSpPr>
        <p:spPr/>
        <p:txBody>
          <a:bodyPr>
            <a:normAutofit fontScale="90000"/>
          </a:bodyPr>
          <a:lstStyle/>
          <a:p>
            <a:pPr eaLnBrk="1" hangingPunct="1"/>
            <a:r>
              <a:rPr lang="en-US" altLang="en-US" dirty="0" smtClean="0"/>
              <a:t>Make a list of 10 problems around you</a:t>
            </a:r>
          </a:p>
        </p:txBody>
      </p:sp>
      <p:sp>
        <p:nvSpPr>
          <p:cNvPr id="4" name="Content Placeholder 2"/>
          <p:cNvSpPr txBox="1">
            <a:spLocks/>
          </p:cNvSpPr>
          <p:nvPr/>
        </p:nvSpPr>
        <p:spPr>
          <a:xfrm>
            <a:off x="5791200" y="1583267"/>
            <a:ext cx="2514600" cy="685801"/>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400" kern="1200">
                <a:solidFill>
                  <a:schemeClr val="tx1"/>
                </a:solidFill>
                <a:latin typeface="Times New Roman" panose="02020603050405020304" pitchFamily="18" charset="0"/>
                <a:ea typeface="+mn-ea"/>
                <a:cs typeface="Times New Roman" panose="02020603050405020304" pitchFamily="18" charset="0"/>
              </a:defRPr>
            </a:lvl1pPr>
            <a:lvl2pPr marL="621792" indent="-228600" algn="l" rtl="0" eaLnBrk="1" latinLnBrk="0" hangingPunct="1">
              <a:spcBef>
                <a:spcPts val="324"/>
              </a:spcBef>
              <a:buClr>
                <a:schemeClr val="accent1"/>
              </a:buClr>
              <a:buFont typeface="Verdana"/>
              <a:buChar char="◦"/>
              <a:defRPr kumimoji="0" sz="2000" kern="1200">
                <a:solidFill>
                  <a:schemeClr val="tx1"/>
                </a:solidFill>
                <a:latin typeface="Times New Roman" panose="02020603050405020304" pitchFamily="18" charset="0"/>
                <a:ea typeface="+mn-ea"/>
                <a:cs typeface="Times New Roman" panose="02020603050405020304" pitchFamily="18" charset="0"/>
              </a:defRPr>
            </a:lvl2pPr>
            <a:lvl3pPr marL="859536" indent="-228600" algn="l" rtl="0" eaLnBrk="1" latinLnBrk="0" hangingPunct="1">
              <a:spcBef>
                <a:spcPts val="350"/>
              </a:spcBef>
              <a:buClr>
                <a:schemeClr val="accent2"/>
              </a:buClr>
              <a:buSzPct val="100000"/>
              <a:buFont typeface="Wingdings 2"/>
              <a:buChar char=""/>
              <a:defRPr kumimoji="0" sz="1800" kern="1200">
                <a:solidFill>
                  <a:schemeClr val="tx1"/>
                </a:solidFill>
                <a:latin typeface="Times New Roman" panose="02020603050405020304" pitchFamily="18" charset="0"/>
                <a:ea typeface="+mn-ea"/>
                <a:cs typeface="Times New Roman" panose="02020603050405020304" pitchFamily="18" charset="0"/>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Times New Roman" panose="02020603050405020304" pitchFamily="18" charset="0"/>
                <a:ea typeface="+mn-ea"/>
                <a:cs typeface="Times New Roman" panose="02020603050405020304"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en-US" altLang="en-US" dirty="0" smtClean="0"/>
              <a:t>FAST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73868"/>
            <a:ext cx="3390709"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AutoShape 4" descr="Image result for fast lah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590800"/>
            <a:ext cx="3537976" cy="2650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676400" y="304800"/>
            <a:ext cx="5489575" cy="974725"/>
          </a:xfrm>
          <a:noFill/>
          <a:ln/>
        </p:spPr>
        <p:txBody>
          <a:bodyPr/>
          <a:lstStyle/>
          <a:p>
            <a:pPr algn="ctr"/>
            <a:r>
              <a:rPr lang="en-US" altLang="en-US">
                <a:latin typeface="Arial Unicode MS" pitchFamily="34" charset="-128"/>
                <a:ea typeface="Arial Unicode MS" pitchFamily="34" charset="-128"/>
                <a:cs typeface="Arial Unicode MS" pitchFamily="34" charset="-128"/>
              </a:rPr>
              <a:t>The </a:t>
            </a:r>
            <a:r>
              <a:rPr lang="en-US" altLang="en-US">
                <a:solidFill>
                  <a:srgbClr val="FF3300"/>
                </a:solidFill>
                <a:latin typeface="Arial Unicode MS" pitchFamily="34" charset="-128"/>
                <a:ea typeface="Arial Unicode MS" pitchFamily="34" charset="-128"/>
                <a:cs typeface="Arial Unicode MS" pitchFamily="34" charset="-128"/>
              </a:rPr>
              <a:t>IDEAL</a:t>
            </a:r>
            <a:r>
              <a:rPr lang="en-US" altLang="en-US">
                <a:latin typeface="Arial Unicode MS" pitchFamily="34" charset="-128"/>
                <a:ea typeface="Arial Unicode MS" pitchFamily="34" charset="-128"/>
                <a:cs typeface="Arial Unicode MS" pitchFamily="34" charset="-128"/>
              </a:rPr>
              <a:t> Method </a:t>
            </a:r>
          </a:p>
        </p:txBody>
      </p:sp>
      <p:sp>
        <p:nvSpPr>
          <p:cNvPr id="21507" name="Rectangle 3"/>
          <p:cNvSpPr>
            <a:spLocks noGrp="1" noChangeArrowheads="1"/>
          </p:cNvSpPr>
          <p:nvPr>
            <p:ph type="body" idx="1"/>
          </p:nvPr>
        </p:nvSpPr>
        <p:spPr>
          <a:xfrm>
            <a:off x="609600" y="1905000"/>
            <a:ext cx="8007350" cy="4191000"/>
          </a:xfrm>
          <a:noFill/>
          <a:ln/>
        </p:spPr>
        <p:txBody>
          <a:bodyPr>
            <a:normAutofit lnSpcReduction="10000"/>
          </a:bodyPr>
          <a:lstStyle/>
          <a:p>
            <a:pPr>
              <a:buClr>
                <a:srgbClr val="FF3300"/>
              </a:buClr>
            </a:pPr>
            <a:r>
              <a:rPr lang="en-US" altLang="en-US" sz="4000" dirty="0">
                <a:solidFill>
                  <a:srgbClr val="FF3300"/>
                </a:solidFill>
                <a:latin typeface="Arial Unicode MS" pitchFamily="34" charset="-128"/>
                <a:ea typeface="Arial Unicode MS" pitchFamily="34" charset="-128"/>
                <a:cs typeface="Arial Unicode MS" pitchFamily="34" charset="-128"/>
              </a:rPr>
              <a:t>I</a:t>
            </a:r>
            <a:r>
              <a:rPr lang="en-US" altLang="en-US" dirty="0">
                <a:latin typeface="Arial Unicode MS" pitchFamily="34" charset="-128"/>
                <a:ea typeface="Arial Unicode MS" pitchFamily="34" charset="-128"/>
                <a:cs typeface="Arial Unicode MS" pitchFamily="34" charset="-128"/>
              </a:rPr>
              <a:t>dentify the problem</a:t>
            </a:r>
            <a:r>
              <a:rPr lang="en-US" altLang="en-US" dirty="0" smtClean="0">
                <a:latin typeface="Arial Unicode MS" pitchFamily="34" charset="-128"/>
                <a:ea typeface="Arial Unicode MS" pitchFamily="34" charset="-128"/>
                <a:cs typeface="Arial Unicode MS" pitchFamily="34" charset="-128"/>
              </a:rPr>
              <a:t>. </a:t>
            </a:r>
            <a:endParaRPr lang="en-US" altLang="en-US" dirty="0">
              <a:latin typeface="Arial Unicode MS" pitchFamily="34" charset="-128"/>
              <a:ea typeface="Arial Unicode MS" pitchFamily="34" charset="-128"/>
              <a:cs typeface="Arial Unicode MS" pitchFamily="34" charset="-128"/>
            </a:endParaRPr>
          </a:p>
          <a:p>
            <a:pPr>
              <a:buClr>
                <a:srgbClr val="FF3300"/>
              </a:buClr>
            </a:pPr>
            <a:r>
              <a:rPr lang="en-US" altLang="en-US" sz="4000" dirty="0">
                <a:solidFill>
                  <a:srgbClr val="FF3300"/>
                </a:solidFill>
                <a:latin typeface="Arial Unicode MS" pitchFamily="34" charset="-128"/>
                <a:ea typeface="Arial Unicode MS" pitchFamily="34" charset="-128"/>
                <a:cs typeface="Arial Unicode MS" pitchFamily="34" charset="-128"/>
              </a:rPr>
              <a:t>D</a:t>
            </a:r>
            <a:r>
              <a:rPr lang="en-US" altLang="en-US" dirty="0">
                <a:latin typeface="Arial Unicode MS" pitchFamily="34" charset="-128"/>
                <a:ea typeface="Arial Unicode MS" pitchFamily="34" charset="-128"/>
                <a:cs typeface="Arial Unicode MS" pitchFamily="34" charset="-128"/>
              </a:rPr>
              <a:t>efine the problem</a:t>
            </a:r>
            <a:r>
              <a:rPr lang="en-US" altLang="en-US" dirty="0" smtClean="0">
                <a:latin typeface="Arial Unicode MS" pitchFamily="34" charset="-128"/>
                <a:ea typeface="Arial Unicode MS" pitchFamily="34" charset="-128"/>
                <a:cs typeface="Arial Unicode MS" pitchFamily="34" charset="-128"/>
              </a:rPr>
              <a:t>.</a:t>
            </a:r>
          </a:p>
          <a:p>
            <a:pPr lvl="1">
              <a:buClr>
                <a:srgbClr val="FF3300"/>
              </a:buClr>
            </a:pPr>
            <a:r>
              <a:rPr lang="en-US" dirty="0"/>
              <a:t>-What do you want to happen?</a:t>
            </a:r>
            <a:endParaRPr lang="en-US" altLang="en-US" dirty="0">
              <a:latin typeface="Arial Unicode MS" pitchFamily="34" charset="-128"/>
              <a:ea typeface="Arial Unicode MS" pitchFamily="34" charset="-128"/>
              <a:cs typeface="Arial Unicode MS" pitchFamily="34" charset="-128"/>
            </a:endParaRPr>
          </a:p>
          <a:p>
            <a:pPr>
              <a:buClr>
                <a:srgbClr val="FF3300"/>
              </a:buClr>
            </a:pPr>
            <a:r>
              <a:rPr lang="en-US" altLang="en-US" sz="4000" dirty="0">
                <a:solidFill>
                  <a:srgbClr val="FF3300"/>
                </a:solidFill>
                <a:latin typeface="Arial Unicode MS" pitchFamily="34" charset="-128"/>
                <a:ea typeface="Arial Unicode MS" pitchFamily="34" charset="-128"/>
                <a:cs typeface="Arial Unicode MS" pitchFamily="34" charset="-128"/>
              </a:rPr>
              <a:t>E</a:t>
            </a:r>
            <a:r>
              <a:rPr lang="en-US" altLang="en-US" dirty="0">
                <a:latin typeface="Arial Unicode MS" pitchFamily="34" charset="-128"/>
                <a:ea typeface="Arial Unicode MS" pitchFamily="34" charset="-128"/>
                <a:cs typeface="Arial Unicode MS" pitchFamily="34" charset="-128"/>
              </a:rPr>
              <a:t>xplore alternative approaches</a:t>
            </a:r>
            <a:r>
              <a:rPr lang="en-US" altLang="en-US" dirty="0" smtClean="0">
                <a:latin typeface="Arial Unicode MS" pitchFamily="34" charset="-128"/>
                <a:ea typeface="Arial Unicode MS" pitchFamily="34" charset="-128"/>
                <a:cs typeface="Arial Unicode MS" pitchFamily="34" charset="-128"/>
              </a:rPr>
              <a:t>.</a:t>
            </a:r>
          </a:p>
          <a:p>
            <a:pPr lvl="1">
              <a:buClr>
                <a:srgbClr val="FF3300"/>
              </a:buClr>
            </a:pPr>
            <a:r>
              <a:rPr lang="en-US" altLang="en-US" dirty="0" smtClean="0">
                <a:latin typeface="Arial Unicode MS" pitchFamily="34" charset="-128"/>
                <a:ea typeface="Arial Unicode MS" pitchFamily="34" charset="-128"/>
                <a:cs typeface="Arial Unicode MS" pitchFamily="34" charset="-128"/>
              </a:rPr>
              <a:t>Some solutions-best solutions-is it safe, fair?-will it work</a:t>
            </a:r>
            <a:endParaRPr lang="en-US" altLang="en-US" dirty="0">
              <a:latin typeface="Arial Unicode MS" pitchFamily="34" charset="-128"/>
              <a:ea typeface="Arial Unicode MS" pitchFamily="34" charset="-128"/>
              <a:cs typeface="Arial Unicode MS" pitchFamily="34" charset="-128"/>
            </a:endParaRPr>
          </a:p>
          <a:p>
            <a:pPr>
              <a:buClr>
                <a:srgbClr val="FF3300"/>
              </a:buClr>
            </a:pPr>
            <a:r>
              <a:rPr lang="en-US" altLang="en-US" sz="4000" dirty="0">
                <a:solidFill>
                  <a:srgbClr val="FF3300"/>
                </a:solidFill>
                <a:latin typeface="Arial Unicode MS" pitchFamily="34" charset="-128"/>
                <a:ea typeface="Arial Unicode MS" pitchFamily="34" charset="-128"/>
                <a:cs typeface="Arial Unicode MS" pitchFamily="34" charset="-128"/>
              </a:rPr>
              <a:t>A</a:t>
            </a:r>
            <a:r>
              <a:rPr lang="en-US" altLang="en-US" dirty="0">
                <a:latin typeface="Arial Unicode MS" pitchFamily="34" charset="-128"/>
                <a:ea typeface="Arial Unicode MS" pitchFamily="34" charset="-128"/>
                <a:cs typeface="Arial Unicode MS" pitchFamily="34" charset="-128"/>
              </a:rPr>
              <a:t>ct on the best strategies. </a:t>
            </a:r>
          </a:p>
          <a:p>
            <a:pPr>
              <a:buClr>
                <a:srgbClr val="FF3300"/>
              </a:buClr>
            </a:pPr>
            <a:r>
              <a:rPr lang="en-US" altLang="en-US" sz="4000" dirty="0">
                <a:solidFill>
                  <a:srgbClr val="FF3300"/>
                </a:solidFill>
                <a:latin typeface="Arial Unicode MS" pitchFamily="34" charset="-128"/>
                <a:ea typeface="Arial Unicode MS" pitchFamily="34" charset="-128"/>
                <a:cs typeface="Arial Unicode MS" pitchFamily="34" charset="-128"/>
              </a:rPr>
              <a:t>L</a:t>
            </a:r>
            <a:r>
              <a:rPr lang="en-US" altLang="en-US" dirty="0">
                <a:latin typeface="Arial Unicode MS" pitchFamily="34" charset="-128"/>
                <a:ea typeface="Arial Unicode MS" pitchFamily="34" charset="-128"/>
                <a:cs typeface="Arial Unicode MS" pitchFamily="34" charset="-128"/>
              </a:rPr>
              <a:t>ook back to evaluate the effects.  </a:t>
            </a:r>
            <a:endParaRPr lang="en-US" altLang="en-US" dirty="0" smtClean="0">
              <a:latin typeface="Arial Unicode MS" pitchFamily="34" charset="-128"/>
              <a:ea typeface="Arial Unicode MS" pitchFamily="34" charset="-128"/>
              <a:cs typeface="Arial Unicode MS" pitchFamily="34" charset="-128"/>
            </a:endParaRPr>
          </a:p>
          <a:p>
            <a:pPr lvl="1">
              <a:buClr>
                <a:srgbClr val="FF3300"/>
              </a:buClr>
            </a:pPr>
            <a:r>
              <a:rPr lang="en-US" altLang="en-US" dirty="0" smtClean="0">
                <a:latin typeface="Arial Unicode MS" pitchFamily="34" charset="-128"/>
                <a:ea typeface="Arial Unicode MS" pitchFamily="34" charset="-128"/>
                <a:cs typeface="Arial Unicode MS" pitchFamily="34" charset="-128"/>
              </a:rPr>
              <a:t>Is it working? – what will you do </a:t>
            </a:r>
            <a:r>
              <a:rPr lang="en-US" altLang="en-US" smtClean="0">
                <a:latin typeface="Arial Unicode MS" pitchFamily="34" charset="-128"/>
                <a:ea typeface="Arial Unicode MS" pitchFamily="34" charset="-128"/>
                <a:cs typeface="Arial Unicode MS" pitchFamily="34" charset="-128"/>
              </a:rPr>
              <a:t>next time</a:t>
            </a:r>
            <a:endParaRPr lang="en-US" altLang="en-US"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15309231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checkerboard(across)">
                                      <p:cBhvr>
                                        <p:cTn id="7" dur="500"/>
                                        <p:tgtEl>
                                          <p:spTgt spid="215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12" dur="500"/>
                                        <p:tgtEl>
                                          <p:spTgt spid="215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7" dur="500"/>
                                        <p:tgtEl>
                                          <p:spTgt spid="21507">
                                            <p:txEl>
                                              <p:pRg st="1" end="1"/>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20" dur="500"/>
                                        <p:tgtEl>
                                          <p:spTgt spid="21507">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25" dur="500"/>
                                        <p:tgtEl>
                                          <p:spTgt spid="21507">
                                            <p:txEl>
                                              <p:pRg st="3" end="3"/>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28" dur="500"/>
                                        <p:tgtEl>
                                          <p:spTgt spid="21507">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33" dur="500"/>
                                        <p:tgtEl>
                                          <p:spTgt spid="21507">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38" dur="500"/>
                                        <p:tgtEl>
                                          <p:spTgt spid="21507">
                                            <p:txEl>
                                              <p:pRg st="6" end="6"/>
                                            </p:txEl>
                                          </p:spTgt>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21507">
                                            <p:txEl>
                                              <p:pRg st="7" end="7"/>
                                            </p:txEl>
                                          </p:spTgt>
                                        </p:tgtEl>
                                        <p:attrNameLst>
                                          <p:attrName>style.visibility</p:attrName>
                                        </p:attrNameLst>
                                      </p:cBhvr>
                                      <p:to>
                                        <p:strVal val="visible"/>
                                      </p:to>
                                    </p:set>
                                    <p:animEffect transition="in" filter="checkerboard(across)">
                                      <p:cBhvr>
                                        <p:cTn id="41"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autoUpdateAnimBg="0"/>
      <p:bldP spid="2150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1026"/>
          <p:cNvSpPr>
            <a:spLocks noGrp="1" noChangeArrowheads="1"/>
          </p:cNvSpPr>
          <p:nvPr>
            <p:ph type="title"/>
          </p:nvPr>
        </p:nvSpPr>
        <p:spPr/>
        <p:txBody>
          <a:bodyPr>
            <a:normAutofit fontScale="90000"/>
          </a:bodyPr>
          <a:lstStyle/>
          <a:p>
            <a:pPr eaLnBrk="1" hangingPunct="1"/>
            <a:r>
              <a:rPr lang="en-US" altLang="en-US" dirty="0" smtClean="0"/>
              <a:t>Common failings in problem solving</a:t>
            </a:r>
          </a:p>
        </p:txBody>
      </p:sp>
      <p:sp>
        <p:nvSpPr>
          <p:cNvPr id="4" name="Rectangle 3"/>
          <p:cNvSpPr txBox="1">
            <a:spLocks noChangeArrowheads="1"/>
          </p:cNvSpPr>
          <p:nvPr/>
        </p:nvSpPr>
        <p:spPr>
          <a:xfrm>
            <a:off x="609600" y="1905000"/>
            <a:ext cx="8007350" cy="4191000"/>
          </a:xfrm>
          <a:prstGeom prst="rect">
            <a:avLst/>
          </a:prstGeom>
          <a:noFill/>
          <a:ln/>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400" kern="1200">
                <a:solidFill>
                  <a:schemeClr val="tx1"/>
                </a:solidFill>
                <a:latin typeface="Times New Roman" panose="02020603050405020304" pitchFamily="18" charset="0"/>
                <a:ea typeface="+mn-ea"/>
                <a:cs typeface="Times New Roman" panose="02020603050405020304" pitchFamily="18" charset="0"/>
              </a:defRPr>
            </a:lvl1pPr>
            <a:lvl2pPr marL="621792" indent="-228600" algn="l" rtl="0" eaLnBrk="1" latinLnBrk="0" hangingPunct="1">
              <a:spcBef>
                <a:spcPts val="324"/>
              </a:spcBef>
              <a:buClr>
                <a:schemeClr val="accent1"/>
              </a:buClr>
              <a:buFont typeface="Verdana"/>
              <a:buChar char="◦"/>
              <a:defRPr kumimoji="0" sz="2000" kern="1200">
                <a:solidFill>
                  <a:schemeClr val="tx1"/>
                </a:solidFill>
                <a:latin typeface="Times New Roman" panose="02020603050405020304" pitchFamily="18" charset="0"/>
                <a:ea typeface="+mn-ea"/>
                <a:cs typeface="Times New Roman" panose="02020603050405020304" pitchFamily="18" charset="0"/>
              </a:defRPr>
            </a:lvl2pPr>
            <a:lvl3pPr marL="859536" indent="-228600" algn="l" rtl="0" eaLnBrk="1" latinLnBrk="0" hangingPunct="1">
              <a:spcBef>
                <a:spcPts val="350"/>
              </a:spcBef>
              <a:buClr>
                <a:schemeClr val="accent2"/>
              </a:buClr>
              <a:buSzPct val="100000"/>
              <a:buFont typeface="Wingdings 2"/>
              <a:buChar char=""/>
              <a:defRPr kumimoji="0" sz="1800" kern="1200">
                <a:solidFill>
                  <a:schemeClr val="tx1"/>
                </a:solidFill>
                <a:latin typeface="Times New Roman" panose="02020603050405020304" pitchFamily="18" charset="0"/>
                <a:ea typeface="+mn-ea"/>
                <a:cs typeface="Times New Roman" panose="02020603050405020304" pitchFamily="18" charset="0"/>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Times New Roman" panose="02020603050405020304" pitchFamily="18" charset="0"/>
                <a:ea typeface="+mn-ea"/>
                <a:cs typeface="Times New Roman" panose="02020603050405020304" pitchFamily="18" charset="0"/>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Times New Roman" panose="02020603050405020304" pitchFamily="18" charset="0"/>
                <a:ea typeface="+mn-ea"/>
                <a:cs typeface="Times New Roman" panose="02020603050405020304"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Clr>
                <a:srgbClr val="FF3300"/>
              </a:buClr>
              <a:buNone/>
            </a:pPr>
            <a:endParaRPr lang="en-US" altLang="en-US" dirty="0" smtClean="0">
              <a:latin typeface="Arial Unicode MS" pitchFamily="34" charset="-128"/>
              <a:ea typeface="Arial Unicode MS" pitchFamily="34" charset="-128"/>
              <a:cs typeface="Arial Unicode MS" pitchFamily="34" charset="-128"/>
            </a:endParaRPr>
          </a:p>
        </p:txBody>
      </p:sp>
      <p:sp>
        <p:nvSpPr>
          <p:cNvPr id="7" name="Rectangle 3"/>
          <p:cNvSpPr>
            <a:spLocks noGrp="1" noChangeArrowheads="1"/>
          </p:cNvSpPr>
          <p:nvPr>
            <p:ph idx="1"/>
          </p:nvPr>
        </p:nvSpPr>
        <p:spPr>
          <a:xfrm>
            <a:off x="457200" y="1524000"/>
            <a:ext cx="8229600" cy="4525963"/>
          </a:xfrm>
        </p:spPr>
        <p:txBody>
          <a:bodyPr/>
          <a:lstStyle/>
          <a:p>
            <a:pPr eaLnBrk="1" hangingPunct="1"/>
            <a:r>
              <a:rPr lang="en-US" altLang="en-US" dirty="0" smtClean="0"/>
              <a:t>Unable to notice problems:</a:t>
            </a:r>
          </a:p>
          <a:p>
            <a:pPr lvl="1"/>
            <a:endParaRPr lang="en-US" altLang="en-US" dirty="0" smtClean="0"/>
          </a:p>
          <a:p>
            <a:pPr lvl="1"/>
            <a:r>
              <a:rPr lang="en-US" altLang="en-US" dirty="0" smtClean="0"/>
              <a:t>Don’t ask enough questions</a:t>
            </a:r>
          </a:p>
          <a:p>
            <a:pPr lvl="1"/>
            <a:r>
              <a:rPr lang="en-US" altLang="en-US" dirty="0" smtClean="0"/>
              <a:t>Are disturbed, offended on coming across opposite views and ideas</a:t>
            </a:r>
          </a:p>
          <a:p>
            <a:pPr eaLnBrk="1" hangingPunct="1"/>
            <a:endParaRPr lang="en-US" altLang="en-US" dirty="0" smtClean="0"/>
          </a:p>
          <a:p>
            <a:pPr eaLnBrk="1" hangingPunct="1"/>
            <a:r>
              <a:rPr lang="en-US" altLang="en-US" dirty="0" smtClean="0"/>
              <a:t>Can identify a problem, not solve them</a:t>
            </a:r>
          </a:p>
          <a:p>
            <a:pPr lvl="1"/>
            <a:r>
              <a:rPr lang="en-US" altLang="en-US" dirty="0" smtClean="0"/>
              <a:t>Lack the tools, energy or method needed to solve them</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smtClean="0"/>
              <a:t>Some feedback about presentations</a:t>
            </a:r>
          </a:p>
        </p:txBody>
      </p:sp>
      <p:sp>
        <p:nvSpPr>
          <p:cNvPr id="3" name="AutoShape 2" descr="Image result for present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600200"/>
            <a:ext cx="35814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altLang="en-US" dirty="0" smtClean="0">
                <a:solidFill>
                  <a:srgbClr val="FF0000"/>
                </a:solidFill>
              </a:rPr>
              <a:t>Issue 1</a:t>
            </a:r>
            <a:r>
              <a:rPr lang="en-US" altLang="en-US" dirty="0" smtClean="0"/>
              <a:t>: First two minutes of presentation</a:t>
            </a:r>
          </a:p>
        </p:txBody>
      </p:sp>
      <p:sp>
        <p:nvSpPr>
          <p:cNvPr id="3" name="AutoShape 2" descr="Image result for present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3"/>
          <p:cNvSpPr>
            <a:spLocks noGrp="1" noChangeArrowheads="1"/>
          </p:cNvSpPr>
          <p:nvPr>
            <p:ph idx="1"/>
          </p:nvPr>
        </p:nvSpPr>
        <p:spPr>
          <a:xfrm>
            <a:off x="457200" y="1524000"/>
            <a:ext cx="8229600" cy="4800600"/>
          </a:xfrm>
        </p:spPr>
        <p:txBody>
          <a:bodyPr>
            <a:normAutofit fontScale="92500" lnSpcReduction="10000"/>
          </a:bodyPr>
          <a:lstStyle/>
          <a:p>
            <a:pPr eaLnBrk="1" hangingPunct="1"/>
            <a:r>
              <a:rPr lang="en-US" altLang="en-US" dirty="0" smtClean="0"/>
              <a:t>First two minutes: Make or break</a:t>
            </a:r>
            <a:endParaRPr lang="en-US" altLang="en-US" i="1" dirty="0"/>
          </a:p>
          <a:p>
            <a:pPr eaLnBrk="1" hangingPunct="1"/>
            <a:endParaRPr lang="en-US" altLang="en-US" i="1" dirty="0" smtClean="0"/>
          </a:p>
          <a:p>
            <a:pPr eaLnBrk="1" hangingPunct="1"/>
            <a:r>
              <a:rPr lang="en-US" altLang="en-US" i="1" dirty="0" smtClean="0"/>
              <a:t>Elevator pitch: </a:t>
            </a:r>
          </a:p>
          <a:p>
            <a:pPr lvl="1"/>
            <a:endParaRPr lang="en-US" altLang="en-US" dirty="0" smtClean="0"/>
          </a:p>
          <a:p>
            <a:pPr lvl="1"/>
            <a:r>
              <a:rPr lang="en-US" altLang="en-US" dirty="0" smtClean="0"/>
              <a:t>Think about convincing someone in </a:t>
            </a:r>
          </a:p>
          <a:p>
            <a:pPr marL="393192" lvl="1" indent="0">
              <a:buNone/>
            </a:pPr>
            <a:r>
              <a:rPr lang="en-US" altLang="en-US" dirty="0"/>
              <a:t> </a:t>
            </a:r>
            <a:r>
              <a:rPr lang="en-US" altLang="en-US" dirty="0" smtClean="0"/>
              <a:t>   elevator</a:t>
            </a:r>
          </a:p>
          <a:p>
            <a:pPr lvl="1"/>
            <a:endParaRPr lang="en-US" altLang="en-US" dirty="0" smtClean="0"/>
          </a:p>
          <a:p>
            <a:pPr lvl="1"/>
            <a:r>
              <a:rPr lang="en-US" altLang="en-US" dirty="0" smtClean="0"/>
              <a:t>Short, seamless and impactful summary </a:t>
            </a:r>
          </a:p>
          <a:p>
            <a:pPr marL="393192" lvl="1" indent="0">
              <a:buNone/>
            </a:pPr>
            <a:r>
              <a:rPr lang="en-US" altLang="en-US" dirty="0"/>
              <a:t> </a:t>
            </a:r>
            <a:r>
              <a:rPr lang="en-US" altLang="en-US" dirty="0" smtClean="0"/>
              <a:t>   of your work:</a:t>
            </a:r>
          </a:p>
          <a:p>
            <a:pPr lvl="2"/>
            <a:r>
              <a:rPr lang="en-US" altLang="en-US" dirty="0" smtClean="0"/>
              <a:t>Write this summary down, rephrase it to describe your work better</a:t>
            </a:r>
          </a:p>
          <a:p>
            <a:pPr lvl="2"/>
            <a:endParaRPr lang="en-US" altLang="en-US" dirty="0"/>
          </a:p>
          <a:p>
            <a:r>
              <a:rPr lang="en-US" altLang="en-US" dirty="0"/>
              <a:t>Must answer two questions(and </a:t>
            </a:r>
            <a:r>
              <a:rPr lang="en-US" altLang="en-US" i="1" dirty="0" smtClean="0"/>
              <a:t>no more</a:t>
            </a:r>
            <a:r>
              <a:rPr lang="en-US" altLang="en-US" dirty="0" smtClean="0"/>
              <a:t>)</a:t>
            </a:r>
            <a:endParaRPr lang="en-US" altLang="en-US" dirty="0"/>
          </a:p>
          <a:p>
            <a:pPr lvl="3"/>
            <a:r>
              <a:rPr lang="en-US" altLang="en-US" dirty="0"/>
              <a:t>What problem are you solving</a:t>
            </a:r>
          </a:p>
          <a:p>
            <a:pPr lvl="3"/>
            <a:r>
              <a:rPr lang="en-US" altLang="en-US" dirty="0" smtClean="0"/>
              <a:t>How </a:t>
            </a:r>
            <a:r>
              <a:rPr lang="en-US" altLang="en-US" dirty="0"/>
              <a:t>are you different from others</a:t>
            </a:r>
          </a:p>
          <a:p>
            <a:pPr marL="630936" lvl="2" indent="0">
              <a:buNone/>
            </a:pPr>
            <a:endParaRPr lang="en-US" altLang="en-US" dirty="0" smtClean="0"/>
          </a:p>
        </p:txBody>
      </p:sp>
      <p:sp>
        <p:nvSpPr>
          <p:cNvPr id="2" name="AutoShape 4" descr="Image result for elevator pit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752600"/>
            <a:ext cx="3276600" cy="242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935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altLang="en-US" dirty="0" smtClean="0"/>
              <a:t>Issue 2: Textual vs visual information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28800"/>
            <a:ext cx="43434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847850"/>
            <a:ext cx="4368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86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a:t>Textual vs visual information</a:t>
            </a:r>
            <a:endParaRPr lang="en-US" altLang="en-US" dirty="0" smtClean="0"/>
          </a:p>
        </p:txBody>
      </p:sp>
      <p:sp>
        <p:nvSpPr>
          <p:cNvPr id="5" name="Rectangle 3"/>
          <p:cNvSpPr>
            <a:spLocks noGrp="1" noChangeArrowheads="1"/>
          </p:cNvSpPr>
          <p:nvPr>
            <p:ph idx="1"/>
          </p:nvPr>
        </p:nvSpPr>
        <p:spPr>
          <a:xfrm>
            <a:off x="457200" y="1524000"/>
            <a:ext cx="8229600" cy="4800600"/>
          </a:xfrm>
        </p:spPr>
        <p:txBody>
          <a:bodyPr>
            <a:normAutofit/>
          </a:bodyPr>
          <a:lstStyle/>
          <a:p>
            <a:pPr eaLnBrk="1" hangingPunct="1"/>
            <a:r>
              <a:rPr lang="en-US" altLang="en-US" dirty="0" smtClean="0"/>
              <a:t>Always prefer graphics over text in presentations</a:t>
            </a:r>
          </a:p>
          <a:p>
            <a:pPr eaLnBrk="1" hangingPunct="1"/>
            <a:r>
              <a:rPr lang="en-US" altLang="en-US" dirty="0" smtClean="0"/>
              <a:t>No slide with more than 15 words of text</a:t>
            </a:r>
            <a:endParaRPr lang="en-US" altLang="en-US" dirty="0"/>
          </a:p>
          <a:p>
            <a:pPr eaLnBrk="1" hangingPunct="1"/>
            <a:endParaRPr lang="en-US" altLang="en-US" i="1" dirty="0" smtClean="0"/>
          </a:p>
          <a:p>
            <a:pPr marL="630936" lvl="2" indent="0">
              <a:buNone/>
            </a:pPr>
            <a:endParaRPr lang="en-US" altLang="en-US" dirty="0" smtClean="0"/>
          </a:p>
        </p:txBody>
      </p:sp>
      <p:pic>
        <p:nvPicPr>
          <p:cNvPr id="7"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590800"/>
            <a:ext cx="4540004" cy="3579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lstStyle/>
          <a:p>
            <a:pPr eaLnBrk="1" hangingPunct="1"/>
            <a:endParaRPr lang="en-US" altLang="en-US" dirty="0" smtClean="0"/>
          </a:p>
          <a:p>
            <a:pPr eaLnBrk="1" hangingPunct="1"/>
            <a:r>
              <a:rPr lang="en-US" altLang="en-US" dirty="0" smtClean="0"/>
              <a:t>No engagement with audience</a:t>
            </a:r>
          </a:p>
          <a:p>
            <a:pPr eaLnBrk="1" hangingPunct="1"/>
            <a:endParaRPr lang="en-US" altLang="en-US" dirty="0" smtClean="0"/>
          </a:p>
          <a:p>
            <a:pPr eaLnBrk="1" hangingPunct="1"/>
            <a:r>
              <a:rPr lang="en-US" altLang="en-US" dirty="0" smtClean="0"/>
              <a:t>Multiple people answering/speaking at once</a:t>
            </a:r>
          </a:p>
          <a:p>
            <a:pPr eaLnBrk="1" hangingPunct="1"/>
            <a:endParaRPr lang="en-US" altLang="en-US" dirty="0" smtClean="0"/>
          </a:p>
          <a:p>
            <a:pPr marL="109728" indent="0" eaLnBrk="1" hangingPunct="1">
              <a:buNone/>
            </a:pPr>
            <a:endParaRPr lang="en-US" altLang="en-US" dirty="0" smtClean="0"/>
          </a:p>
        </p:txBody>
      </p:sp>
      <p:sp>
        <p:nvSpPr>
          <p:cNvPr id="18434" name="Title 1"/>
          <p:cNvSpPr>
            <a:spLocks noGrp="1"/>
          </p:cNvSpPr>
          <p:nvPr>
            <p:ph type="title"/>
          </p:nvPr>
        </p:nvSpPr>
        <p:spPr/>
        <p:txBody>
          <a:bodyPr/>
          <a:lstStyle/>
          <a:p>
            <a:pPr eaLnBrk="1" hangingPunct="1"/>
            <a:r>
              <a:rPr lang="en-US" altLang="en-US" dirty="0" smtClean="0"/>
              <a:t>Other issues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US" altLang="en-US" dirty="0" smtClean="0"/>
              <a:t>Problem solving: Why should we care?</a:t>
            </a:r>
          </a:p>
        </p:txBody>
      </p:sp>
      <p:pic>
        <p:nvPicPr>
          <p:cNvPr id="5122"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933" y="1524000"/>
            <a:ext cx="5037667" cy="4618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en-US" dirty="0" err="1" smtClean="0"/>
              <a:t>Cowlar</a:t>
            </a:r>
            <a:r>
              <a:rPr lang="en-US" altLang="en-US" dirty="0" smtClean="0"/>
              <a:t>: Cow </a:t>
            </a:r>
            <a:r>
              <a:rPr lang="en-US" altLang="en-US" dirty="0" err="1" smtClean="0"/>
              <a:t>IoT</a:t>
            </a:r>
            <a:endParaRPr lang="en-US" altLang="en-US" dirty="0" smtClean="0"/>
          </a:p>
        </p:txBody>
      </p:sp>
      <p:sp>
        <p:nvSpPr>
          <p:cNvPr id="2" name="AutoShape 2" descr="Image result for ups trucks right turns onl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Image result for earphones tangle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Image result for cowla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752600"/>
            <a:ext cx="3200400" cy="3391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4891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dirty="0" smtClean="0"/>
              <a:t>Problem solving: examples</a:t>
            </a:r>
          </a:p>
        </p:txBody>
      </p:sp>
      <p:sp>
        <p:nvSpPr>
          <p:cNvPr id="3" name="AutoShape 2" descr="Image result for problem solving elevator takes too lo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2606675"/>
            <a:ext cx="8870950" cy="159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791199" y="2455332"/>
            <a:ext cx="3235325" cy="1811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505</Words>
  <Application>Microsoft Office PowerPoint</Application>
  <PresentationFormat>On-screen Show (4:3)</PresentationFormat>
  <Paragraphs>104</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2_Concourse</vt:lpstr>
      <vt:lpstr>Problem solving and critical thinking</vt:lpstr>
      <vt:lpstr>Some feedback about presentations</vt:lpstr>
      <vt:lpstr>Issue 1: First two minutes of presentation</vt:lpstr>
      <vt:lpstr>Issue 2: Textual vs visual information</vt:lpstr>
      <vt:lpstr>Textual vs visual information</vt:lpstr>
      <vt:lpstr>Other issues</vt:lpstr>
      <vt:lpstr>Problem solving: Why should we care?</vt:lpstr>
      <vt:lpstr>Cowlar: Cow IoT</vt:lpstr>
      <vt:lpstr>Problem solving: examples</vt:lpstr>
      <vt:lpstr>Problem solving: examples</vt:lpstr>
      <vt:lpstr>Four Aspects of Critical Thinking</vt:lpstr>
      <vt:lpstr>Critical Thinkers</vt:lpstr>
      <vt:lpstr>Uncritical Thinkers</vt:lpstr>
      <vt:lpstr>Make a list of 10 problems around you</vt:lpstr>
      <vt:lpstr>The IDEAL Method </vt:lpstr>
      <vt:lpstr>Common failings in problem solving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dc:title>
  <dc:creator/>
  <cp:lastModifiedBy/>
  <cp:revision>580</cp:revision>
  <dcterms:created xsi:type="dcterms:W3CDTF">2002-09-27T23:29:22Z</dcterms:created>
  <dcterms:modified xsi:type="dcterms:W3CDTF">2018-05-08T08:47:19Z</dcterms:modified>
</cp:coreProperties>
</file>