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F552-70B6-4A70-B23F-4261FF13177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7142-30F9-41EB-B33F-9B1F20BB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7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F552-70B6-4A70-B23F-4261FF13177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7142-30F9-41EB-B33F-9B1F20BB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F552-70B6-4A70-B23F-4261FF13177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7142-30F9-41EB-B33F-9B1F20BB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F552-70B6-4A70-B23F-4261FF13177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7142-30F9-41EB-B33F-9B1F20BB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4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F552-70B6-4A70-B23F-4261FF13177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7142-30F9-41EB-B33F-9B1F20BB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7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F552-70B6-4A70-B23F-4261FF13177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7142-30F9-41EB-B33F-9B1F20BB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F552-70B6-4A70-B23F-4261FF13177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7142-30F9-41EB-B33F-9B1F20BB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F552-70B6-4A70-B23F-4261FF13177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7142-30F9-41EB-B33F-9B1F20BB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7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F552-70B6-4A70-B23F-4261FF13177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7142-30F9-41EB-B33F-9B1F20BB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4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F552-70B6-4A70-B23F-4261FF13177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7142-30F9-41EB-B33F-9B1F20BB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F552-70B6-4A70-B23F-4261FF13177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7142-30F9-41EB-B33F-9B1F20BB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CF552-70B6-4A70-B23F-4261FF13177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7142-30F9-41EB-B33F-9B1F20BB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0" y="47800"/>
            <a:ext cx="12021836" cy="67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9" y="75722"/>
            <a:ext cx="11853539" cy="66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H</dc:creator>
  <cp:lastModifiedBy>Pooya H</cp:lastModifiedBy>
  <cp:revision>1</cp:revision>
  <dcterms:created xsi:type="dcterms:W3CDTF">2020-04-07T07:03:49Z</dcterms:created>
  <dcterms:modified xsi:type="dcterms:W3CDTF">2020-04-07T07:04:45Z</dcterms:modified>
</cp:coreProperties>
</file>