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2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14D-DFF9-4547-A434-6F4C7982456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2636-DFDC-4703-9775-EECAC77F0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14D-DFF9-4547-A434-6F4C7982456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2636-DFDC-4703-9775-EECAC77F0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5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14D-DFF9-4547-A434-6F4C7982456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2636-DFDC-4703-9775-EECAC77F0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9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14D-DFF9-4547-A434-6F4C7982456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2636-DFDC-4703-9775-EECAC77F0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8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14D-DFF9-4547-A434-6F4C7982456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2636-DFDC-4703-9775-EECAC77F0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7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14D-DFF9-4547-A434-6F4C7982456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2636-DFDC-4703-9775-EECAC77F0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2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14D-DFF9-4547-A434-6F4C7982456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2636-DFDC-4703-9775-EECAC77F0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8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14D-DFF9-4547-A434-6F4C7982456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2636-DFDC-4703-9775-EECAC77F0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8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14D-DFF9-4547-A434-6F4C7982456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2636-DFDC-4703-9775-EECAC77F0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1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14D-DFF9-4547-A434-6F4C7982456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2636-DFDC-4703-9775-EECAC77F0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5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14D-DFF9-4547-A434-6F4C7982456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2636-DFDC-4703-9775-EECAC77F0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3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7914D-DFF9-4547-A434-6F4C7982456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E2636-DFDC-4703-9775-EECAC77F0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8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432" y="662581"/>
            <a:ext cx="10003177" cy="563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Pooya H</dc:creator>
  <cp:lastModifiedBy>Pooya H</cp:lastModifiedBy>
  <cp:revision>1</cp:revision>
  <dcterms:created xsi:type="dcterms:W3CDTF">2020-04-05T07:17:00Z</dcterms:created>
  <dcterms:modified xsi:type="dcterms:W3CDTF">2020-04-05T07:18:26Z</dcterms:modified>
</cp:coreProperties>
</file>