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6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365E-215C-4AE8-BD56-218B47B00611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C869A-1B1E-42B6-A403-C1DA74A7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387730"/>
            <a:ext cx="9142857" cy="6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2020-04-07T04:47:44Z</dcterms:created>
  <dcterms:modified xsi:type="dcterms:W3CDTF">2020-04-07T04:49:55Z</dcterms:modified>
</cp:coreProperties>
</file>