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1DC4-3E1C-402E-8453-C94AA0BFAAD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0C46-3F20-4301-ABA8-4EA29A3D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45253" cy="74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2020-04-14T11:10:24Z</dcterms:created>
  <dcterms:modified xsi:type="dcterms:W3CDTF">2020-04-14T11:10:54Z</dcterms:modified>
</cp:coreProperties>
</file>