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5381-946F-45FE-AD9E-9970CA66EF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01FC-A1A3-4647-95E2-F1CD4791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14300"/>
            <a:ext cx="71913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2020-04-26T06:50:40Z</dcterms:created>
  <dcterms:modified xsi:type="dcterms:W3CDTF">2020-04-26T06:51:06Z</dcterms:modified>
</cp:coreProperties>
</file>