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B8AC-2962-4850-9FD7-4BB7722B04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A6D3-B15F-4EF2-A58C-C3DBC2BE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7732" y="376518"/>
                <a:ext cx="10865223" cy="410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u="sng" dirty="0" smtClean="0"/>
                  <a:t>Assumption:</a:t>
                </a:r>
                <a:r>
                  <a:rPr lang="en-US" dirty="0" smtClean="0"/>
                  <a:t> if the upload traffic of server can be distributed among clients with different rates for each.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2" y="376518"/>
                <a:ext cx="10865223" cy="4105098"/>
              </a:xfrm>
              <a:prstGeom prst="rect">
                <a:avLst/>
              </a:prstGeo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2020-05-03T05:22:26Z</dcterms:created>
  <dcterms:modified xsi:type="dcterms:W3CDTF">2020-05-03T05:22:42Z</dcterms:modified>
</cp:coreProperties>
</file>