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42"/>
  </p:notesMasterIdLst>
  <p:handoutMasterIdLst>
    <p:handoutMasterId r:id="rId43"/>
  </p:handoutMasterIdLst>
  <p:sldIdLst>
    <p:sldId id="256" r:id="rId2"/>
    <p:sldId id="257" r:id="rId3"/>
    <p:sldId id="315" r:id="rId4"/>
    <p:sldId id="258" r:id="rId5"/>
    <p:sldId id="259" r:id="rId6"/>
    <p:sldId id="316" r:id="rId7"/>
    <p:sldId id="317" r:id="rId8"/>
    <p:sldId id="261" r:id="rId9"/>
    <p:sldId id="262" r:id="rId10"/>
    <p:sldId id="260" r:id="rId11"/>
    <p:sldId id="263" r:id="rId12"/>
    <p:sldId id="264" r:id="rId13"/>
    <p:sldId id="318" r:id="rId14"/>
    <p:sldId id="266" r:id="rId15"/>
    <p:sldId id="280" r:id="rId16"/>
    <p:sldId id="281" r:id="rId17"/>
    <p:sldId id="268" r:id="rId18"/>
    <p:sldId id="298" r:id="rId19"/>
    <p:sldId id="269" r:id="rId20"/>
    <p:sldId id="299" r:id="rId21"/>
    <p:sldId id="270" r:id="rId22"/>
    <p:sldId id="319" r:id="rId23"/>
    <p:sldId id="320" r:id="rId24"/>
    <p:sldId id="321" r:id="rId25"/>
    <p:sldId id="322" r:id="rId26"/>
    <p:sldId id="323" r:id="rId27"/>
    <p:sldId id="302" r:id="rId28"/>
    <p:sldId id="303" r:id="rId29"/>
    <p:sldId id="305" r:id="rId30"/>
    <p:sldId id="306" r:id="rId31"/>
    <p:sldId id="307" r:id="rId32"/>
    <p:sldId id="308" r:id="rId33"/>
    <p:sldId id="309" r:id="rId34"/>
    <p:sldId id="310" r:id="rId35"/>
    <p:sldId id="311" r:id="rId36"/>
    <p:sldId id="312" r:id="rId37"/>
    <p:sldId id="313" r:id="rId38"/>
    <p:sldId id="314" r:id="rId39"/>
    <p:sldId id="275" r:id="rId40"/>
    <p:sldId id="282"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B Nazanin" pitchFamily="2" charset="-78"/>
      </a:defRPr>
    </a:lvl1pPr>
    <a:lvl2pPr marL="457200" algn="l" rtl="0" fontAlgn="base">
      <a:spcBef>
        <a:spcPct val="0"/>
      </a:spcBef>
      <a:spcAft>
        <a:spcPct val="0"/>
      </a:spcAft>
      <a:defRPr kern="1200">
        <a:solidFill>
          <a:schemeClr val="tx1"/>
        </a:solidFill>
        <a:latin typeface="Arial" charset="0"/>
        <a:ea typeface="+mn-ea"/>
        <a:cs typeface="B Nazanin" pitchFamily="2" charset="-78"/>
      </a:defRPr>
    </a:lvl2pPr>
    <a:lvl3pPr marL="914400" algn="l" rtl="0" fontAlgn="base">
      <a:spcBef>
        <a:spcPct val="0"/>
      </a:spcBef>
      <a:spcAft>
        <a:spcPct val="0"/>
      </a:spcAft>
      <a:defRPr kern="1200">
        <a:solidFill>
          <a:schemeClr val="tx1"/>
        </a:solidFill>
        <a:latin typeface="Arial" charset="0"/>
        <a:ea typeface="+mn-ea"/>
        <a:cs typeface="B Nazanin" pitchFamily="2" charset="-78"/>
      </a:defRPr>
    </a:lvl3pPr>
    <a:lvl4pPr marL="1371600" algn="l" rtl="0" fontAlgn="base">
      <a:spcBef>
        <a:spcPct val="0"/>
      </a:spcBef>
      <a:spcAft>
        <a:spcPct val="0"/>
      </a:spcAft>
      <a:defRPr kern="1200">
        <a:solidFill>
          <a:schemeClr val="tx1"/>
        </a:solidFill>
        <a:latin typeface="Arial" charset="0"/>
        <a:ea typeface="+mn-ea"/>
        <a:cs typeface="B Nazanin" pitchFamily="2" charset="-78"/>
      </a:defRPr>
    </a:lvl4pPr>
    <a:lvl5pPr marL="1828800" algn="l" rtl="0" fontAlgn="base">
      <a:spcBef>
        <a:spcPct val="0"/>
      </a:spcBef>
      <a:spcAft>
        <a:spcPct val="0"/>
      </a:spcAft>
      <a:defRPr kern="1200">
        <a:solidFill>
          <a:schemeClr val="tx1"/>
        </a:solidFill>
        <a:latin typeface="Arial" charset="0"/>
        <a:ea typeface="+mn-ea"/>
        <a:cs typeface="B Nazanin" pitchFamily="2" charset="-78"/>
      </a:defRPr>
    </a:lvl5pPr>
    <a:lvl6pPr marL="2286000" algn="l" defTabSz="914400" rtl="0" eaLnBrk="1" latinLnBrk="0" hangingPunct="1">
      <a:defRPr kern="1200">
        <a:solidFill>
          <a:schemeClr val="tx1"/>
        </a:solidFill>
        <a:latin typeface="Arial" charset="0"/>
        <a:ea typeface="+mn-ea"/>
        <a:cs typeface="B Nazanin" pitchFamily="2" charset="-78"/>
      </a:defRPr>
    </a:lvl6pPr>
    <a:lvl7pPr marL="2743200" algn="l" defTabSz="914400" rtl="0" eaLnBrk="1" latinLnBrk="0" hangingPunct="1">
      <a:defRPr kern="1200">
        <a:solidFill>
          <a:schemeClr val="tx1"/>
        </a:solidFill>
        <a:latin typeface="Arial" charset="0"/>
        <a:ea typeface="+mn-ea"/>
        <a:cs typeface="B Nazanin" pitchFamily="2" charset="-78"/>
      </a:defRPr>
    </a:lvl7pPr>
    <a:lvl8pPr marL="3200400" algn="l" defTabSz="914400" rtl="0" eaLnBrk="1" latinLnBrk="0" hangingPunct="1">
      <a:defRPr kern="1200">
        <a:solidFill>
          <a:schemeClr val="tx1"/>
        </a:solidFill>
        <a:latin typeface="Arial" charset="0"/>
        <a:ea typeface="+mn-ea"/>
        <a:cs typeface="B Nazanin" pitchFamily="2" charset="-78"/>
      </a:defRPr>
    </a:lvl8pPr>
    <a:lvl9pPr marL="3657600" algn="l" defTabSz="914400" rtl="0" eaLnBrk="1" latinLnBrk="0" hangingPunct="1">
      <a:defRPr kern="1200">
        <a:solidFill>
          <a:schemeClr val="tx1"/>
        </a:solidFill>
        <a:latin typeface="Arial" charset="0"/>
        <a:ea typeface="+mn-ea"/>
        <a:cs typeface="B Nazanin" pitchFamily="2" charset="-7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0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143" y="3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Arial" charset="0"/>
              </a:defRPr>
            </a:lvl1pPr>
          </a:lstStyle>
          <a:p>
            <a:pPr>
              <a:defRPr/>
            </a:pPr>
            <a:r>
              <a:rPr lang="ar-SA"/>
              <a:t>سیستم عامل شبکه - حجازی</a:t>
            </a:r>
            <a:endParaRPr lang="en-US"/>
          </a:p>
        </p:txBody>
      </p:sp>
      <p:sp>
        <p:nvSpPr>
          <p:cNvPr id="747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endParaRPr lang="en-US"/>
          </a:p>
        </p:txBody>
      </p:sp>
      <p:sp>
        <p:nvSpPr>
          <p:cNvPr id="747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Arial" charset="0"/>
              </a:defRPr>
            </a:lvl1pPr>
          </a:lstStyle>
          <a:p>
            <a:pPr>
              <a:defRPr/>
            </a:pPr>
            <a:endParaRPr lang="en-US"/>
          </a:p>
        </p:txBody>
      </p:sp>
      <p:sp>
        <p:nvSpPr>
          <p:cNvPr id="747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3C28F27C-6EDA-4ACB-A6C2-5D1F29557E56}" type="slidenum">
              <a:rPr lang="en-US"/>
              <a:pPr>
                <a:defRPr/>
              </a:pPr>
              <a:t>‹#›</a:t>
            </a:fld>
            <a:endParaRPr lang="en-US"/>
          </a:p>
        </p:txBody>
      </p:sp>
    </p:spTree>
    <p:extLst>
      <p:ext uri="{BB962C8B-B14F-4D97-AF65-F5344CB8AC3E}">
        <p14:creationId xmlns:p14="http://schemas.microsoft.com/office/powerpoint/2010/main" val="1162995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Arial" charset="0"/>
              </a:defRPr>
            </a:lvl1pPr>
          </a:lstStyle>
          <a:p>
            <a:pPr>
              <a:defRPr/>
            </a:pPr>
            <a:r>
              <a:rPr lang="ar-SA"/>
              <a:t>سیستم عامل شبکه - حجازی</a:t>
            </a:r>
            <a:endParaRPr lang="en-US"/>
          </a:p>
        </p:txBody>
      </p:sp>
      <p:sp>
        <p:nvSpPr>
          <p:cNvPr id="727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27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27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Arial" charset="0"/>
              </a:defRPr>
            </a:lvl1pPr>
          </a:lstStyle>
          <a:p>
            <a:pPr>
              <a:defRPr/>
            </a:pPr>
            <a:endParaRPr lang="en-US"/>
          </a:p>
        </p:txBody>
      </p:sp>
      <p:sp>
        <p:nvSpPr>
          <p:cNvPr id="727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charset="0"/>
              </a:defRPr>
            </a:lvl1pPr>
          </a:lstStyle>
          <a:p>
            <a:pPr>
              <a:defRPr/>
            </a:pPr>
            <a:fld id="{48E9F54E-6192-409A-929E-D8507C6EFD86}" type="slidenum">
              <a:rPr lang="en-US"/>
              <a:pPr>
                <a:defRPr/>
              </a:pPr>
              <a:t>‹#›</a:t>
            </a:fld>
            <a:endParaRPr lang="en-US"/>
          </a:p>
        </p:txBody>
      </p:sp>
    </p:spTree>
    <p:extLst>
      <p:ext uri="{BB962C8B-B14F-4D97-AF65-F5344CB8AC3E}">
        <p14:creationId xmlns:p14="http://schemas.microsoft.com/office/powerpoint/2010/main" val="262067007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p:spPr>
        <p:txBody>
          <a:bodyPr/>
          <a:lstStyle/>
          <a:p>
            <a:r>
              <a:rPr lang="ar-SA" smtClean="0"/>
              <a:t>سیستم عامل شبکه - حجازی</a:t>
            </a:r>
            <a:endParaRPr lang="en-US" smtClean="0"/>
          </a:p>
        </p:txBody>
      </p:sp>
      <p:sp>
        <p:nvSpPr>
          <p:cNvPr id="48131" name="Rectangle 7"/>
          <p:cNvSpPr>
            <a:spLocks noGrp="1" noChangeArrowheads="1"/>
          </p:cNvSpPr>
          <p:nvPr>
            <p:ph type="sldNum" sz="quarter" idx="5"/>
          </p:nvPr>
        </p:nvSpPr>
        <p:spPr>
          <a:noFill/>
        </p:spPr>
        <p:txBody>
          <a:bodyPr/>
          <a:lstStyle/>
          <a:p>
            <a:fld id="{168E4CB0-4058-42F3-97CC-7E406A428234}" type="slidenum">
              <a:rPr lang="en-US" smtClean="0"/>
              <a:pPr/>
              <a:t>1</a:t>
            </a:fld>
            <a:endParaRPr lang="en-US" smtClean="0"/>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0959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white">
          <a:xfrm>
            <a:off x="0" y="4221163"/>
            <a:ext cx="9144000" cy="2636837"/>
          </a:xfrm>
          <a:prstGeom prst="rect">
            <a:avLst/>
          </a:prstGeom>
          <a:solidFill>
            <a:schemeClr val="tx1"/>
          </a:solidFill>
          <a:ln w="9525">
            <a:solidFill>
              <a:schemeClr val="tx1"/>
            </a:solidFill>
            <a:miter lim="800000"/>
            <a:headEnd/>
            <a:tailEnd/>
          </a:ln>
          <a:effectLst/>
        </p:spPr>
        <p:txBody>
          <a:bodyPr wrap="none" anchor="ctr"/>
          <a:lstStyle/>
          <a:p>
            <a:pPr>
              <a:defRPr/>
            </a:pPr>
            <a:endParaRPr lang="en-US"/>
          </a:p>
        </p:txBody>
      </p:sp>
      <p:grpSp>
        <p:nvGrpSpPr>
          <p:cNvPr id="5" name="Group 3"/>
          <p:cNvGrpSpPr>
            <a:grpSpLocks/>
          </p:cNvGrpSpPr>
          <p:nvPr/>
        </p:nvGrpSpPr>
        <p:grpSpPr bwMode="auto">
          <a:xfrm rot="10800000">
            <a:off x="7413625" y="5162550"/>
            <a:ext cx="1655763" cy="1630363"/>
            <a:chOff x="0" y="2704"/>
            <a:chExt cx="1063" cy="1086"/>
          </a:xfrm>
        </p:grpSpPr>
        <p:sp>
          <p:nvSpPr>
            <p:cNvPr id="6" name="Rectangle 4"/>
            <p:cNvSpPr>
              <a:spLocks noChangeArrowheads="1"/>
            </p:cNvSpPr>
            <p:nvPr userDrawn="1"/>
          </p:nvSpPr>
          <p:spPr bwMode="ltGray">
            <a:xfrm>
              <a:off x="-3"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7" name="Rectangle 5"/>
            <p:cNvSpPr>
              <a:spLocks noChangeArrowheads="1"/>
            </p:cNvSpPr>
            <p:nvPr userDrawn="1"/>
          </p:nvSpPr>
          <p:spPr bwMode="ltGray">
            <a:xfrm>
              <a:off x="291"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8" name="Rectangle 6"/>
            <p:cNvSpPr>
              <a:spLocks noChangeArrowheads="1"/>
            </p:cNvSpPr>
            <p:nvPr userDrawn="1"/>
          </p:nvSpPr>
          <p:spPr bwMode="ltGray">
            <a:xfrm>
              <a:off x="564"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9" name="Rectangle 7"/>
            <p:cNvSpPr>
              <a:spLocks noChangeArrowheads="1"/>
            </p:cNvSpPr>
            <p:nvPr userDrawn="1"/>
          </p:nvSpPr>
          <p:spPr bwMode="ltGray">
            <a:xfrm>
              <a:off x="-3"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0" name="Rectangle 8"/>
            <p:cNvSpPr>
              <a:spLocks noChangeArrowheads="1"/>
            </p:cNvSpPr>
            <p:nvPr userDrawn="1"/>
          </p:nvSpPr>
          <p:spPr bwMode="ltGray">
            <a:xfrm>
              <a:off x="291"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1" name="Rectangle 9"/>
            <p:cNvSpPr>
              <a:spLocks noChangeArrowheads="1"/>
            </p:cNvSpPr>
            <p:nvPr userDrawn="1"/>
          </p:nvSpPr>
          <p:spPr bwMode="ltGray">
            <a:xfrm>
              <a:off x="564"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2" name="Rectangle 10"/>
            <p:cNvSpPr>
              <a:spLocks noChangeArrowheads="1"/>
            </p:cNvSpPr>
            <p:nvPr userDrawn="1"/>
          </p:nvSpPr>
          <p:spPr bwMode="ltGray">
            <a:xfrm>
              <a:off x="836"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3" name="Rectangle 11"/>
            <p:cNvSpPr>
              <a:spLocks noChangeArrowheads="1"/>
            </p:cNvSpPr>
            <p:nvPr userDrawn="1"/>
          </p:nvSpPr>
          <p:spPr bwMode="ltGray">
            <a:xfrm>
              <a:off x="295" y="327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4" name="Rectangle 12"/>
            <p:cNvSpPr>
              <a:spLocks noChangeArrowheads="1"/>
            </p:cNvSpPr>
            <p:nvPr userDrawn="1"/>
          </p:nvSpPr>
          <p:spPr bwMode="ltGray">
            <a:xfrm>
              <a:off x="0" y="327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5" name="Rectangle 13"/>
            <p:cNvSpPr>
              <a:spLocks noChangeArrowheads="1"/>
            </p:cNvSpPr>
            <p:nvPr userDrawn="1"/>
          </p:nvSpPr>
          <p:spPr bwMode="ltGray">
            <a:xfrm>
              <a:off x="0" y="356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grpSp>
      <p:grpSp>
        <p:nvGrpSpPr>
          <p:cNvPr id="16" name="Group 15"/>
          <p:cNvGrpSpPr>
            <a:grpSpLocks/>
          </p:cNvGrpSpPr>
          <p:nvPr/>
        </p:nvGrpSpPr>
        <p:grpSpPr bwMode="auto">
          <a:xfrm>
            <a:off x="20638" y="4281488"/>
            <a:ext cx="1655762" cy="1630362"/>
            <a:chOff x="0" y="2704"/>
            <a:chExt cx="1063" cy="1086"/>
          </a:xfrm>
        </p:grpSpPr>
        <p:sp>
          <p:nvSpPr>
            <p:cNvPr id="17" name="Rectangle 16"/>
            <p:cNvSpPr>
              <a:spLocks noChangeArrowheads="1"/>
            </p:cNvSpPr>
            <p:nvPr userDrawn="1"/>
          </p:nvSpPr>
          <p:spPr bwMode="ltGray">
            <a:xfrm>
              <a:off x="0"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8" name="Rectangle 17"/>
            <p:cNvSpPr>
              <a:spLocks noChangeArrowheads="1"/>
            </p:cNvSpPr>
            <p:nvPr userDrawn="1"/>
          </p:nvSpPr>
          <p:spPr bwMode="ltGray">
            <a:xfrm>
              <a:off x="295"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19" name="Rectangle 18"/>
            <p:cNvSpPr>
              <a:spLocks noChangeArrowheads="1"/>
            </p:cNvSpPr>
            <p:nvPr userDrawn="1"/>
          </p:nvSpPr>
          <p:spPr bwMode="ltGray">
            <a:xfrm>
              <a:off x="567"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0" name="Rectangle 19"/>
            <p:cNvSpPr>
              <a:spLocks noChangeArrowheads="1"/>
            </p:cNvSpPr>
            <p:nvPr userDrawn="1"/>
          </p:nvSpPr>
          <p:spPr bwMode="ltGray">
            <a:xfrm>
              <a:off x="0"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1" name="Rectangle 20"/>
            <p:cNvSpPr>
              <a:spLocks noChangeArrowheads="1"/>
            </p:cNvSpPr>
            <p:nvPr userDrawn="1"/>
          </p:nvSpPr>
          <p:spPr bwMode="ltGray">
            <a:xfrm>
              <a:off x="295"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2" name="Rectangle 21"/>
            <p:cNvSpPr>
              <a:spLocks noChangeArrowheads="1"/>
            </p:cNvSpPr>
            <p:nvPr userDrawn="1"/>
          </p:nvSpPr>
          <p:spPr bwMode="ltGray">
            <a:xfrm>
              <a:off x="567" y="2990"/>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3" name="Rectangle 22"/>
            <p:cNvSpPr>
              <a:spLocks noChangeArrowheads="1"/>
            </p:cNvSpPr>
            <p:nvPr userDrawn="1"/>
          </p:nvSpPr>
          <p:spPr bwMode="ltGray">
            <a:xfrm>
              <a:off x="839" y="2704"/>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4" name="Rectangle 23"/>
            <p:cNvSpPr>
              <a:spLocks noChangeArrowheads="1"/>
            </p:cNvSpPr>
            <p:nvPr userDrawn="1"/>
          </p:nvSpPr>
          <p:spPr bwMode="ltGray">
            <a:xfrm>
              <a:off x="295" y="327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5" name="Rectangle 24"/>
            <p:cNvSpPr>
              <a:spLocks noChangeArrowheads="1"/>
            </p:cNvSpPr>
            <p:nvPr userDrawn="1"/>
          </p:nvSpPr>
          <p:spPr bwMode="ltGray">
            <a:xfrm>
              <a:off x="0" y="327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sp>
          <p:nvSpPr>
            <p:cNvPr id="26" name="Rectangle 25"/>
            <p:cNvSpPr>
              <a:spLocks noChangeArrowheads="1"/>
            </p:cNvSpPr>
            <p:nvPr userDrawn="1"/>
          </p:nvSpPr>
          <p:spPr bwMode="ltGray">
            <a:xfrm>
              <a:off x="0" y="3563"/>
              <a:ext cx="224" cy="227"/>
            </a:xfrm>
            <a:prstGeom prst="rect">
              <a:avLst/>
            </a:prstGeom>
            <a:solidFill>
              <a:schemeClr val="accent1"/>
            </a:solidFill>
            <a:ln w="9525">
              <a:noFill/>
              <a:miter lim="800000"/>
              <a:headEnd/>
              <a:tailEnd/>
            </a:ln>
            <a:effectLst/>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pPr>
                <a:defRPr/>
              </a:pPr>
              <a:endParaRPr lang="en-US"/>
            </a:p>
          </p:txBody>
        </p:sp>
      </p:grpSp>
      <p:sp>
        <p:nvSpPr>
          <p:cNvPr id="67598" name="Rectangle 14"/>
          <p:cNvSpPr>
            <a:spLocks noGrp="1" noChangeArrowheads="1"/>
          </p:cNvSpPr>
          <p:nvPr>
            <p:ph type="subTitle" idx="1"/>
          </p:nvPr>
        </p:nvSpPr>
        <p:spPr bwMode="black">
          <a:xfrm>
            <a:off x="1081088" y="5443538"/>
            <a:ext cx="7086600" cy="381000"/>
          </a:xfrm>
        </p:spPr>
        <p:txBody>
          <a:bodyPr/>
          <a:lstStyle>
            <a:lvl1pPr marL="0" indent="0" algn="ctr">
              <a:buFont typeface="Wingdings" pitchFamily="2" charset="2"/>
              <a:buNone/>
              <a:defRPr sz="2800">
                <a:solidFill>
                  <a:schemeClr val="bg1"/>
                </a:solidFill>
              </a:defRPr>
            </a:lvl1pPr>
          </a:lstStyle>
          <a:p>
            <a:r>
              <a:rPr lang="en-US"/>
              <a:t>Click to edit Master subtitle style</a:t>
            </a:r>
          </a:p>
        </p:txBody>
      </p:sp>
      <p:sp>
        <p:nvSpPr>
          <p:cNvPr id="67610" name="Rectangle 26"/>
          <p:cNvSpPr>
            <a:spLocks noGrp="1" noChangeArrowheads="1"/>
          </p:cNvSpPr>
          <p:nvPr>
            <p:ph type="ctrTitle"/>
          </p:nvPr>
        </p:nvSpPr>
        <p:spPr bwMode="auto">
          <a:xfrm>
            <a:off x="990600" y="4572000"/>
            <a:ext cx="7239000" cy="631825"/>
          </a:xfrm>
        </p:spPr>
        <p:txBody>
          <a:bodyPr/>
          <a:lstStyle>
            <a:lvl1pPr>
              <a:defRPr sz="4800">
                <a:solidFill>
                  <a:schemeClr val="bg2"/>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28"/>
          <p:cNvSpPr>
            <a:spLocks noGrp="1" noChangeArrowheads="1"/>
          </p:cNvSpPr>
          <p:nvPr>
            <p:ph type="sldNum" sz="quarter" idx="11"/>
          </p:nvPr>
        </p:nvSpPr>
        <p:spPr>
          <a:ln/>
        </p:spPr>
        <p:txBody>
          <a:bodyPr/>
          <a:lstStyle>
            <a:lvl1pPr>
              <a:defRPr/>
            </a:lvl1pPr>
          </a:lstStyle>
          <a:p>
            <a:pPr>
              <a:defRPr/>
            </a:pPr>
            <a:fld id="{DD4AE7BE-83A3-4DE0-9410-CE0917CB795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28"/>
          <p:cNvSpPr>
            <a:spLocks noGrp="1" noChangeArrowheads="1"/>
          </p:cNvSpPr>
          <p:nvPr>
            <p:ph type="sldNum" sz="quarter" idx="11"/>
          </p:nvPr>
        </p:nvSpPr>
        <p:spPr>
          <a:ln/>
        </p:spPr>
        <p:txBody>
          <a:bodyPr/>
          <a:lstStyle>
            <a:lvl1pPr>
              <a:defRPr/>
            </a:lvl1pPr>
          </a:lstStyle>
          <a:p>
            <a:pPr>
              <a:defRPr/>
            </a:pPr>
            <a:fld id="{18D173D4-0B90-4DB7-A840-59F236F4AF4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19088"/>
            <a:ext cx="8229600" cy="6005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4" name="Rectangle 28"/>
          <p:cNvSpPr>
            <a:spLocks noGrp="1" noChangeArrowheads="1"/>
          </p:cNvSpPr>
          <p:nvPr>
            <p:ph type="sldNum" sz="quarter" idx="11"/>
          </p:nvPr>
        </p:nvSpPr>
        <p:spPr>
          <a:ln/>
        </p:spPr>
        <p:txBody>
          <a:bodyPr/>
          <a:lstStyle>
            <a:lvl1pPr>
              <a:defRPr/>
            </a:lvl1pPr>
          </a:lstStyle>
          <a:p>
            <a:pPr>
              <a:defRPr/>
            </a:pPr>
            <a:fld id="{261C6E38-3A59-4698-B960-AEBB0A7B4BE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9088"/>
            <a:ext cx="7391400" cy="5635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076325"/>
            <a:ext cx="8229600" cy="2547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776663"/>
            <a:ext cx="8229600" cy="25479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28"/>
          <p:cNvSpPr>
            <a:spLocks noGrp="1" noChangeArrowheads="1"/>
          </p:cNvSpPr>
          <p:nvPr>
            <p:ph type="sldNum" sz="quarter" idx="11"/>
          </p:nvPr>
        </p:nvSpPr>
        <p:spPr>
          <a:ln/>
        </p:spPr>
        <p:txBody>
          <a:bodyPr/>
          <a:lstStyle>
            <a:lvl1pPr>
              <a:defRPr/>
            </a:lvl1pPr>
          </a:lstStyle>
          <a:p>
            <a:pPr>
              <a:defRPr/>
            </a:pPr>
            <a:fld id="{F765C0BB-4DA5-4AEF-909D-025E28DAEF4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28"/>
          <p:cNvSpPr>
            <a:spLocks noGrp="1" noChangeArrowheads="1"/>
          </p:cNvSpPr>
          <p:nvPr>
            <p:ph type="sldNum" sz="quarter" idx="11"/>
          </p:nvPr>
        </p:nvSpPr>
        <p:spPr>
          <a:ln/>
        </p:spPr>
        <p:txBody>
          <a:bodyPr/>
          <a:lstStyle>
            <a:lvl1pPr>
              <a:defRPr/>
            </a:lvl1pPr>
          </a:lstStyle>
          <a:p>
            <a:pPr>
              <a:defRPr/>
            </a:pPr>
            <a:fld id="{72FC0A53-34DC-4527-A68D-F7DD197E02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28"/>
          <p:cNvSpPr>
            <a:spLocks noGrp="1" noChangeArrowheads="1"/>
          </p:cNvSpPr>
          <p:nvPr>
            <p:ph type="sldNum" sz="quarter" idx="11"/>
          </p:nvPr>
        </p:nvSpPr>
        <p:spPr>
          <a:ln/>
        </p:spPr>
        <p:txBody>
          <a:bodyPr/>
          <a:lstStyle>
            <a:lvl1pPr>
              <a:defRPr/>
            </a:lvl1pPr>
          </a:lstStyle>
          <a:p>
            <a:pPr>
              <a:defRPr/>
            </a:pPr>
            <a:fld id="{5383663F-0194-4706-B194-ADF1BB35854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28"/>
          <p:cNvSpPr>
            <a:spLocks noGrp="1" noChangeArrowheads="1"/>
          </p:cNvSpPr>
          <p:nvPr>
            <p:ph type="sldNum" sz="quarter" idx="11"/>
          </p:nvPr>
        </p:nvSpPr>
        <p:spPr>
          <a:ln/>
        </p:spPr>
        <p:txBody>
          <a:bodyPr/>
          <a:lstStyle>
            <a:lvl1pPr>
              <a:defRPr/>
            </a:lvl1pPr>
          </a:lstStyle>
          <a:p>
            <a:pPr>
              <a:defRPr/>
            </a:pPr>
            <a:fld id="{36D333FF-8BE0-48CB-8A42-60A376AE51D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8" name="Rectangle 28"/>
          <p:cNvSpPr>
            <a:spLocks noGrp="1" noChangeArrowheads="1"/>
          </p:cNvSpPr>
          <p:nvPr>
            <p:ph type="sldNum" sz="quarter" idx="11"/>
          </p:nvPr>
        </p:nvSpPr>
        <p:spPr>
          <a:ln/>
        </p:spPr>
        <p:txBody>
          <a:bodyPr/>
          <a:lstStyle>
            <a:lvl1pPr>
              <a:defRPr/>
            </a:lvl1pPr>
          </a:lstStyle>
          <a:p>
            <a:pPr>
              <a:defRPr/>
            </a:pPr>
            <a:fld id="{FD57E1DC-B062-4340-B6AC-FB9A1078EF6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4" name="Rectangle 28"/>
          <p:cNvSpPr>
            <a:spLocks noGrp="1" noChangeArrowheads="1"/>
          </p:cNvSpPr>
          <p:nvPr>
            <p:ph type="sldNum" sz="quarter" idx="11"/>
          </p:nvPr>
        </p:nvSpPr>
        <p:spPr>
          <a:ln/>
        </p:spPr>
        <p:txBody>
          <a:bodyPr/>
          <a:lstStyle>
            <a:lvl1pPr>
              <a:defRPr/>
            </a:lvl1pPr>
          </a:lstStyle>
          <a:p>
            <a:pPr>
              <a:defRPr/>
            </a:pPr>
            <a:fld id="{A817F10B-0B49-4009-B9D4-969EB41CAA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3" name="Rectangle 28"/>
          <p:cNvSpPr>
            <a:spLocks noGrp="1" noChangeArrowheads="1"/>
          </p:cNvSpPr>
          <p:nvPr>
            <p:ph type="sldNum" sz="quarter" idx="11"/>
          </p:nvPr>
        </p:nvSpPr>
        <p:spPr>
          <a:ln/>
        </p:spPr>
        <p:txBody>
          <a:bodyPr/>
          <a:lstStyle>
            <a:lvl1pPr>
              <a:defRPr/>
            </a:lvl1pPr>
          </a:lstStyle>
          <a:p>
            <a:pPr>
              <a:defRPr/>
            </a:pPr>
            <a:fld id="{4BCD9153-9F5A-4CCD-B5D0-1BAFCAAED67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28"/>
          <p:cNvSpPr>
            <a:spLocks noGrp="1" noChangeArrowheads="1"/>
          </p:cNvSpPr>
          <p:nvPr>
            <p:ph type="sldNum" sz="quarter" idx="11"/>
          </p:nvPr>
        </p:nvSpPr>
        <p:spPr>
          <a:ln/>
        </p:spPr>
        <p:txBody>
          <a:bodyPr/>
          <a:lstStyle>
            <a:lvl1pPr>
              <a:defRPr/>
            </a:lvl1pPr>
          </a:lstStyle>
          <a:p>
            <a:pPr>
              <a:defRPr/>
            </a:pPr>
            <a:fld id="{597D156D-A156-4C25-839A-21E8DA3B12A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7"/>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28"/>
          <p:cNvSpPr>
            <a:spLocks noGrp="1" noChangeArrowheads="1"/>
          </p:cNvSpPr>
          <p:nvPr>
            <p:ph type="sldNum" sz="quarter" idx="11"/>
          </p:nvPr>
        </p:nvSpPr>
        <p:spPr>
          <a:ln/>
        </p:spPr>
        <p:txBody>
          <a:bodyPr/>
          <a:lstStyle>
            <a:lvl1pPr>
              <a:defRPr/>
            </a:lvl1pPr>
          </a:lstStyle>
          <a:p>
            <a:pPr>
              <a:defRPr/>
            </a:pPr>
            <a:fld id="{DCC8BFAD-5C7F-4D34-BCCC-29BA795465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ChangeArrowheads="1"/>
          </p:cNvSpPr>
          <p:nvPr/>
        </p:nvSpPr>
        <p:spPr bwMode="gray">
          <a:xfrm>
            <a:off x="0" y="6562725"/>
            <a:ext cx="9144000" cy="304800"/>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66563" name="Rectangle 3"/>
          <p:cNvSpPr>
            <a:spLocks noChangeArrowheads="1"/>
          </p:cNvSpPr>
          <p:nvPr/>
        </p:nvSpPr>
        <p:spPr bwMode="white">
          <a:xfrm>
            <a:off x="0" y="0"/>
            <a:ext cx="9144000" cy="914400"/>
          </a:xfrm>
          <a:prstGeom prst="rect">
            <a:avLst/>
          </a:prstGeom>
          <a:solidFill>
            <a:schemeClr val="tx1"/>
          </a:solidFill>
          <a:ln w="9525">
            <a:solidFill>
              <a:schemeClr val="tx1"/>
            </a:solidFill>
            <a:miter lim="800000"/>
            <a:headEnd/>
            <a:tailEnd/>
          </a:ln>
          <a:effectLst/>
        </p:spPr>
        <p:txBody>
          <a:bodyPr wrap="none" anchor="ctr"/>
          <a:lstStyle/>
          <a:p>
            <a:pPr>
              <a:defRPr/>
            </a:pPr>
            <a:endParaRPr lang="en-US"/>
          </a:p>
        </p:txBody>
      </p:sp>
      <p:grpSp>
        <p:nvGrpSpPr>
          <p:cNvPr id="2052" name="Group 4"/>
          <p:cNvGrpSpPr>
            <a:grpSpLocks/>
          </p:cNvGrpSpPr>
          <p:nvPr/>
        </p:nvGrpSpPr>
        <p:grpSpPr bwMode="auto">
          <a:xfrm>
            <a:off x="44450" y="44450"/>
            <a:ext cx="863600" cy="847725"/>
            <a:chOff x="0" y="2704"/>
            <a:chExt cx="1063" cy="1086"/>
          </a:xfrm>
        </p:grpSpPr>
        <p:sp>
          <p:nvSpPr>
            <p:cNvPr id="66565" name="Rectangle 5"/>
            <p:cNvSpPr>
              <a:spLocks noChangeArrowheads="1"/>
            </p:cNvSpPr>
            <p:nvPr userDrawn="1"/>
          </p:nvSpPr>
          <p:spPr bwMode="gray">
            <a:xfrm>
              <a:off x="0"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66" name="Rectangle 6"/>
            <p:cNvSpPr>
              <a:spLocks noChangeArrowheads="1"/>
            </p:cNvSpPr>
            <p:nvPr userDrawn="1"/>
          </p:nvSpPr>
          <p:spPr bwMode="gray">
            <a:xfrm>
              <a:off x="295"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67" name="Rectangle 7"/>
            <p:cNvSpPr>
              <a:spLocks noChangeArrowheads="1"/>
            </p:cNvSpPr>
            <p:nvPr userDrawn="1"/>
          </p:nvSpPr>
          <p:spPr bwMode="gray">
            <a:xfrm>
              <a:off x="567"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68" name="Rectangle 8"/>
            <p:cNvSpPr>
              <a:spLocks noChangeArrowheads="1"/>
            </p:cNvSpPr>
            <p:nvPr userDrawn="1"/>
          </p:nvSpPr>
          <p:spPr bwMode="gray">
            <a:xfrm>
              <a:off x="0" y="2991"/>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69" name="Rectangle 9"/>
            <p:cNvSpPr>
              <a:spLocks noChangeArrowheads="1"/>
            </p:cNvSpPr>
            <p:nvPr userDrawn="1"/>
          </p:nvSpPr>
          <p:spPr bwMode="gray">
            <a:xfrm>
              <a:off x="295" y="2991"/>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70" name="Rectangle 10"/>
            <p:cNvSpPr>
              <a:spLocks noChangeArrowheads="1"/>
            </p:cNvSpPr>
            <p:nvPr userDrawn="1"/>
          </p:nvSpPr>
          <p:spPr bwMode="gray">
            <a:xfrm>
              <a:off x="567" y="2991"/>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71" name="Rectangle 11"/>
            <p:cNvSpPr>
              <a:spLocks noChangeArrowheads="1"/>
            </p:cNvSpPr>
            <p:nvPr userDrawn="1"/>
          </p:nvSpPr>
          <p:spPr bwMode="gray">
            <a:xfrm>
              <a:off x="838"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72" name="Rectangle 12"/>
            <p:cNvSpPr>
              <a:spLocks noChangeArrowheads="1"/>
            </p:cNvSpPr>
            <p:nvPr userDrawn="1"/>
          </p:nvSpPr>
          <p:spPr bwMode="gray">
            <a:xfrm>
              <a:off x="295" y="3273"/>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73" name="Rectangle 13"/>
            <p:cNvSpPr>
              <a:spLocks noChangeArrowheads="1"/>
            </p:cNvSpPr>
            <p:nvPr userDrawn="1"/>
          </p:nvSpPr>
          <p:spPr bwMode="gray">
            <a:xfrm>
              <a:off x="0" y="3273"/>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74" name="Rectangle 14"/>
            <p:cNvSpPr>
              <a:spLocks noChangeArrowheads="1"/>
            </p:cNvSpPr>
            <p:nvPr userDrawn="1"/>
          </p:nvSpPr>
          <p:spPr bwMode="gray">
            <a:xfrm>
              <a:off x="0" y="3562"/>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grpSp>
      <p:grpSp>
        <p:nvGrpSpPr>
          <p:cNvPr id="2053" name="Group 15"/>
          <p:cNvGrpSpPr>
            <a:grpSpLocks/>
          </p:cNvGrpSpPr>
          <p:nvPr/>
        </p:nvGrpSpPr>
        <p:grpSpPr bwMode="auto">
          <a:xfrm rot="10800000">
            <a:off x="8228013" y="22225"/>
            <a:ext cx="863600" cy="847725"/>
            <a:chOff x="0" y="2704"/>
            <a:chExt cx="1063" cy="1086"/>
          </a:xfrm>
        </p:grpSpPr>
        <p:sp>
          <p:nvSpPr>
            <p:cNvPr id="66576" name="Rectangle 16"/>
            <p:cNvSpPr>
              <a:spLocks noChangeArrowheads="1"/>
            </p:cNvSpPr>
            <p:nvPr userDrawn="1"/>
          </p:nvSpPr>
          <p:spPr bwMode="gray">
            <a:xfrm>
              <a:off x="6" y="2710"/>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77" name="Rectangle 17"/>
            <p:cNvSpPr>
              <a:spLocks noChangeArrowheads="1"/>
            </p:cNvSpPr>
            <p:nvPr userDrawn="1"/>
          </p:nvSpPr>
          <p:spPr bwMode="gray">
            <a:xfrm>
              <a:off x="301"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78" name="Rectangle 18"/>
            <p:cNvSpPr>
              <a:spLocks noChangeArrowheads="1"/>
            </p:cNvSpPr>
            <p:nvPr userDrawn="1"/>
          </p:nvSpPr>
          <p:spPr bwMode="gray">
            <a:xfrm>
              <a:off x="573"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79" name="Rectangle 19"/>
            <p:cNvSpPr>
              <a:spLocks noChangeArrowheads="1"/>
            </p:cNvSpPr>
            <p:nvPr userDrawn="1"/>
          </p:nvSpPr>
          <p:spPr bwMode="gray">
            <a:xfrm>
              <a:off x="6" y="3003"/>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80" name="Rectangle 20"/>
            <p:cNvSpPr>
              <a:spLocks noChangeArrowheads="1"/>
            </p:cNvSpPr>
            <p:nvPr userDrawn="1"/>
          </p:nvSpPr>
          <p:spPr bwMode="gray">
            <a:xfrm>
              <a:off x="301" y="2997"/>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81" name="Rectangle 21"/>
            <p:cNvSpPr>
              <a:spLocks noChangeArrowheads="1"/>
            </p:cNvSpPr>
            <p:nvPr userDrawn="1"/>
          </p:nvSpPr>
          <p:spPr bwMode="gray">
            <a:xfrm>
              <a:off x="573" y="2997"/>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82" name="Rectangle 22"/>
            <p:cNvSpPr>
              <a:spLocks noChangeArrowheads="1"/>
            </p:cNvSpPr>
            <p:nvPr userDrawn="1"/>
          </p:nvSpPr>
          <p:spPr bwMode="gray">
            <a:xfrm>
              <a:off x="844" y="2704"/>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83" name="Rectangle 23"/>
            <p:cNvSpPr>
              <a:spLocks noChangeArrowheads="1"/>
            </p:cNvSpPr>
            <p:nvPr userDrawn="1"/>
          </p:nvSpPr>
          <p:spPr bwMode="gray">
            <a:xfrm>
              <a:off x="301" y="3286"/>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84" name="Rectangle 24"/>
            <p:cNvSpPr>
              <a:spLocks noChangeArrowheads="1"/>
            </p:cNvSpPr>
            <p:nvPr userDrawn="1"/>
          </p:nvSpPr>
          <p:spPr bwMode="gray">
            <a:xfrm>
              <a:off x="6" y="3286"/>
              <a:ext cx="225" cy="226"/>
            </a:xfrm>
            <a:prstGeom prst="rect">
              <a:avLst/>
            </a:prstGeom>
            <a:solidFill>
              <a:schemeClr val="accent1"/>
            </a:solidFill>
            <a:ln w="9525">
              <a:noFill/>
              <a:miter lim="800000"/>
              <a:headEnd/>
              <a:tailEnd/>
            </a:ln>
            <a:effectLst/>
          </p:spPr>
          <p:txBody>
            <a:bodyPr wrap="none" anchor="ctr"/>
            <a:lstStyle/>
            <a:p>
              <a:pPr>
                <a:defRPr/>
              </a:pPr>
              <a:endParaRPr lang="en-US"/>
            </a:p>
          </p:txBody>
        </p:sp>
        <p:sp>
          <p:nvSpPr>
            <p:cNvPr id="66585" name="Rectangle 25"/>
            <p:cNvSpPr>
              <a:spLocks noChangeArrowheads="1"/>
            </p:cNvSpPr>
            <p:nvPr userDrawn="1"/>
          </p:nvSpPr>
          <p:spPr bwMode="gray">
            <a:xfrm>
              <a:off x="6" y="3568"/>
              <a:ext cx="225" cy="228"/>
            </a:xfrm>
            <a:prstGeom prst="rect">
              <a:avLst/>
            </a:prstGeom>
            <a:solidFill>
              <a:schemeClr val="accent1"/>
            </a:solidFill>
            <a:ln w="9525">
              <a:noFill/>
              <a:miter lim="800000"/>
              <a:headEnd/>
              <a:tailEnd/>
            </a:ln>
            <a:effectLst/>
          </p:spPr>
          <p:txBody>
            <a:bodyPr wrap="none" anchor="ctr"/>
            <a:lstStyle/>
            <a:p>
              <a:pPr>
                <a:defRPr/>
              </a:pPr>
              <a:endParaRPr lang="en-US"/>
            </a:p>
          </p:txBody>
        </p:sp>
      </p:grpSp>
      <p:sp>
        <p:nvSpPr>
          <p:cNvPr id="2054" name="Rectangle 26"/>
          <p:cNvSpPr>
            <a:spLocks noGrp="1" noChangeArrowheads="1"/>
          </p:cNvSpPr>
          <p:nvPr>
            <p:ph type="body" idx="1"/>
          </p:nvPr>
        </p:nvSpPr>
        <p:spPr bwMode="auto">
          <a:xfrm>
            <a:off x="457200" y="10763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6587" name="Rectangle 27"/>
          <p:cNvSpPr>
            <a:spLocks noGrp="1" noChangeArrowheads="1"/>
          </p:cNvSpPr>
          <p:nvPr>
            <p:ph type="ftr" sz="quarter" idx="3"/>
          </p:nvPr>
        </p:nvSpPr>
        <p:spPr bwMode="auto">
          <a:xfrm>
            <a:off x="7162800" y="6567488"/>
            <a:ext cx="1524000"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cs typeface="Arial" charset="0"/>
              </a:defRPr>
            </a:lvl1pPr>
          </a:lstStyle>
          <a:p>
            <a:pPr>
              <a:defRPr/>
            </a:pPr>
            <a:r>
              <a:rPr lang="en-US"/>
              <a:t>Company  Logo</a:t>
            </a:r>
          </a:p>
        </p:txBody>
      </p:sp>
      <p:sp>
        <p:nvSpPr>
          <p:cNvPr id="66588" name="Rectangle 28"/>
          <p:cNvSpPr>
            <a:spLocks noGrp="1" noChangeArrowheads="1"/>
          </p:cNvSpPr>
          <p:nvPr>
            <p:ph type="sldNum" sz="quarter" idx="4"/>
          </p:nvPr>
        </p:nvSpPr>
        <p:spPr bwMode="auto">
          <a:xfrm>
            <a:off x="476250" y="6565900"/>
            <a:ext cx="609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Verdana" pitchFamily="34" charset="0"/>
                <a:cs typeface="Arial" charset="0"/>
              </a:defRPr>
            </a:lvl1pPr>
          </a:lstStyle>
          <a:p>
            <a:pPr>
              <a:defRPr/>
            </a:pPr>
            <a:fld id="{0D7D8C02-EDE2-4EF5-AA36-317AFAA8AEAC}" type="slidenum">
              <a:rPr lang="en-US"/>
              <a:pPr>
                <a:defRPr/>
              </a:pPr>
              <a:t>‹#›</a:t>
            </a:fld>
            <a:endParaRPr lang="en-US"/>
          </a:p>
        </p:txBody>
      </p:sp>
      <p:sp>
        <p:nvSpPr>
          <p:cNvPr id="2057" name="Rectangle 29"/>
          <p:cNvSpPr>
            <a:spLocks noGrp="1" noChangeArrowheads="1"/>
          </p:cNvSpPr>
          <p:nvPr>
            <p:ph type="title"/>
          </p:nvPr>
        </p:nvSpPr>
        <p:spPr bwMode="black">
          <a:xfrm>
            <a:off x="838200" y="319088"/>
            <a:ext cx="7391400" cy="5635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62"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hf hd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defRPr>
      </a:lvl2pPr>
      <a:lvl3pPr algn="ctr" rtl="0" eaLnBrk="0" fontAlgn="base" hangingPunct="0">
        <a:spcBef>
          <a:spcPct val="0"/>
        </a:spcBef>
        <a:spcAft>
          <a:spcPct val="0"/>
        </a:spcAft>
        <a:defRPr sz="3600" b="1">
          <a:solidFill>
            <a:schemeClr val="bg1"/>
          </a:solidFill>
          <a:latin typeface="Arial" charset="0"/>
        </a:defRPr>
      </a:lvl3pPr>
      <a:lvl4pPr algn="ctr" rtl="0" eaLnBrk="0" fontAlgn="base" hangingPunct="0">
        <a:spcBef>
          <a:spcPct val="0"/>
        </a:spcBef>
        <a:spcAft>
          <a:spcPct val="0"/>
        </a:spcAft>
        <a:defRPr sz="3600" b="1">
          <a:solidFill>
            <a:schemeClr val="bg1"/>
          </a:solidFill>
          <a:latin typeface="Arial" charset="0"/>
        </a:defRPr>
      </a:lvl4pPr>
      <a:lvl5pPr algn="ctr" rtl="0" eaLnBrk="0" fontAlgn="base" hangingPunct="0">
        <a:spcBef>
          <a:spcPct val="0"/>
        </a:spcBef>
        <a:spcAft>
          <a:spcPct val="0"/>
        </a:spcAft>
        <a:defRPr sz="3600" b="1">
          <a:solidFill>
            <a:schemeClr val="bg1"/>
          </a:solidFill>
          <a:latin typeface="Arial"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6"/>
          <p:cNvSpPr txBox="1">
            <a:spLocks noChangeArrowheads="1"/>
          </p:cNvSpPr>
          <p:nvPr/>
        </p:nvSpPr>
        <p:spPr bwMode="auto">
          <a:xfrm>
            <a:off x="0" y="4724400"/>
            <a:ext cx="7467600" cy="1477328"/>
          </a:xfrm>
          <a:prstGeom prst="rect">
            <a:avLst/>
          </a:prstGeom>
          <a:noFill/>
          <a:ln w="9525">
            <a:noFill/>
            <a:miter lim="800000"/>
            <a:headEnd/>
            <a:tailEnd/>
          </a:ln>
        </p:spPr>
        <p:txBody>
          <a:bodyPr>
            <a:spAutoFit/>
          </a:bodyPr>
          <a:lstStyle/>
          <a:p>
            <a:pPr algn="r" rtl="1">
              <a:spcBef>
                <a:spcPct val="50000"/>
              </a:spcBef>
            </a:pPr>
            <a:r>
              <a:rPr lang="fa-IR" sz="3600" dirty="0" smtClean="0">
                <a:solidFill>
                  <a:schemeClr val="bg1"/>
                </a:solidFill>
                <a:cs typeface="B Titr" pitchFamily="2" charset="-78"/>
              </a:rPr>
              <a:t>مکانیزم آدرس دهی در لایه شبکه</a:t>
            </a:r>
            <a:endParaRPr lang="en-US" sz="3600" dirty="0" smtClean="0">
              <a:solidFill>
                <a:schemeClr val="bg1"/>
              </a:solidFill>
              <a:cs typeface="B Titr" pitchFamily="2" charset="-78"/>
            </a:endParaRPr>
          </a:p>
          <a:p>
            <a:pPr algn="r" rtl="1">
              <a:spcBef>
                <a:spcPct val="50000"/>
              </a:spcBef>
            </a:pPr>
            <a:endParaRPr lang="en-US" sz="36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smtClean="0"/>
              <a:t>Company  Logo</a:t>
            </a:r>
          </a:p>
        </p:txBody>
      </p:sp>
      <p:sp>
        <p:nvSpPr>
          <p:cNvPr id="8195" name="Slide Number Placeholder 4"/>
          <p:cNvSpPr>
            <a:spLocks noGrp="1"/>
          </p:cNvSpPr>
          <p:nvPr>
            <p:ph type="sldNum" sz="quarter" idx="11"/>
          </p:nvPr>
        </p:nvSpPr>
        <p:spPr>
          <a:noFill/>
        </p:spPr>
        <p:txBody>
          <a:bodyPr/>
          <a:lstStyle/>
          <a:p>
            <a:fld id="{9398D6DB-4BD7-4E01-8B83-791FF2CB9AE5}" type="slidenum">
              <a:rPr lang="en-US" smtClean="0"/>
              <a:pPr/>
              <a:t>10</a:t>
            </a:fld>
            <a:endParaRPr lang="en-US" smtClean="0"/>
          </a:p>
        </p:txBody>
      </p:sp>
      <p:sp>
        <p:nvSpPr>
          <p:cNvPr id="8196" name="Rectangle 2"/>
          <p:cNvSpPr>
            <a:spLocks noGrp="1" noChangeArrowheads="1"/>
          </p:cNvSpPr>
          <p:nvPr>
            <p:ph type="title"/>
          </p:nvPr>
        </p:nvSpPr>
        <p:spPr/>
        <p:txBody>
          <a:bodyPr/>
          <a:lstStyle/>
          <a:p>
            <a:pPr algn="r" rtl="1" eaLnBrk="1" hangingPunct="1"/>
            <a:r>
              <a:rPr lang="fa-IR" sz="3200" smtClean="0">
                <a:latin typeface="Times New Roman" pitchFamily="18" charset="0"/>
                <a:cs typeface="B Titr" pitchFamily="2" charset="-78"/>
              </a:rPr>
              <a:t>آدرس‌های </a:t>
            </a:r>
            <a:r>
              <a:rPr lang="en-US" sz="3200" smtClean="0">
                <a:latin typeface="Times New Roman" pitchFamily="18" charset="0"/>
                <a:cs typeface="B Titr" pitchFamily="2" charset="-78"/>
              </a:rPr>
              <a:t>IP</a:t>
            </a:r>
          </a:p>
        </p:txBody>
      </p:sp>
      <p:sp>
        <p:nvSpPr>
          <p:cNvPr id="8197" name="Rectangle 3"/>
          <p:cNvSpPr>
            <a:spLocks noGrp="1" noChangeArrowheads="1"/>
          </p:cNvSpPr>
          <p:nvPr>
            <p:ph type="body" idx="1"/>
          </p:nvPr>
        </p:nvSpPr>
        <p:spPr/>
        <p:txBody>
          <a:bodyPr/>
          <a:lstStyle/>
          <a:p>
            <a:pPr marL="0" indent="0" algn="just" eaLnBrk="1" hangingPunct="1">
              <a:lnSpc>
                <a:spcPct val="150000"/>
              </a:lnSpc>
              <a:buNone/>
            </a:pPr>
            <a:r>
              <a:rPr lang="en-US" sz="2400" b="0" dirty="0" smtClean="0">
                <a:solidFill>
                  <a:srgbClr val="02040A"/>
                </a:solidFill>
                <a:latin typeface="Times New Roman" pitchFamily="18" charset="0"/>
                <a:cs typeface="B Mitra" pitchFamily="2" charset="-78"/>
              </a:rPr>
              <a:t>IP ADDRESS:        11000000  10101000 00000001 00000010</a:t>
            </a:r>
          </a:p>
          <a:p>
            <a:pPr marL="0" indent="0" algn="just" eaLnBrk="1" hangingPunct="1">
              <a:lnSpc>
                <a:spcPct val="150000"/>
              </a:lnSpc>
              <a:buNone/>
            </a:pPr>
            <a:r>
              <a:rPr lang="en-US" sz="2400" b="0" dirty="0" smtClean="0">
                <a:solidFill>
                  <a:srgbClr val="02040A"/>
                </a:solidFill>
                <a:latin typeface="Times New Roman" pitchFamily="18" charset="0"/>
                <a:cs typeface="B Mitra" pitchFamily="2" charset="-78"/>
              </a:rPr>
              <a:t>ADDRESS MASK:11111111 11111111 111111111 000000000</a:t>
            </a:r>
          </a:p>
          <a:p>
            <a:pPr marL="0" indent="0" algn="just" eaLnBrk="1" hangingPunct="1">
              <a:lnSpc>
                <a:spcPct val="150000"/>
              </a:lnSpc>
              <a:buNone/>
            </a:pPr>
            <a:endParaRPr lang="en-US" sz="2400" b="0" dirty="0" smtClean="0">
              <a:solidFill>
                <a:srgbClr val="02040A"/>
              </a:solidFill>
              <a:latin typeface="Times New Roman" pitchFamily="18" charset="0"/>
              <a:cs typeface="B Mitra" pitchFamily="2" charset="-78"/>
            </a:endParaRPr>
          </a:p>
          <a:p>
            <a:pPr marL="0" indent="0" algn="just" eaLnBrk="1" hangingPunct="1">
              <a:lnSpc>
                <a:spcPct val="150000"/>
              </a:lnSpc>
              <a:buNone/>
            </a:pPr>
            <a:r>
              <a:rPr lang="en-US" sz="2400" b="0" dirty="0" smtClean="0">
                <a:solidFill>
                  <a:srgbClr val="02040A"/>
                </a:solidFill>
                <a:latin typeface="Times New Roman" pitchFamily="18" charset="0"/>
                <a:cs typeface="B Mitra" pitchFamily="2" charset="-78"/>
              </a:rPr>
              <a:t>IP: 192.168.1.2</a:t>
            </a:r>
          </a:p>
          <a:p>
            <a:pPr marL="0" indent="0" algn="just" eaLnBrk="1" hangingPunct="1">
              <a:lnSpc>
                <a:spcPct val="150000"/>
              </a:lnSpc>
              <a:buNone/>
            </a:pPr>
            <a:r>
              <a:rPr lang="en-US" sz="2400" b="0" dirty="0" smtClean="0">
                <a:solidFill>
                  <a:srgbClr val="02040A"/>
                </a:solidFill>
                <a:latin typeface="Times New Roman" pitchFamily="18" charset="0"/>
                <a:cs typeface="B Mitra" pitchFamily="2" charset="-78"/>
              </a:rPr>
              <a:t>MASK: 255.255.255.0</a:t>
            </a:r>
          </a:p>
          <a:p>
            <a:pPr marL="0" indent="0" algn="just" eaLnBrk="1" hangingPunct="1">
              <a:lnSpc>
                <a:spcPct val="150000"/>
              </a:lnSpc>
              <a:buNone/>
            </a:pPr>
            <a:r>
              <a:rPr lang="en-US" sz="2400" b="0" dirty="0" smtClean="0">
                <a:solidFill>
                  <a:srgbClr val="02040A"/>
                </a:solidFill>
                <a:latin typeface="Times New Roman" pitchFamily="18" charset="0"/>
                <a:cs typeface="B Mitra" pitchFamily="2" charset="-78"/>
              </a:rPr>
              <a:t>or</a:t>
            </a:r>
            <a:endParaRPr lang="en-US" sz="2400" b="0" dirty="0">
              <a:solidFill>
                <a:srgbClr val="02040A"/>
              </a:solidFill>
              <a:latin typeface="Times New Roman" pitchFamily="18" charset="0"/>
              <a:cs typeface="B Mitra" pitchFamily="2" charset="-78"/>
            </a:endParaRPr>
          </a:p>
          <a:p>
            <a:pPr marL="0" indent="0" algn="just" eaLnBrk="1" hangingPunct="1">
              <a:lnSpc>
                <a:spcPct val="150000"/>
              </a:lnSpc>
              <a:buNone/>
            </a:pPr>
            <a:r>
              <a:rPr lang="en-US" sz="2400" b="0" dirty="0" smtClean="0">
                <a:solidFill>
                  <a:srgbClr val="02040A"/>
                </a:solidFill>
                <a:latin typeface="Times New Roman" pitchFamily="18" charset="0"/>
                <a:cs typeface="B Mitra" pitchFamily="2" charset="-78"/>
              </a:rPr>
              <a:t>192.168.1.2/24</a:t>
            </a:r>
          </a:p>
          <a:p>
            <a:pPr marL="0" indent="0" algn="just" eaLnBrk="1" hangingPunct="1">
              <a:lnSpc>
                <a:spcPct val="150000"/>
              </a:lnSpc>
              <a:buNone/>
            </a:pPr>
            <a:endParaRPr lang="en-US" sz="2400" b="0" dirty="0">
              <a:solidFill>
                <a:srgbClr val="02040A"/>
              </a:solidFill>
              <a:latin typeface="Times New Roman" pitchFamily="18" charset="0"/>
              <a:cs typeface="B Mitra" pitchFamily="2" charset="-78"/>
            </a:endParaRPr>
          </a:p>
          <a:p>
            <a:pPr marL="0" indent="0" algn="just" eaLnBrk="1" hangingPunct="1">
              <a:lnSpc>
                <a:spcPct val="150000"/>
              </a:lnSpc>
              <a:buNone/>
            </a:pPr>
            <a:endParaRPr lang="en-US" sz="2400" b="0" dirty="0" smtClean="0">
              <a:solidFill>
                <a:srgbClr val="02040A"/>
              </a:solidFill>
              <a:latin typeface="Times New Roman" pitchFamily="18" charset="0"/>
              <a:cs typeface="B Mitra" pitchFamily="2" charset="-78"/>
            </a:endParaRPr>
          </a:p>
        </p:txBody>
      </p:sp>
      <p:sp>
        <p:nvSpPr>
          <p:cNvPr id="8198" name="Text Box 5"/>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smtClean="0"/>
              <a:t>Company  Logo</a:t>
            </a:r>
          </a:p>
        </p:txBody>
      </p:sp>
      <p:sp>
        <p:nvSpPr>
          <p:cNvPr id="11267" name="Slide Number Placeholder 4"/>
          <p:cNvSpPr>
            <a:spLocks noGrp="1"/>
          </p:cNvSpPr>
          <p:nvPr>
            <p:ph type="sldNum" sz="quarter" idx="11"/>
          </p:nvPr>
        </p:nvSpPr>
        <p:spPr>
          <a:noFill/>
        </p:spPr>
        <p:txBody>
          <a:bodyPr/>
          <a:lstStyle/>
          <a:p>
            <a:fld id="{EAD58936-F626-4231-83E4-903F81A2FCE3}" type="slidenum">
              <a:rPr lang="en-US" smtClean="0"/>
              <a:pPr/>
              <a:t>11</a:t>
            </a:fld>
            <a:endParaRPr lang="en-US" smtClean="0"/>
          </a:p>
        </p:txBody>
      </p:sp>
      <p:sp>
        <p:nvSpPr>
          <p:cNvPr id="11268" name="Rectangle 2"/>
          <p:cNvSpPr>
            <a:spLocks noGrp="1" noChangeArrowheads="1"/>
          </p:cNvSpPr>
          <p:nvPr>
            <p:ph type="title"/>
          </p:nvPr>
        </p:nvSpPr>
        <p:spPr/>
        <p:txBody>
          <a:bodyPr/>
          <a:lstStyle/>
          <a:p>
            <a:pPr algn="r" rtl="1" eaLnBrk="1" hangingPunct="1"/>
            <a:r>
              <a:rPr lang="en-US" sz="3200" smtClean="0">
                <a:latin typeface="Times New Roman" pitchFamily="18" charset="0"/>
                <a:cs typeface="B Titr" pitchFamily="2" charset="-78"/>
              </a:rPr>
              <a:t>Subnet</a:t>
            </a:r>
            <a:r>
              <a:rPr lang="fa-IR" sz="3200" smtClean="0">
                <a:latin typeface="Times New Roman" pitchFamily="18" charset="0"/>
                <a:cs typeface="B Titr" pitchFamily="2" charset="-78"/>
              </a:rPr>
              <a:t>ها</a:t>
            </a:r>
            <a:endParaRPr lang="en-US" sz="3200" smtClean="0">
              <a:latin typeface="Times New Roman" pitchFamily="18" charset="0"/>
              <a:cs typeface="B Titr" pitchFamily="2" charset="-78"/>
            </a:endParaRPr>
          </a:p>
        </p:txBody>
      </p:sp>
      <p:sp>
        <p:nvSpPr>
          <p:cNvPr id="11269" name="Rectangle 3"/>
          <p:cNvSpPr>
            <a:spLocks noGrp="1" noChangeArrowheads="1"/>
          </p:cNvSpPr>
          <p:nvPr>
            <p:ph type="body" idx="1"/>
          </p:nvPr>
        </p:nvSpPr>
        <p:spPr>
          <a:xfrm>
            <a:off x="304800" y="1076325"/>
            <a:ext cx="8534400" cy="5248275"/>
          </a:xfrm>
        </p:spPr>
        <p:txBody>
          <a:bodyPr/>
          <a:lstStyle/>
          <a:p>
            <a:pPr algn="just" rtl="1" eaLnBrk="1" hangingPunct="1">
              <a:lnSpc>
                <a:spcPct val="120000"/>
              </a:lnSpc>
            </a:pPr>
            <a:r>
              <a:rPr lang="fa-IR" sz="2400" b="0" smtClean="0">
                <a:solidFill>
                  <a:srgbClr val="02040A"/>
                </a:solidFill>
                <a:latin typeface="Times New Roman" pitchFamily="18" charset="0"/>
                <a:cs typeface="B Mitra" pitchFamily="2" charset="-78"/>
              </a:rPr>
              <a:t>برای تغییر ساختار 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به صورت محلی، می‌توان بخشی از بخش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را نیز به آدرس شبکه اختصاص داد. از‌این طریق می‌توان شبکه‌های بیشتری را‌ایجاد کرد اما تعداد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های متعلق به هر شبکه کاهش می‌یابد.‌این بخش از آدرس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که به آدرس شبکه اختصاص می‌یابد، </a:t>
            </a:r>
            <a:r>
              <a:rPr lang="en-US" sz="2000" b="0" smtClean="0">
                <a:solidFill>
                  <a:srgbClr val="02040A"/>
                </a:solidFill>
                <a:latin typeface="Times New Roman" pitchFamily="18" charset="0"/>
                <a:cs typeface="B Mitra" pitchFamily="2" charset="-78"/>
              </a:rPr>
              <a:t>Subnet</a:t>
            </a:r>
            <a:r>
              <a:rPr lang="fa-IR" sz="2400" b="0" smtClean="0">
                <a:solidFill>
                  <a:srgbClr val="02040A"/>
                </a:solidFill>
                <a:latin typeface="Times New Roman" pitchFamily="18" charset="0"/>
                <a:cs typeface="B Mitra" pitchFamily="2" charset="-78"/>
              </a:rPr>
              <a:t> نامیده می‌شود.</a:t>
            </a:r>
          </a:p>
          <a:p>
            <a:pPr algn="just" rtl="1" eaLnBrk="1" hangingPunct="1">
              <a:lnSpc>
                <a:spcPct val="120000"/>
              </a:lnSpc>
            </a:pPr>
            <a:endParaRPr lang="fa-IR" sz="2400" b="0" smtClean="0">
              <a:solidFill>
                <a:srgbClr val="02040A"/>
              </a:solidFill>
              <a:latin typeface="Times New Roman" pitchFamily="18" charset="0"/>
              <a:cs typeface="B Mitra" pitchFamily="2" charset="-78"/>
            </a:endParaRPr>
          </a:p>
          <a:p>
            <a:pPr algn="just" rtl="1" eaLnBrk="1" hangingPunct="1">
              <a:lnSpc>
                <a:spcPct val="120000"/>
              </a:lnSpc>
            </a:pPr>
            <a:r>
              <a:rPr lang="fa-IR" sz="2400" b="0" smtClean="0">
                <a:solidFill>
                  <a:srgbClr val="02040A"/>
                </a:solidFill>
                <a:latin typeface="Times New Roman" pitchFamily="18" charset="0"/>
                <a:cs typeface="B Mitra" pitchFamily="2" charset="-78"/>
              </a:rPr>
              <a:t>استفاده از </a:t>
            </a:r>
            <a:r>
              <a:rPr lang="en-US" sz="2000" b="0" smtClean="0">
                <a:solidFill>
                  <a:srgbClr val="02040A"/>
                </a:solidFill>
                <a:latin typeface="Times New Roman" pitchFamily="18" charset="0"/>
                <a:cs typeface="B Mitra" pitchFamily="2" charset="-78"/>
              </a:rPr>
              <a:t>Subnetting</a:t>
            </a:r>
            <a:r>
              <a:rPr lang="fa-IR" sz="2400" b="0" smtClean="0">
                <a:solidFill>
                  <a:srgbClr val="02040A"/>
                </a:solidFill>
                <a:latin typeface="Times New Roman" pitchFamily="18" charset="0"/>
                <a:cs typeface="B Mitra" pitchFamily="2" charset="-78"/>
              </a:rPr>
              <a:t> در سازمان‌ها:</a:t>
            </a:r>
          </a:p>
          <a:p>
            <a:pPr lvl="1" algn="just" rtl="1" eaLnBrk="1" hangingPunct="1">
              <a:lnSpc>
                <a:spcPct val="120000"/>
              </a:lnSpc>
            </a:pPr>
            <a:r>
              <a:rPr lang="fa-IR" sz="2000" smtClean="0">
                <a:solidFill>
                  <a:srgbClr val="02040A"/>
                </a:solidFill>
                <a:latin typeface="Times New Roman" pitchFamily="18" charset="0"/>
                <a:cs typeface="B Mitra" pitchFamily="2" charset="-78"/>
              </a:rPr>
              <a:t>غلبه بر مشکلات سازمانی و توپولوژیکی</a:t>
            </a:r>
          </a:p>
          <a:p>
            <a:pPr lvl="1" algn="just" rtl="1" eaLnBrk="1" hangingPunct="1">
              <a:lnSpc>
                <a:spcPct val="120000"/>
              </a:lnSpc>
            </a:pPr>
            <a:r>
              <a:rPr lang="fa-IR" sz="2000" smtClean="0">
                <a:solidFill>
                  <a:srgbClr val="02040A"/>
                </a:solidFill>
                <a:latin typeface="Times New Roman" pitchFamily="18" charset="0"/>
                <a:cs typeface="B Mitra" pitchFamily="2" charset="-78"/>
              </a:rPr>
              <a:t>ایجاد مدیریت غیر متمرکز</a:t>
            </a:r>
          </a:p>
          <a:p>
            <a:pPr lvl="1" algn="just" rtl="1" eaLnBrk="1" hangingPunct="1">
              <a:lnSpc>
                <a:spcPct val="120000"/>
              </a:lnSpc>
            </a:pPr>
            <a:r>
              <a:rPr lang="fa-IR" sz="2000" smtClean="0">
                <a:solidFill>
                  <a:srgbClr val="02040A"/>
                </a:solidFill>
                <a:latin typeface="Times New Roman" pitchFamily="18" charset="0"/>
                <a:cs typeface="B Mitra" pitchFamily="2" charset="-78"/>
              </a:rPr>
              <a:t>غلبه بر مشکلات تفاوت‌ها در سخت افزار و فاصله زیاد</a:t>
            </a:r>
          </a:p>
          <a:p>
            <a:pPr lvl="1" algn="just" rtl="1" eaLnBrk="1" hangingPunct="1">
              <a:lnSpc>
                <a:spcPct val="120000"/>
              </a:lnSpc>
            </a:pPr>
            <a:r>
              <a:rPr lang="fa-IR" sz="2000" smtClean="0">
                <a:solidFill>
                  <a:srgbClr val="02040A"/>
                </a:solidFill>
                <a:latin typeface="Times New Roman" pitchFamily="18" charset="0"/>
                <a:cs typeface="B Mitra" pitchFamily="2" charset="-78"/>
              </a:rPr>
              <a:t>اتصال شبکه‌های متفاوت بر یکدیگر</a:t>
            </a:r>
          </a:p>
          <a:p>
            <a:pPr algn="just" rtl="1" eaLnBrk="1" hangingPunct="1"/>
            <a:endParaRPr lang="en-US" sz="2400" b="0" smtClean="0">
              <a:solidFill>
                <a:srgbClr val="02040A"/>
              </a:solidFill>
              <a:latin typeface="Times New Roman" pitchFamily="18" charset="0"/>
              <a:cs typeface="B Mitra" pitchFamily="2" charset="-78"/>
            </a:endParaRPr>
          </a:p>
        </p:txBody>
      </p:sp>
      <p:sp>
        <p:nvSpPr>
          <p:cNvPr id="11270"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smtClean="0"/>
              <a:t>Company  Logo</a:t>
            </a:r>
          </a:p>
        </p:txBody>
      </p:sp>
      <p:sp>
        <p:nvSpPr>
          <p:cNvPr id="12291" name="Slide Number Placeholder 4"/>
          <p:cNvSpPr>
            <a:spLocks noGrp="1"/>
          </p:cNvSpPr>
          <p:nvPr>
            <p:ph type="sldNum" sz="quarter" idx="11"/>
          </p:nvPr>
        </p:nvSpPr>
        <p:spPr>
          <a:noFill/>
        </p:spPr>
        <p:txBody>
          <a:bodyPr/>
          <a:lstStyle/>
          <a:p>
            <a:fld id="{20A1C42A-8023-4E05-A96E-3682EB70F094}" type="slidenum">
              <a:rPr lang="en-US" smtClean="0"/>
              <a:pPr/>
              <a:t>12</a:t>
            </a:fld>
            <a:endParaRPr lang="en-US" smtClean="0"/>
          </a:p>
        </p:txBody>
      </p:sp>
      <p:sp>
        <p:nvSpPr>
          <p:cNvPr id="12292" name="Rectangle 2"/>
          <p:cNvSpPr>
            <a:spLocks noGrp="1" noChangeArrowheads="1"/>
          </p:cNvSpPr>
          <p:nvPr>
            <p:ph type="title"/>
          </p:nvPr>
        </p:nvSpPr>
        <p:spPr/>
        <p:txBody>
          <a:bodyPr/>
          <a:lstStyle/>
          <a:p>
            <a:pPr algn="r" rtl="1" eaLnBrk="1" hangingPunct="1"/>
            <a:r>
              <a:rPr lang="en-US" sz="3200" smtClean="0">
                <a:latin typeface="Times New Roman" pitchFamily="18" charset="0"/>
                <a:cs typeface="B Titr" pitchFamily="2" charset="-78"/>
              </a:rPr>
              <a:t>Subnet</a:t>
            </a:r>
            <a:r>
              <a:rPr lang="fa-IR" sz="3200" smtClean="0">
                <a:latin typeface="Times New Roman" pitchFamily="18" charset="0"/>
                <a:cs typeface="B Titr" pitchFamily="2" charset="-78"/>
              </a:rPr>
              <a:t>ها</a:t>
            </a:r>
            <a:endParaRPr lang="en-US" sz="3200" smtClean="0">
              <a:latin typeface="Times New Roman" pitchFamily="18" charset="0"/>
              <a:cs typeface="B Titr" pitchFamily="2" charset="-78"/>
            </a:endParaRPr>
          </a:p>
        </p:txBody>
      </p:sp>
      <p:sp>
        <p:nvSpPr>
          <p:cNvPr id="12293" name="Rectangle 3"/>
          <p:cNvSpPr>
            <a:spLocks noGrp="1" noChangeArrowheads="1"/>
          </p:cNvSpPr>
          <p:nvPr>
            <p:ph type="body" idx="1"/>
          </p:nvPr>
        </p:nvSpPr>
        <p:spPr>
          <a:xfrm>
            <a:off x="304800" y="1076325"/>
            <a:ext cx="8534400" cy="5248275"/>
          </a:xfrm>
        </p:spPr>
        <p:txBody>
          <a:bodyPr/>
          <a:lstStyle/>
          <a:p>
            <a:pPr algn="just" rtl="1" eaLnBrk="1" hangingPunct="1">
              <a:lnSpc>
                <a:spcPct val="120000"/>
              </a:lnSpc>
            </a:pPr>
            <a:r>
              <a:rPr lang="fa-IR" sz="2400" b="0" dirty="0" smtClean="0">
                <a:solidFill>
                  <a:srgbClr val="02040A"/>
                </a:solidFill>
                <a:latin typeface="Times New Roman" pitchFamily="18" charset="0"/>
                <a:cs typeface="B Mitra" pitchFamily="2" charset="-78"/>
              </a:rPr>
              <a:t>برای نمایش بخش آدرس شبکه و آدرس </a:t>
            </a:r>
            <a:r>
              <a:rPr lang="en-US" sz="2000" b="0" dirty="0" smtClean="0">
                <a:solidFill>
                  <a:srgbClr val="02040A"/>
                </a:solidFill>
                <a:latin typeface="Times New Roman" pitchFamily="18" charset="0"/>
                <a:cs typeface="B Mitra" pitchFamily="2" charset="-78"/>
              </a:rPr>
              <a:t>Subnet</a:t>
            </a:r>
            <a:r>
              <a:rPr lang="fa-IR" sz="2400" b="0" dirty="0" smtClean="0">
                <a:solidFill>
                  <a:srgbClr val="02040A"/>
                </a:solidFill>
                <a:latin typeface="Times New Roman" pitchFamily="18" charset="0"/>
                <a:cs typeface="B Mitra" pitchFamily="2" charset="-78"/>
              </a:rPr>
              <a:t> از </a:t>
            </a:r>
            <a:r>
              <a:rPr lang="en-US" sz="2000" b="0" dirty="0" smtClean="0">
                <a:solidFill>
                  <a:srgbClr val="02040A"/>
                </a:solidFill>
                <a:latin typeface="Times New Roman" pitchFamily="18" charset="0"/>
                <a:cs typeface="B Mitra" pitchFamily="2" charset="-78"/>
              </a:rPr>
              <a:t>Subnet Mask</a:t>
            </a:r>
            <a:r>
              <a:rPr lang="fa-IR" sz="2400" b="0" dirty="0" smtClean="0">
                <a:solidFill>
                  <a:srgbClr val="02040A"/>
                </a:solidFill>
                <a:latin typeface="Times New Roman" pitchFamily="18" charset="0"/>
                <a:cs typeface="B Mitra" pitchFamily="2" charset="-78"/>
              </a:rPr>
              <a:t> استفاده می‌شود.‌این ساختار به مانند </a:t>
            </a:r>
            <a:r>
              <a:rPr lang="en-US" sz="2000" b="0" dirty="0" smtClean="0">
                <a:solidFill>
                  <a:srgbClr val="02040A"/>
                </a:solidFill>
                <a:latin typeface="Times New Roman" pitchFamily="18" charset="0"/>
                <a:cs typeface="B Mitra" pitchFamily="2" charset="-78"/>
              </a:rPr>
              <a:t>Address Mask</a:t>
            </a:r>
            <a:r>
              <a:rPr lang="fa-IR" sz="2400" b="0" dirty="0" smtClean="0">
                <a:solidFill>
                  <a:srgbClr val="02040A"/>
                </a:solidFill>
                <a:latin typeface="Times New Roman" pitchFamily="18" charset="0"/>
                <a:cs typeface="B Mitra" pitchFamily="2" charset="-78"/>
              </a:rPr>
              <a:t> بیت‌های 1 در </a:t>
            </a:r>
            <a:r>
              <a:rPr lang="en-US" sz="2000" b="0" dirty="0" smtClean="0">
                <a:solidFill>
                  <a:srgbClr val="02040A"/>
                </a:solidFill>
                <a:latin typeface="Times New Roman" pitchFamily="18" charset="0"/>
                <a:cs typeface="B Mitra" pitchFamily="2" charset="-78"/>
              </a:rPr>
              <a:t>Mask</a:t>
            </a:r>
            <a:r>
              <a:rPr lang="fa-IR" sz="2400" b="0" dirty="0" smtClean="0">
                <a:solidFill>
                  <a:srgbClr val="02040A"/>
                </a:solidFill>
                <a:latin typeface="Times New Roman" pitchFamily="18" charset="0"/>
                <a:cs typeface="B Mitra" pitchFamily="2" charset="-78"/>
              </a:rPr>
              <a:t> را به آدرس شبکه و بیت‌های صفر در آن را به آدرس </a:t>
            </a:r>
            <a:r>
              <a:rPr lang="en-US" sz="2000" b="0" dirty="0" smtClean="0">
                <a:solidFill>
                  <a:srgbClr val="02040A"/>
                </a:solidFill>
                <a:latin typeface="Times New Roman" pitchFamily="18" charset="0"/>
                <a:cs typeface="B Mitra" pitchFamily="2" charset="-78"/>
              </a:rPr>
              <a:t>Host</a:t>
            </a:r>
            <a:r>
              <a:rPr lang="fa-IR" sz="2400" b="0" dirty="0" smtClean="0">
                <a:solidFill>
                  <a:srgbClr val="02040A"/>
                </a:solidFill>
                <a:latin typeface="Times New Roman" pitchFamily="18" charset="0"/>
                <a:cs typeface="B Mitra" pitchFamily="2" charset="-78"/>
              </a:rPr>
              <a:t> تعبیر می‌کند. تفاوت آن با </a:t>
            </a:r>
            <a:r>
              <a:rPr lang="en-US" sz="2000" b="0" dirty="0" smtClean="0">
                <a:solidFill>
                  <a:srgbClr val="02040A"/>
                </a:solidFill>
                <a:latin typeface="Times New Roman" pitchFamily="18" charset="0"/>
                <a:cs typeface="B Mitra" pitchFamily="2" charset="-78"/>
              </a:rPr>
              <a:t>Address Mask</a:t>
            </a:r>
            <a:r>
              <a:rPr lang="fa-IR" sz="2400" b="0" dirty="0" smtClean="0">
                <a:solidFill>
                  <a:srgbClr val="02040A"/>
                </a:solidFill>
                <a:latin typeface="Times New Roman" pitchFamily="18" charset="0"/>
                <a:cs typeface="B Mitra" pitchFamily="2" charset="-78"/>
              </a:rPr>
              <a:t>این است که </a:t>
            </a:r>
            <a:r>
              <a:rPr lang="en-US" sz="2000" b="0" dirty="0" smtClean="0">
                <a:solidFill>
                  <a:srgbClr val="02040A"/>
                </a:solidFill>
                <a:latin typeface="Times New Roman" pitchFamily="18" charset="0"/>
                <a:cs typeface="B Mitra" pitchFamily="2" charset="-78"/>
              </a:rPr>
              <a:t>Subnet</a:t>
            </a:r>
            <a:r>
              <a:rPr lang="en-US" sz="2400" b="0" dirty="0" smtClean="0">
                <a:solidFill>
                  <a:srgbClr val="02040A"/>
                </a:solidFill>
                <a:latin typeface="Times New Roman" pitchFamily="18" charset="0"/>
                <a:cs typeface="B Mitra" pitchFamily="2" charset="-78"/>
              </a:rPr>
              <a:t> </a:t>
            </a:r>
            <a:r>
              <a:rPr lang="en-US" sz="2000" b="0" dirty="0" smtClean="0">
                <a:solidFill>
                  <a:srgbClr val="02040A"/>
                </a:solidFill>
                <a:latin typeface="Times New Roman" pitchFamily="18" charset="0"/>
                <a:cs typeface="B Mitra" pitchFamily="2" charset="-78"/>
              </a:rPr>
              <a:t>Mask</a:t>
            </a:r>
            <a:r>
              <a:rPr lang="fa-IR" sz="2400" b="0" dirty="0" smtClean="0">
                <a:solidFill>
                  <a:srgbClr val="02040A"/>
                </a:solidFill>
                <a:latin typeface="Times New Roman" pitchFamily="18" charset="0"/>
                <a:cs typeface="B Mitra" pitchFamily="2" charset="-78"/>
              </a:rPr>
              <a:t> به صورت محلی مورد استفاده قرار می‌گیرد. برای تفسیر آدرس شبکه مورد نظر در دنیای خارج  همچنان از </a:t>
            </a:r>
            <a:r>
              <a:rPr lang="en-US" sz="2000" b="0" dirty="0" smtClean="0">
                <a:solidFill>
                  <a:srgbClr val="02040A"/>
                </a:solidFill>
                <a:latin typeface="Times New Roman" pitchFamily="18" charset="0"/>
                <a:cs typeface="B Mitra" pitchFamily="2" charset="-78"/>
              </a:rPr>
              <a:t>Address Mask</a:t>
            </a:r>
            <a:r>
              <a:rPr lang="fa-IR" sz="2400" b="0" dirty="0" smtClean="0">
                <a:solidFill>
                  <a:srgbClr val="02040A"/>
                </a:solidFill>
                <a:latin typeface="Times New Roman" pitchFamily="18" charset="0"/>
                <a:cs typeface="B Mitra" pitchFamily="2" charset="-78"/>
              </a:rPr>
              <a:t> استفاده می‌شود.</a:t>
            </a:r>
          </a:p>
          <a:p>
            <a:pPr algn="just" rtl="1" eaLnBrk="1" hangingPunct="1">
              <a:lnSpc>
                <a:spcPct val="120000"/>
              </a:lnSpc>
              <a:buFont typeface="Wingdings" pitchFamily="2" charset="2"/>
              <a:buNone/>
            </a:pPr>
            <a:endParaRPr lang="fa-IR" sz="2400" b="0" dirty="0" smtClean="0">
              <a:solidFill>
                <a:srgbClr val="02040A"/>
              </a:solidFill>
              <a:latin typeface="Times New Roman" pitchFamily="18" charset="0"/>
              <a:cs typeface="B Mitra" pitchFamily="2" charset="-78"/>
            </a:endParaRPr>
          </a:p>
          <a:p>
            <a:pPr algn="just" rtl="1" eaLnBrk="1" hangingPunct="1">
              <a:lnSpc>
                <a:spcPct val="120000"/>
              </a:lnSpc>
            </a:pPr>
            <a:r>
              <a:rPr lang="fa-IR" sz="2400" b="0" dirty="0" smtClean="0">
                <a:solidFill>
                  <a:srgbClr val="02040A"/>
                </a:solidFill>
                <a:latin typeface="Times New Roman" pitchFamily="18" charset="0"/>
                <a:cs typeface="B Mitra" pitchFamily="2" charset="-78"/>
              </a:rPr>
              <a:t>مثال: سازمان</a:t>
            </a:r>
            <a:r>
              <a:rPr lang="fa-IR" sz="2400" b="0" dirty="0">
                <a:solidFill>
                  <a:srgbClr val="02040A"/>
                </a:solidFill>
                <a:latin typeface="Times New Roman" pitchFamily="18" charset="0"/>
                <a:cs typeface="B Mitra" pitchFamily="2" charset="-78"/>
              </a:rPr>
              <a:t>ی</a:t>
            </a:r>
            <a:r>
              <a:rPr lang="fa-IR" sz="2400" b="0" dirty="0" smtClean="0">
                <a:solidFill>
                  <a:srgbClr val="02040A"/>
                </a:solidFill>
                <a:latin typeface="Times New Roman" pitchFamily="18" charset="0"/>
                <a:cs typeface="B Mitra" pitchFamily="2" charset="-78"/>
              </a:rPr>
              <a:t> را در نظر بگیریدکه بلوک آدرس </a:t>
            </a:r>
            <a:r>
              <a:rPr lang="en-US" sz="2000" b="0" dirty="0" smtClean="0">
                <a:solidFill>
                  <a:srgbClr val="02040A"/>
                </a:solidFill>
                <a:latin typeface="Times New Roman" pitchFamily="18" charset="0"/>
                <a:cs typeface="B Mitra" pitchFamily="2" charset="-78"/>
              </a:rPr>
              <a:t>172.16.32.0/19</a:t>
            </a:r>
            <a:r>
              <a:rPr lang="fa-IR" sz="2400" b="0" dirty="0" smtClean="0">
                <a:solidFill>
                  <a:srgbClr val="02040A"/>
                </a:solidFill>
                <a:latin typeface="Times New Roman" pitchFamily="18" charset="0"/>
                <a:cs typeface="B Mitra" pitchFamily="2" charset="-78"/>
              </a:rPr>
              <a:t> به آن اختصاص داده شده است. فرض کنید که این سازمان 3 طبقه دارد. در طبقه اول 14 دفتر، در طبقه دوم 8 دفتر و در طبقه سوم 10 دفتر موجود است. در زیرزمین سازمان مرکز داده قرار دارد. شبکه فوق به گونه ای طراحی کنید که به هر دفتر حداقل 30 آدرس </a:t>
            </a:r>
            <a:r>
              <a:rPr lang="en-US" sz="24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برسد و در حدود 150 آدرس نیز برای مرکز داده باقی بماند</a:t>
            </a:r>
            <a:endParaRPr lang="en-US" sz="2400" b="0" dirty="0" smtClean="0">
              <a:solidFill>
                <a:srgbClr val="02040A"/>
              </a:solidFill>
              <a:latin typeface="Times New Roman" pitchFamily="18" charset="0"/>
              <a:cs typeface="B Mitra" pitchFamily="2" charset="-78"/>
            </a:endParaRPr>
          </a:p>
        </p:txBody>
      </p:sp>
      <p:sp>
        <p:nvSpPr>
          <p:cNvPr id="1229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smtClean="0"/>
              <a:t>Company  Logo</a:t>
            </a:r>
          </a:p>
        </p:txBody>
      </p:sp>
      <p:sp>
        <p:nvSpPr>
          <p:cNvPr id="12291" name="Slide Number Placeholder 4"/>
          <p:cNvSpPr>
            <a:spLocks noGrp="1"/>
          </p:cNvSpPr>
          <p:nvPr>
            <p:ph type="sldNum" sz="quarter" idx="11"/>
          </p:nvPr>
        </p:nvSpPr>
        <p:spPr>
          <a:noFill/>
        </p:spPr>
        <p:txBody>
          <a:bodyPr/>
          <a:lstStyle/>
          <a:p>
            <a:fld id="{20A1C42A-8023-4E05-A96E-3682EB70F094}" type="slidenum">
              <a:rPr lang="en-US" smtClean="0"/>
              <a:pPr/>
              <a:t>13</a:t>
            </a:fld>
            <a:endParaRPr lang="en-US" smtClean="0"/>
          </a:p>
        </p:txBody>
      </p:sp>
      <p:sp>
        <p:nvSpPr>
          <p:cNvPr id="1229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0388173"/>
              </p:ext>
            </p:extLst>
          </p:nvPr>
        </p:nvGraphicFramePr>
        <p:xfrm>
          <a:off x="0" y="0"/>
          <a:ext cx="9144000" cy="7189390"/>
        </p:xfrm>
        <a:graphic>
          <a:graphicData uri="http://schemas.openxmlformats.org/drawingml/2006/table">
            <a:tbl>
              <a:tblPr firstRow="1" bandRow="1">
                <a:tableStyleId>{D7AC3CCA-C797-4891-BE02-D94E43425B78}</a:tableStyleId>
              </a:tblPr>
              <a:tblGrid>
                <a:gridCol w="1600200">
                  <a:extLst>
                    <a:ext uri="{9D8B030D-6E8A-4147-A177-3AD203B41FA5}">
                      <a16:colId xmlns:a16="http://schemas.microsoft.com/office/drawing/2014/main" val="3897471096"/>
                    </a:ext>
                  </a:extLst>
                </a:gridCol>
                <a:gridCol w="1371600">
                  <a:extLst>
                    <a:ext uri="{9D8B030D-6E8A-4147-A177-3AD203B41FA5}">
                      <a16:colId xmlns:a16="http://schemas.microsoft.com/office/drawing/2014/main" val="2637976110"/>
                    </a:ext>
                  </a:extLst>
                </a:gridCol>
                <a:gridCol w="2362200">
                  <a:extLst>
                    <a:ext uri="{9D8B030D-6E8A-4147-A177-3AD203B41FA5}">
                      <a16:colId xmlns:a16="http://schemas.microsoft.com/office/drawing/2014/main" val="3358248734"/>
                    </a:ext>
                  </a:extLst>
                </a:gridCol>
                <a:gridCol w="1752600">
                  <a:extLst>
                    <a:ext uri="{9D8B030D-6E8A-4147-A177-3AD203B41FA5}">
                      <a16:colId xmlns:a16="http://schemas.microsoft.com/office/drawing/2014/main" val="1329774213"/>
                    </a:ext>
                  </a:extLst>
                </a:gridCol>
                <a:gridCol w="2057400">
                  <a:extLst>
                    <a:ext uri="{9D8B030D-6E8A-4147-A177-3AD203B41FA5}">
                      <a16:colId xmlns:a16="http://schemas.microsoft.com/office/drawing/2014/main" val="599815259"/>
                    </a:ext>
                  </a:extLst>
                </a:gridCol>
              </a:tblGrid>
              <a:tr h="394295">
                <a:tc rowSpan="15">
                  <a:txBody>
                    <a:bodyPr/>
                    <a:lstStyle/>
                    <a:p>
                      <a:pPr algn="ctr"/>
                      <a:r>
                        <a:rPr lang="en-US" sz="1600" b="1" dirty="0" smtClean="0"/>
                        <a:t>IP</a:t>
                      </a:r>
                      <a:r>
                        <a:rPr lang="en-US" sz="1600" b="1" baseline="0" dirty="0" smtClean="0"/>
                        <a:t> Block:</a:t>
                      </a:r>
                    </a:p>
                    <a:p>
                      <a:pPr algn="ctr"/>
                      <a:r>
                        <a:rPr lang="en-US" sz="1600" b="1" dirty="0" smtClean="0"/>
                        <a:t>172.16.32.0/19</a:t>
                      </a:r>
                    </a:p>
                    <a:p>
                      <a:pPr algn="ctr"/>
                      <a:endParaRPr lang="en-US" sz="1600" b="1" dirty="0" smtClean="0"/>
                    </a:p>
                    <a:p>
                      <a:pPr algn="ctr"/>
                      <a:r>
                        <a:rPr lang="en-US" sz="1600" b="1" dirty="0" smtClean="0"/>
                        <a:t>Net Mask:</a:t>
                      </a:r>
                    </a:p>
                    <a:p>
                      <a:pPr algn="ctr"/>
                      <a:r>
                        <a:rPr lang="en-US" sz="1600" b="1" dirty="0" smtClean="0"/>
                        <a:t>255.255.224.0</a:t>
                      </a:r>
                    </a:p>
                    <a:p>
                      <a:pPr algn="ctr"/>
                      <a:endParaRPr lang="en-US" sz="1600" b="1" dirty="0" smtClean="0"/>
                    </a:p>
                    <a:p>
                      <a:pPr algn="ctr"/>
                      <a:r>
                        <a:rPr lang="en-US" sz="1600" b="1" dirty="0" smtClean="0"/>
                        <a:t>3</a:t>
                      </a:r>
                      <a:r>
                        <a:rPr lang="en-US" sz="1600" b="1" baseline="30000" dirty="0" smtClean="0"/>
                        <a:t>rd</a:t>
                      </a:r>
                      <a:r>
                        <a:rPr lang="en-US" sz="1600" b="1" baseline="0" dirty="0" smtClean="0"/>
                        <a:t> byte (NETMASK):</a:t>
                      </a:r>
                    </a:p>
                    <a:p>
                      <a:pPr algn="ctr"/>
                      <a:r>
                        <a:rPr lang="en-US" sz="1600" b="1" baseline="0" dirty="0" smtClean="0"/>
                        <a:t>11100000</a:t>
                      </a:r>
                    </a:p>
                    <a:p>
                      <a:pPr algn="ctr"/>
                      <a:endParaRPr lang="en-US" sz="1600" b="1" baseline="0" dirty="0" smtClean="0"/>
                    </a:p>
                    <a:p>
                      <a:pPr algn="ctr"/>
                      <a:r>
                        <a:rPr lang="en-US" sz="1600" b="1" dirty="0" err="1" smtClean="0"/>
                        <a:t>NetID</a:t>
                      </a:r>
                      <a:r>
                        <a:rPr lang="en-US" sz="1600" b="1" baseline="0" dirty="0" smtClean="0"/>
                        <a:t> LSB value:</a:t>
                      </a:r>
                    </a:p>
                    <a:p>
                      <a:pPr algn="ctr"/>
                      <a:r>
                        <a:rPr lang="en-US" sz="1600" b="1" baseline="0" dirty="0" smtClean="0"/>
                        <a:t>32</a:t>
                      </a:r>
                    </a:p>
                    <a:p>
                      <a:pPr algn="ctr"/>
                      <a:endParaRPr lang="en-US" sz="1600" b="1" dirty="0" smtClean="0"/>
                    </a:p>
                    <a:p>
                      <a:pPr algn="ctr"/>
                      <a:r>
                        <a:rPr lang="en-US" sz="1600" b="1" dirty="0" smtClean="0"/>
                        <a:t>IP-Range:</a:t>
                      </a:r>
                    </a:p>
                    <a:p>
                      <a:pPr algn="ctr"/>
                      <a:r>
                        <a:rPr lang="en-US" sz="1600" b="1" dirty="0" smtClean="0"/>
                        <a:t>172.16.32.1</a:t>
                      </a:r>
                    </a:p>
                    <a:p>
                      <a:pPr algn="ctr"/>
                      <a:r>
                        <a:rPr lang="en-US" sz="1600" b="1" dirty="0" smtClean="0"/>
                        <a:t>172.16.63.254</a:t>
                      </a:r>
                      <a:endParaRPr lang="en-US" sz="1600" b="1" dirty="0"/>
                    </a:p>
                  </a:txBody>
                  <a:tcPr anchor="ctr"/>
                </a:tc>
                <a:tc rowSpan="2">
                  <a:txBody>
                    <a:bodyPr/>
                    <a:lstStyle/>
                    <a:p>
                      <a:pPr algn="ctr"/>
                      <a:r>
                        <a:rPr lang="en-US" sz="1800" b="1" kern="1200" dirty="0" smtClean="0">
                          <a:solidFill>
                            <a:schemeClr val="dk1"/>
                          </a:solidFill>
                          <a:latin typeface="+mn-lt"/>
                          <a:ea typeface="+mn-ea"/>
                          <a:cs typeface="+mn-cs"/>
                        </a:rPr>
                        <a:t>Floor #1</a:t>
                      </a:r>
                      <a:endParaRPr lang="en-US" sz="1800" b="1" kern="1200" dirty="0">
                        <a:solidFill>
                          <a:schemeClr val="dk1"/>
                        </a:solidFill>
                        <a:latin typeface="+mn-lt"/>
                        <a:ea typeface="+mn-ea"/>
                        <a:cs typeface="+mn-cs"/>
                      </a:endParaRPr>
                    </a:p>
                  </a:txBody>
                  <a:tcPr anchor="ctr"/>
                </a:tc>
                <a:tc rowSpan="2">
                  <a:txBody>
                    <a:bodyPr/>
                    <a:lstStyle/>
                    <a:p>
                      <a:pPr algn="ctr"/>
                      <a:r>
                        <a:rPr lang="en-US" sz="1200" b="1" dirty="0" smtClean="0"/>
                        <a:t>172.16.32.0/22</a:t>
                      </a:r>
                      <a:r>
                        <a:rPr lang="en-US" sz="1200" b="1" baseline="0" dirty="0" smtClean="0"/>
                        <a:t> </a:t>
                      </a:r>
                      <a:r>
                        <a:rPr lang="en-US" sz="1200" b="1" dirty="0" smtClean="0"/>
                        <a:t>255.255.252.0</a:t>
                      </a:r>
                    </a:p>
                    <a:p>
                      <a:pPr algn="ctr"/>
                      <a:r>
                        <a:rPr lang="en-US" sz="1200" b="1" dirty="0" smtClean="0"/>
                        <a:t>11111100</a:t>
                      </a:r>
                      <a:r>
                        <a:rPr lang="en-US" sz="1200" b="1" baseline="0" dirty="0" smtClean="0"/>
                        <a:t> (</a:t>
                      </a:r>
                      <a:r>
                        <a:rPr lang="en-US" sz="1200" b="1" dirty="0" smtClean="0"/>
                        <a:t>4)</a:t>
                      </a:r>
                    </a:p>
                    <a:p>
                      <a:pPr algn="ctr"/>
                      <a:r>
                        <a:rPr lang="en-US" sz="1200" b="1" dirty="0" smtClean="0"/>
                        <a:t>172.16.32.1 – 172.16.35.254</a:t>
                      </a:r>
                    </a:p>
                    <a:p>
                      <a:pPr algn="ctr"/>
                      <a:r>
                        <a:rPr lang="en-US" sz="1200" b="1" dirty="0" smtClean="0"/>
                        <a:t>Office</a:t>
                      </a:r>
                      <a:r>
                        <a:rPr lang="en-US" sz="1200" b="1" baseline="0" dirty="0" smtClean="0"/>
                        <a:t> #1 - #5</a:t>
                      </a:r>
                      <a:endParaRPr lang="en-US" sz="1200" b="1" dirty="0" smtClean="0"/>
                    </a:p>
                  </a:txBody>
                  <a:tcPr anchor="ctr"/>
                </a:tc>
                <a:tc>
                  <a:txBody>
                    <a:bodyPr/>
                    <a:lstStyle/>
                    <a:p>
                      <a:pPr algn="ctr"/>
                      <a:r>
                        <a:rPr lang="en-US" sz="1800" b="1" kern="1200" dirty="0" smtClean="0">
                          <a:solidFill>
                            <a:schemeClr val="dk1"/>
                          </a:solidFill>
                          <a:latin typeface="+mn-lt"/>
                          <a:ea typeface="+mn-ea"/>
                          <a:cs typeface="+mn-cs"/>
                        </a:rPr>
                        <a:t>F1-Office #1</a:t>
                      </a:r>
                      <a:endParaRPr lang="en-US" sz="1800" b="1" kern="1200" dirty="0">
                        <a:solidFill>
                          <a:schemeClr val="dk1"/>
                        </a:solidFill>
                        <a:latin typeface="+mn-lt"/>
                        <a:ea typeface="+mn-ea"/>
                        <a:cs typeface="+mn-cs"/>
                      </a:endParaRPr>
                    </a:p>
                  </a:txBody>
                  <a:tcPr anchor="ctr"/>
                </a:tc>
                <a:tc>
                  <a:txBody>
                    <a:bodyPr/>
                    <a:lstStyle/>
                    <a:p>
                      <a:pPr algn="ctr"/>
                      <a:r>
                        <a:rPr lang="en-US" sz="800" b="1" kern="1200" baseline="0" dirty="0" smtClean="0">
                          <a:solidFill>
                            <a:schemeClr val="dk1"/>
                          </a:solidFill>
                          <a:latin typeface="+mn-lt"/>
                          <a:ea typeface="+mn-ea"/>
                          <a:cs typeface="+mn-cs"/>
                        </a:rPr>
                        <a:t>172.16.32.0/25</a:t>
                      </a:r>
                    </a:p>
                    <a:p>
                      <a:pPr algn="ctr"/>
                      <a:r>
                        <a:rPr lang="en-US" sz="800" b="1" kern="1200" baseline="0" dirty="0" smtClean="0">
                          <a:solidFill>
                            <a:schemeClr val="dk1"/>
                          </a:solidFill>
                          <a:latin typeface="+mn-lt"/>
                          <a:ea typeface="+mn-ea"/>
                          <a:cs typeface="+mn-cs"/>
                        </a:rPr>
                        <a:t>255.255.255.128</a:t>
                      </a:r>
                    </a:p>
                    <a:p>
                      <a:pPr algn="ctr"/>
                      <a:r>
                        <a:rPr lang="en-US" sz="800" b="1" kern="1200" baseline="0" dirty="0" smtClean="0">
                          <a:solidFill>
                            <a:schemeClr val="dk1"/>
                          </a:solidFill>
                          <a:latin typeface="+mn-lt"/>
                          <a:ea typeface="+mn-ea"/>
                          <a:cs typeface="+mn-cs"/>
                        </a:rPr>
                        <a:t>172.16.32.1-172.16.32.126</a:t>
                      </a:r>
                      <a:endParaRPr lang="en-US" sz="800" b="1" kern="1200" baseline="0" dirty="0">
                        <a:solidFill>
                          <a:schemeClr val="dk1"/>
                        </a:solidFill>
                        <a:latin typeface="+mn-lt"/>
                        <a:ea typeface="+mn-ea"/>
                        <a:cs typeface="+mn-cs"/>
                      </a:endParaRPr>
                    </a:p>
                  </a:txBody>
                  <a:tcPr anchor="ctr"/>
                </a:tc>
                <a:extLst>
                  <a:ext uri="{0D108BD9-81ED-4DB2-BD59-A6C34878D82A}">
                    <a16:rowId xmlns:a16="http://schemas.microsoft.com/office/drawing/2014/main" val="4153687169"/>
                  </a:ext>
                </a:extLst>
              </a:tr>
              <a:tr h="394295">
                <a:tc vMerge="1">
                  <a:txBody>
                    <a:bodyPr/>
                    <a:lstStyle/>
                    <a:p>
                      <a:endParaRPr lang="en-US" dirty="0"/>
                    </a:p>
                  </a:txBody>
                  <a:tcPr/>
                </a:tc>
                <a:tc vMerge="1">
                  <a:txBody>
                    <a:bodyPr/>
                    <a:lstStyle/>
                    <a:p>
                      <a:pPr algn="ctr"/>
                      <a:endParaRPr lang="en-US" b="1" dirty="0"/>
                    </a:p>
                  </a:txBody>
                  <a:tcPr anchor="ctr"/>
                </a:tc>
                <a:tc vMerge="1">
                  <a:txBody>
                    <a:bodyPr/>
                    <a:lstStyle/>
                    <a:p>
                      <a:pPr algn="ctr"/>
                      <a:endParaRPr lang="en-US" dirty="0"/>
                    </a:p>
                  </a:txBody>
                  <a:tcPr anchor="ctr"/>
                </a:tc>
                <a:tc>
                  <a:txBody>
                    <a:bodyPr/>
                    <a:lstStyle/>
                    <a:p>
                      <a:pPr algn="ctr"/>
                      <a:r>
                        <a:rPr lang="en-US" sz="1800" b="1" kern="1200" dirty="0" smtClean="0">
                          <a:solidFill>
                            <a:schemeClr val="dk1"/>
                          </a:solidFill>
                          <a:latin typeface="+mn-lt"/>
                          <a:ea typeface="+mn-ea"/>
                          <a:cs typeface="+mn-cs"/>
                        </a:rPr>
                        <a:t>F1-Office #2</a:t>
                      </a:r>
                      <a:endParaRPr lang="en-US" sz="1800" b="1" kern="1200" dirty="0">
                        <a:solidFill>
                          <a:schemeClr val="dk1"/>
                        </a:solidFill>
                        <a:latin typeface="+mn-lt"/>
                        <a:ea typeface="+mn-ea"/>
                        <a:cs typeface="+mn-cs"/>
                      </a:endParaRPr>
                    </a:p>
                  </a:txBody>
                  <a:tcPr anchor="ctr"/>
                </a:tc>
                <a:tc>
                  <a:txBody>
                    <a:bodyPr/>
                    <a:lstStyle/>
                    <a:p>
                      <a:pPr algn="ctr"/>
                      <a:r>
                        <a:rPr lang="en-US" sz="800" b="1" kern="1200" baseline="0" dirty="0" smtClean="0">
                          <a:solidFill>
                            <a:schemeClr val="dk1"/>
                          </a:solidFill>
                          <a:latin typeface="+mn-lt"/>
                          <a:ea typeface="+mn-ea"/>
                          <a:cs typeface="+mn-cs"/>
                        </a:rPr>
                        <a:t>172.16.32.</a:t>
                      </a:r>
                      <a:r>
                        <a:rPr lang="fa-IR" sz="800" b="1" kern="1200" baseline="0" dirty="0" smtClean="0">
                          <a:solidFill>
                            <a:schemeClr val="dk1"/>
                          </a:solidFill>
                          <a:latin typeface="+mn-lt"/>
                          <a:ea typeface="+mn-ea"/>
                          <a:cs typeface="+mn-cs"/>
                        </a:rPr>
                        <a:t>128</a:t>
                      </a:r>
                      <a:r>
                        <a:rPr lang="en-US" sz="800" b="1" kern="1200" baseline="0" dirty="0" smtClean="0">
                          <a:solidFill>
                            <a:schemeClr val="dk1"/>
                          </a:solidFill>
                          <a:latin typeface="+mn-lt"/>
                          <a:ea typeface="+mn-ea"/>
                          <a:cs typeface="+mn-cs"/>
                        </a:rPr>
                        <a:t>/25</a:t>
                      </a:r>
                    </a:p>
                    <a:p>
                      <a:pPr algn="ctr"/>
                      <a:r>
                        <a:rPr lang="en-US" sz="800" b="1" kern="1200" baseline="0" dirty="0" smtClean="0">
                          <a:solidFill>
                            <a:schemeClr val="dk1"/>
                          </a:solidFill>
                          <a:latin typeface="+mn-lt"/>
                          <a:ea typeface="+mn-ea"/>
                          <a:cs typeface="+mn-cs"/>
                        </a:rPr>
                        <a:t>255.255.255.128</a:t>
                      </a:r>
                    </a:p>
                    <a:p>
                      <a:pPr algn="ctr"/>
                      <a:r>
                        <a:rPr lang="en-US" sz="800" b="1" kern="1200" baseline="0" dirty="0" smtClean="0">
                          <a:solidFill>
                            <a:schemeClr val="dk1"/>
                          </a:solidFill>
                          <a:latin typeface="+mn-lt"/>
                          <a:ea typeface="+mn-ea"/>
                          <a:cs typeface="+mn-cs"/>
                        </a:rPr>
                        <a:t>172.16.32.1</a:t>
                      </a:r>
                      <a:r>
                        <a:rPr lang="fa-IR" sz="800" b="1" kern="1200" baseline="0" dirty="0" smtClean="0">
                          <a:solidFill>
                            <a:schemeClr val="dk1"/>
                          </a:solidFill>
                          <a:latin typeface="+mn-lt"/>
                          <a:ea typeface="+mn-ea"/>
                          <a:cs typeface="+mn-cs"/>
                        </a:rPr>
                        <a:t>29</a:t>
                      </a:r>
                      <a:r>
                        <a:rPr lang="en-US" sz="800" b="1" kern="1200" baseline="0" dirty="0" smtClean="0">
                          <a:solidFill>
                            <a:schemeClr val="dk1"/>
                          </a:solidFill>
                          <a:latin typeface="+mn-lt"/>
                          <a:ea typeface="+mn-ea"/>
                          <a:cs typeface="+mn-cs"/>
                        </a:rPr>
                        <a:t>-172.16.32.</a:t>
                      </a:r>
                      <a:r>
                        <a:rPr lang="fa-IR" sz="800" b="1" kern="1200" baseline="0" dirty="0" smtClean="0">
                          <a:solidFill>
                            <a:schemeClr val="dk1"/>
                          </a:solidFill>
                          <a:latin typeface="+mn-lt"/>
                          <a:ea typeface="+mn-ea"/>
                          <a:cs typeface="+mn-cs"/>
                        </a:rPr>
                        <a:t>254</a:t>
                      </a:r>
                      <a:endParaRPr lang="en-US" sz="800" b="1" kern="1200" baseline="0" dirty="0" smtClean="0">
                        <a:solidFill>
                          <a:schemeClr val="dk1"/>
                        </a:solidFill>
                        <a:latin typeface="+mn-lt"/>
                        <a:ea typeface="+mn-ea"/>
                        <a:cs typeface="+mn-cs"/>
                      </a:endParaRPr>
                    </a:p>
                  </a:txBody>
                  <a:tcPr anchor="ctr"/>
                </a:tc>
                <a:extLst>
                  <a:ext uri="{0D108BD9-81ED-4DB2-BD59-A6C34878D82A}">
                    <a16:rowId xmlns:a16="http://schemas.microsoft.com/office/drawing/2014/main" val="178306828"/>
                  </a:ext>
                </a:extLst>
              </a:tr>
              <a:tr h="394295">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Floor</a:t>
                      </a:r>
                      <a:r>
                        <a:rPr lang="en-US" b="1" baseline="0" dirty="0" smtClean="0"/>
                        <a:t> #1</a:t>
                      </a:r>
                      <a:endParaRPr lang="en-US" b="1" dirty="0" smtClean="0"/>
                    </a:p>
                  </a:txBody>
                  <a:tcPr anchor="ctr"/>
                </a:tc>
                <a:tc rowSpan="2">
                  <a:txBody>
                    <a:bodyPr/>
                    <a:lstStyle/>
                    <a:p>
                      <a:pPr algn="ctr"/>
                      <a:r>
                        <a:rPr lang="en-US" sz="1200" b="1" dirty="0" smtClean="0"/>
                        <a:t>172.16.36.0/22</a:t>
                      </a:r>
                      <a:r>
                        <a:rPr lang="en-US" sz="1200" b="1" baseline="0" dirty="0" smtClean="0"/>
                        <a:t> </a:t>
                      </a:r>
                      <a:r>
                        <a:rPr lang="en-US" sz="1200" b="1" dirty="0" smtClean="0"/>
                        <a:t>255.255.252.0</a:t>
                      </a:r>
                    </a:p>
                    <a:p>
                      <a:pPr algn="ctr"/>
                      <a:r>
                        <a:rPr lang="en-US" sz="1200" b="1" dirty="0" smtClean="0"/>
                        <a:t>11111100</a:t>
                      </a:r>
                      <a:r>
                        <a:rPr lang="en-US" sz="1200" b="1" baseline="0" dirty="0" smtClean="0"/>
                        <a:t> (4</a:t>
                      </a:r>
                      <a:r>
                        <a:rPr lang="en-US" sz="1200" b="1" dirty="0" smtClean="0"/>
                        <a:t>)</a:t>
                      </a:r>
                    </a:p>
                    <a:p>
                      <a:pPr algn="ctr"/>
                      <a:r>
                        <a:rPr lang="en-US" sz="1200" b="1" dirty="0" smtClean="0"/>
                        <a:t>172.16.36.1 – 172.16.39.254</a:t>
                      </a:r>
                    </a:p>
                    <a:p>
                      <a:pPr algn="ctr"/>
                      <a:r>
                        <a:rPr lang="en-US" sz="1200" b="1" dirty="0" smtClean="0"/>
                        <a:t>Office</a:t>
                      </a:r>
                      <a:r>
                        <a:rPr lang="en-US" sz="1200" b="1" baseline="0" dirty="0" smtClean="0"/>
                        <a:t> #6 - #10</a:t>
                      </a:r>
                      <a:endParaRPr lang="en-US" sz="1200" b="1" dirty="0" smtClean="0"/>
                    </a:p>
                  </a:txBody>
                  <a:tcPr anchor="ctr"/>
                </a:tc>
                <a:tc>
                  <a:txBody>
                    <a:bodyPr/>
                    <a:lstStyle/>
                    <a:p>
                      <a:pPr algn="ctr"/>
                      <a:r>
                        <a:rPr lang="en-US" sz="1800" b="1" kern="1200" dirty="0" smtClean="0">
                          <a:solidFill>
                            <a:schemeClr val="dk1"/>
                          </a:solidFill>
                          <a:latin typeface="+mn-lt"/>
                          <a:ea typeface="+mn-ea"/>
                          <a:cs typeface="+mn-cs"/>
                        </a:rPr>
                        <a:t>F1-Office #3</a:t>
                      </a:r>
                      <a:endParaRPr lang="en-US" sz="1800" b="1" kern="1200" dirty="0">
                        <a:solidFill>
                          <a:schemeClr val="dk1"/>
                        </a:solidFill>
                        <a:latin typeface="+mn-lt"/>
                        <a:ea typeface="+mn-ea"/>
                        <a:cs typeface="+mn-cs"/>
                      </a:endParaRPr>
                    </a:p>
                  </a:txBody>
                  <a:tcPr anchor="ctr"/>
                </a:tc>
                <a:tc>
                  <a:txBody>
                    <a:bodyPr/>
                    <a:lstStyle/>
                    <a:p>
                      <a:pPr algn="ctr"/>
                      <a:r>
                        <a:rPr lang="en-US" sz="800" b="1" kern="1200" baseline="0" dirty="0" smtClean="0">
                          <a:solidFill>
                            <a:schemeClr val="dk1"/>
                          </a:solidFill>
                          <a:latin typeface="+mn-lt"/>
                          <a:ea typeface="+mn-ea"/>
                          <a:cs typeface="+mn-cs"/>
                        </a:rPr>
                        <a:t>172.16.3</a:t>
                      </a:r>
                      <a:r>
                        <a:rPr lang="fa-IR" sz="800" b="1" kern="1200" baseline="0" dirty="0" smtClean="0">
                          <a:solidFill>
                            <a:schemeClr val="dk1"/>
                          </a:solidFill>
                          <a:latin typeface="+mn-lt"/>
                          <a:ea typeface="+mn-ea"/>
                          <a:cs typeface="+mn-cs"/>
                        </a:rPr>
                        <a:t>3</a:t>
                      </a:r>
                      <a:r>
                        <a:rPr lang="en-US" sz="800" b="1" kern="1200" baseline="0" dirty="0" smtClean="0">
                          <a:solidFill>
                            <a:schemeClr val="dk1"/>
                          </a:solidFill>
                          <a:latin typeface="+mn-lt"/>
                          <a:ea typeface="+mn-ea"/>
                          <a:cs typeface="+mn-cs"/>
                        </a:rPr>
                        <a:t>.0/25</a:t>
                      </a:r>
                    </a:p>
                    <a:p>
                      <a:pPr algn="ctr"/>
                      <a:r>
                        <a:rPr lang="en-US" sz="800" b="1" kern="1200" baseline="0" dirty="0" smtClean="0">
                          <a:solidFill>
                            <a:schemeClr val="dk1"/>
                          </a:solidFill>
                          <a:latin typeface="+mn-lt"/>
                          <a:ea typeface="+mn-ea"/>
                          <a:cs typeface="+mn-cs"/>
                        </a:rPr>
                        <a:t>255.255.255.128</a:t>
                      </a:r>
                    </a:p>
                    <a:p>
                      <a:pPr algn="ctr"/>
                      <a:r>
                        <a:rPr lang="en-US" sz="800" b="1" kern="1200" baseline="0" dirty="0" smtClean="0">
                          <a:solidFill>
                            <a:schemeClr val="dk1"/>
                          </a:solidFill>
                          <a:latin typeface="+mn-lt"/>
                          <a:ea typeface="+mn-ea"/>
                          <a:cs typeface="+mn-cs"/>
                        </a:rPr>
                        <a:t>172.16.3</a:t>
                      </a:r>
                      <a:r>
                        <a:rPr lang="fa-IR" sz="800" b="1" kern="1200" baseline="0" dirty="0" smtClean="0">
                          <a:solidFill>
                            <a:schemeClr val="dk1"/>
                          </a:solidFill>
                          <a:latin typeface="+mn-lt"/>
                          <a:ea typeface="+mn-ea"/>
                          <a:cs typeface="+mn-cs"/>
                        </a:rPr>
                        <a:t>3</a:t>
                      </a:r>
                      <a:r>
                        <a:rPr lang="en-US" sz="800" b="1" kern="1200" baseline="0" dirty="0" smtClean="0">
                          <a:solidFill>
                            <a:schemeClr val="dk1"/>
                          </a:solidFill>
                          <a:latin typeface="+mn-lt"/>
                          <a:ea typeface="+mn-ea"/>
                          <a:cs typeface="+mn-cs"/>
                        </a:rPr>
                        <a:t>.1-172.16.3</a:t>
                      </a:r>
                      <a:r>
                        <a:rPr lang="fa-IR" sz="800" b="1" kern="1200" baseline="0" dirty="0" smtClean="0">
                          <a:solidFill>
                            <a:schemeClr val="dk1"/>
                          </a:solidFill>
                          <a:latin typeface="+mn-lt"/>
                          <a:ea typeface="+mn-ea"/>
                          <a:cs typeface="+mn-cs"/>
                        </a:rPr>
                        <a:t>3</a:t>
                      </a:r>
                      <a:r>
                        <a:rPr lang="en-US" sz="800" b="1" kern="1200" baseline="0" dirty="0" smtClean="0">
                          <a:solidFill>
                            <a:schemeClr val="dk1"/>
                          </a:solidFill>
                          <a:latin typeface="+mn-lt"/>
                          <a:ea typeface="+mn-ea"/>
                          <a:cs typeface="+mn-cs"/>
                        </a:rPr>
                        <a:t>.126</a:t>
                      </a:r>
                    </a:p>
                  </a:txBody>
                  <a:tcPr anchor="ctr"/>
                </a:tc>
                <a:extLst>
                  <a:ext uri="{0D108BD9-81ED-4DB2-BD59-A6C34878D82A}">
                    <a16:rowId xmlns:a16="http://schemas.microsoft.com/office/drawing/2014/main" val="3140902353"/>
                  </a:ext>
                </a:extLst>
              </a:tr>
              <a:tr h="394295">
                <a:tc vMerge="1">
                  <a:txBody>
                    <a:bodyPr/>
                    <a:lstStyle/>
                    <a:p>
                      <a:endParaRPr lang="en-US"/>
                    </a:p>
                  </a:txBody>
                  <a:tcPr/>
                </a:tc>
                <a:tc vMerge="1">
                  <a:txBody>
                    <a:bodyPr/>
                    <a:lstStyle/>
                    <a:p>
                      <a:pPr algn="ctr"/>
                      <a:endParaRPr lang="en-US" b="1" dirty="0"/>
                    </a:p>
                  </a:txBody>
                  <a:tcPr anchor="ctr"/>
                </a:tc>
                <a:tc vMerge="1">
                  <a:txBody>
                    <a:bodyPr/>
                    <a:lstStyle/>
                    <a:p>
                      <a:pPr algn="ctr"/>
                      <a:endParaRPr lang="en-US" sz="1200" b="0" dirty="0"/>
                    </a:p>
                  </a:txBody>
                  <a:tcPr anchor="ctr"/>
                </a:tc>
                <a:tc>
                  <a:txBody>
                    <a:bodyPr/>
                    <a:lstStyle/>
                    <a:p>
                      <a:pPr algn="ctr"/>
                      <a:r>
                        <a:rPr lang="en-US" sz="1800" b="1" kern="1200" dirty="0" smtClean="0">
                          <a:solidFill>
                            <a:schemeClr val="dk1"/>
                          </a:solidFill>
                          <a:latin typeface="+mn-lt"/>
                          <a:ea typeface="+mn-ea"/>
                          <a:cs typeface="+mn-cs"/>
                        </a:rPr>
                        <a:t>F1-Office #4</a:t>
                      </a:r>
                      <a:endParaRPr lang="en-US" sz="1800" b="1" kern="1200" dirty="0">
                        <a:solidFill>
                          <a:schemeClr val="dk1"/>
                        </a:solidFill>
                        <a:latin typeface="+mn-lt"/>
                        <a:ea typeface="+mn-ea"/>
                        <a:cs typeface="+mn-cs"/>
                      </a:endParaRPr>
                    </a:p>
                  </a:txBody>
                  <a:tcPr anchor="ctr"/>
                </a:tc>
                <a:tc>
                  <a:txBody>
                    <a:bodyPr/>
                    <a:lstStyle/>
                    <a:p>
                      <a:pPr algn="ctr"/>
                      <a:r>
                        <a:rPr lang="en-US" sz="800" b="1" kern="1200" baseline="0" dirty="0" smtClean="0">
                          <a:solidFill>
                            <a:schemeClr val="dk1"/>
                          </a:solidFill>
                          <a:latin typeface="+mn-lt"/>
                          <a:ea typeface="+mn-ea"/>
                          <a:cs typeface="+mn-cs"/>
                        </a:rPr>
                        <a:t>172.16.3</a:t>
                      </a:r>
                      <a:r>
                        <a:rPr lang="fa-IR" sz="800" b="1" kern="1200" baseline="0" dirty="0" smtClean="0">
                          <a:solidFill>
                            <a:schemeClr val="dk1"/>
                          </a:solidFill>
                          <a:latin typeface="+mn-lt"/>
                          <a:ea typeface="+mn-ea"/>
                          <a:cs typeface="+mn-cs"/>
                        </a:rPr>
                        <a:t>3</a:t>
                      </a:r>
                      <a:r>
                        <a:rPr lang="en-US" sz="800" b="1" kern="1200" baseline="0" dirty="0" smtClean="0">
                          <a:solidFill>
                            <a:schemeClr val="dk1"/>
                          </a:solidFill>
                          <a:latin typeface="+mn-lt"/>
                          <a:ea typeface="+mn-ea"/>
                          <a:cs typeface="+mn-cs"/>
                        </a:rPr>
                        <a:t>.</a:t>
                      </a:r>
                      <a:r>
                        <a:rPr lang="fa-IR" sz="800" b="1" kern="1200" baseline="0" dirty="0" smtClean="0">
                          <a:solidFill>
                            <a:schemeClr val="dk1"/>
                          </a:solidFill>
                          <a:latin typeface="+mn-lt"/>
                          <a:ea typeface="+mn-ea"/>
                          <a:cs typeface="+mn-cs"/>
                        </a:rPr>
                        <a:t>128</a:t>
                      </a:r>
                      <a:r>
                        <a:rPr lang="en-US" sz="800" b="1" kern="1200" baseline="0" dirty="0" smtClean="0">
                          <a:solidFill>
                            <a:schemeClr val="dk1"/>
                          </a:solidFill>
                          <a:latin typeface="+mn-lt"/>
                          <a:ea typeface="+mn-ea"/>
                          <a:cs typeface="+mn-cs"/>
                        </a:rPr>
                        <a:t>/25</a:t>
                      </a:r>
                    </a:p>
                    <a:p>
                      <a:pPr algn="ctr"/>
                      <a:r>
                        <a:rPr lang="en-US" sz="800" b="1" kern="1200" baseline="0" dirty="0" smtClean="0">
                          <a:solidFill>
                            <a:schemeClr val="dk1"/>
                          </a:solidFill>
                          <a:latin typeface="+mn-lt"/>
                          <a:ea typeface="+mn-ea"/>
                          <a:cs typeface="+mn-cs"/>
                        </a:rPr>
                        <a:t>255.255.255.128</a:t>
                      </a:r>
                    </a:p>
                    <a:p>
                      <a:pPr algn="ctr"/>
                      <a:r>
                        <a:rPr lang="en-US" sz="800" b="1" kern="1200" baseline="0" dirty="0" smtClean="0">
                          <a:solidFill>
                            <a:schemeClr val="dk1"/>
                          </a:solidFill>
                          <a:latin typeface="+mn-lt"/>
                          <a:ea typeface="+mn-ea"/>
                          <a:cs typeface="+mn-cs"/>
                        </a:rPr>
                        <a:t>172.16.32.1</a:t>
                      </a:r>
                      <a:r>
                        <a:rPr lang="fa-IR" sz="800" b="1" kern="1200" baseline="0" dirty="0" smtClean="0">
                          <a:solidFill>
                            <a:schemeClr val="dk1"/>
                          </a:solidFill>
                          <a:latin typeface="+mn-lt"/>
                          <a:ea typeface="+mn-ea"/>
                          <a:cs typeface="+mn-cs"/>
                        </a:rPr>
                        <a:t>29</a:t>
                      </a:r>
                      <a:r>
                        <a:rPr lang="en-US" sz="800" b="1" kern="1200" baseline="0" dirty="0" smtClean="0">
                          <a:solidFill>
                            <a:schemeClr val="dk1"/>
                          </a:solidFill>
                          <a:latin typeface="+mn-lt"/>
                          <a:ea typeface="+mn-ea"/>
                          <a:cs typeface="+mn-cs"/>
                        </a:rPr>
                        <a:t>-172.16.32.</a:t>
                      </a:r>
                      <a:r>
                        <a:rPr lang="fa-IR" sz="800" b="1" kern="1200" baseline="0" dirty="0" smtClean="0">
                          <a:solidFill>
                            <a:schemeClr val="dk1"/>
                          </a:solidFill>
                          <a:latin typeface="+mn-lt"/>
                          <a:ea typeface="+mn-ea"/>
                          <a:cs typeface="+mn-cs"/>
                        </a:rPr>
                        <a:t>254</a:t>
                      </a:r>
                      <a:endParaRPr lang="en-US" sz="800" b="1" kern="1200" baseline="0" dirty="0" smtClean="0">
                        <a:solidFill>
                          <a:schemeClr val="dk1"/>
                        </a:solidFill>
                        <a:latin typeface="+mn-lt"/>
                        <a:ea typeface="+mn-ea"/>
                        <a:cs typeface="+mn-cs"/>
                      </a:endParaRPr>
                    </a:p>
                  </a:txBody>
                  <a:tcPr anchor="ctr"/>
                </a:tc>
                <a:extLst>
                  <a:ext uri="{0D108BD9-81ED-4DB2-BD59-A6C34878D82A}">
                    <a16:rowId xmlns:a16="http://schemas.microsoft.com/office/drawing/2014/main" val="1101464223"/>
                  </a:ext>
                </a:extLst>
              </a:tr>
              <a:tr h="394295">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Floor #1</a:t>
                      </a:r>
                    </a:p>
                  </a:txBody>
                  <a:tcPr anchor="ctr"/>
                </a:tc>
                <a:tc rowSpan="2">
                  <a:txBody>
                    <a:bodyPr/>
                    <a:lstStyle/>
                    <a:p>
                      <a:pPr algn="ctr"/>
                      <a:r>
                        <a:rPr lang="en-US" sz="1200" b="1" dirty="0" smtClean="0"/>
                        <a:t>172.16.40.0/22</a:t>
                      </a:r>
                      <a:r>
                        <a:rPr lang="en-US" sz="1200" b="1" baseline="0" dirty="0" smtClean="0"/>
                        <a:t> </a:t>
                      </a:r>
                      <a:r>
                        <a:rPr lang="en-US" sz="1200" b="1" dirty="0" smtClean="0"/>
                        <a:t>255.255.252.0</a:t>
                      </a:r>
                    </a:p>
                    <a:p>
                      <a:pPr algn="ctr"/>
                      <a:r>
                        <a:rPr lang="en-US" sz="1200" b="1" dirty="0" smtClean="0"/>
                        <a:t>11111100</a:t>
                      </a:r>
                      <a:r>
                        <a:rPr lang="en-US" sz="1200" b="1" baseline="0" dirty="0" smtClean="0"/>
                        <a:t> (4</a:t>
                      </a:r>
                      <a:r>
                        <a:rPr lang="en-US" sz="1200" b="1" dirty="0" smtClean="0"/>
                        <a:t>)</a:t>
                      </a:r>
                    </a:p>
                    <a:p>
                      <a:pPr algn="ctr"/>
                      <a:r>
                        <a:rPr lang="en-US" sz="1200" b="1" dirty="0" smtClean="0"/>
                        <a:t>172.16.40.1 – 172.16.43.254</a:t>
                      </a:r>
                    </a:p>
                    <a:p>
                      <a:pPr algn="ctr"/>
                      <a:r>
                        <a:rPr lang="en-US" sz="1200" b="1" dirty="0" smtClean="0"/>
                        <a:t>Office</a:t>
                      </a:r>
                      <a:r>
                        <a:rPr lang="en-US" sz="1200" b="1" baseline="0" dirty="0" smtClean="0"/>
                        <a:t> #11 - #14</a:t>
                      </a:r>
                      <a:endParaRPr lang="en-US" sz="1200" b="1" dirty="0" smtClean="0"/>
                    </a:p>
                  </a:txBody>
                  <a:tcPr anchor="ctr"/>
                </a:tc>
                <a:tc>
                  <a:txBody>
                    <a:bodyPr/>
                    <a:lstStyle/>
                    <a:p>
                      <a:pPr algn="ctr"/>
                      <a:r>
                        <a:rPr lang="en-US" sz="1800" b="1" kern="1200" dirty="0" smtClean="0">
                          <a:solidFill>
                            <a:schemeClr val="dk1"/>
                          </a:solidFill>
                          <a:latin typeface="+mn-lt"/>
                          <a:ea typeface="+mn-ea"/>
                          <a:cs typeface="+mn-cs"/>
                        </a:rPr>
                        <a:t>F1-Office #</a:t>
                      </a:r>
                      <a:r>
                        <a:rPr lang="en-US" sz="1800" b="1" kern="1200" baseline="0" dirty="0" smtClean="0">
                          <a:solidFill>
                            <a:schemeClr val="dk1"/>
                          </a:solidFill>
                          <a:latin typeface="+mn-lt"/>
                          <a:ea typeface="+mn-ea"/>
                          <a:cs typeface="+mn-cs"/>
                        </a:rPr>
                        <a:t>5</a:t>
                      </a:r>
                      <a:endParaRPr lang="en-US" sz="1800" b="1" kern="1200" dirty="0">
                        <a:solidFill>
                          <a:schemeClr val="dk1"/>
                        </a:solidFill>
                        <a:latin typeface="+mn-lt"/>
                        <a:ea typeface="+mn-ea"/>
                        <a:cs typeface="+mn-cs"/>
                      </a:endParaRPr>
                    </a:p>
                  </a:txBody>
                  <a:tcPr anchor="ctr"/>
                </a:tc>
                <a:tc>
                  <a:txBody>
                    <a:bodyPr/>
                    <a:lstStyle/>
                    <a:p>
                      <a:pPr algn="ctr"/>
                      <a:r>
                        <a:rPr lang="en-US" sz="800" b="1" kern="1200" baseline="0" dirty="0" smtClean="0">
                          <a:solidFill>
                            <a:schemeClr val="dk1"/>
                          </a:solidFill>
                          <a:latin typeface="+mn-lt"/>
                          <a:ea typeface="+mn-ea"/>
                          <a:cs typeface="+mn-cs"/>
                        </a:rPr>
                        <a:t>172.16.3</a:t>
                      </a:r>
                      <a:r>
                        <a:rPr lang="fa-IR" sz="800" b="1" kern="1200" baseline="0" dirty="0" smtClean="0">
                          <a:solidFill>
                            <a:schemeClr val="dk1"/>
                          </a:solidFill>
                          <a:latin typeface="+mn-lt"/>
                          <a:ea typeface="+mn-ea"/>
                          <a:cs typeface="+mn-cs"/>
                        </a:rPr>
                        <a:t>4</a:t>
                      </a:r>
                      <a:r>
                        <a:rPr lang="en-US" sz="800" b="1" kern="1200" baseline="0" dirty="0" smtClean="0">
                          <a:solidFill>
                            <a:schemeClr val="dk1"/>
                          </a:solidFill>
                          <a:latin typeface="+mn-lt"/>
                          <a:ea typeface="+mn-ea"/>
                          <a:cs typeface="+mn-cs"/>
                        </a:rPr>
                        <a:t>.0/25</a:t>
                      </a:r>
                    </a:p>
                    <a:p>
                      <a:pPr algn="ctr"/>
                      <a:r>
                        <a:rPr lang="en-US" sz="800" b="1" kern="1200" baseline="0" dirty="0" smtClean="0">
                          <a:solidFill>
                            <a:schemeClr val="dk1"/>
                          </a:solidFill>
                          <a:latin typeface="+mn-lt"/>
                          <a:ea typeface="+mn-ea"/>
                          <a:cs typeface="+mn-cs"/>
                        </a:rPr>
                        <a:t>255.255.255.128</a:t>
                      </a:r>
                    </a:p>
                    <a:p>
                      <a:pPr algn="ctr"/>
                      <a:r>
                        <a:rPr lang="en-US" sz="800" b="1" kern="1200" baseline="0" dirty="0" smtClean="0">
                          <a:solidFill>
                            <a:schemeClr val="dk1"/>
                          </a:solidFill>
                          <a:latin typeface="+mn-lt"/>
                          <a:ea typeface="+mn-ea"/>
                          <a:cs typeface="+mn-cs"/>
                        </a:rPr>
                        <a:t>172.16.3</a:t>
                      </a:r>
                      <a:r>
                        <a:rPr lang="fa-IR" sz="800" b="1" kern="1200" baseline="0" dirty="0" smtClean="0">
                          <a:solidFill>
                            <a:schemeClr val="dk1"/>
                          </a:solidFill>
                          <a:latin typeface="+mn-lt"/>
                          <a:ea typeface="+mn-ea"/>
                          <a:cs typeface="+mn-cs"/>
                        </a:rPr>
                        <a:t>4</a:t>
                      </a:r>
                      <a:r>
                        <a:rPr lang="en-US" sz="800" b="1" kern="1200" baseline="0" dirty="0" smtClean="0">
                          <a:solidFill>
                            <a:schemeClr val="dk1"/>
                          </a:solidFill>
                          <a:latin typeface="+mn-lt"/>
                          <a:ea typeface="+mn-ea"/>
                          <a:cs typeface="+mn-cs"/>
                        </a:rPr>
                        <a:t>.1-172.16.3</a:t>
                      </a:r>
                      <a:r>
                        <a:rPr lang="fa-IR" sz="800" b="1" kern="1200" baseline="0" dirty="0" smtClean="0">
                          <a:solidFill>
                            <a:schemeClr val="dk1"/>
                          </a:solidFill>
                          <a:latin typeface="+mn-lt"/>
                          <a:ea typeface="+mn-ea"/>
                          <a:cs typeface="+mn-cs"/>
                        </a:rPr>
                        <a:t>4</a:t>
                      </a:r>
                      <a:r>
                        <a:rPr lang="en-US" sz="800" b="1" kern="1200" baseline="0" dirty="0" smtClean="0">
                          <a:solidFill>
                            <a:schemeClr val="dk1"/>
                          </a:solidFill>
                          <a:latin typeface="+mn-lt"/>
                          <a:ea typeface="+mn-ea"/>
                          <a:cs typeface="+mn-cs"/>
                        </a:rPr>
                        <a:t>.126</a:t>
                      </a:r>
                    </a:p>
                  </a:txBody>
                  <a:tcPr anchor="ctr"/>
                </a:tc>
                <a:extLst>
                  <a:ext uri="{0D108BD9-81ED-4DB2-BD59-A6C34878D82A}">
                    <a16:rowId xmlns:a16="http://schemas.microsoft.com/office/drawing/2014/main" val="1312439037"/>
                  </a:ext>
                </a:extLst>
              </a:tr>
              <a:tr h="394295">
                <a:tc vMerge="1">
                  <a:txBody>
                    <a:bodyPr/>
                    <a:lstStyle/>
                    <a:p>
                      <a:endParaRPr lang="en-US"/>
                    </a:p>
                  </a:txBody>
                  <a:tcPr/>
                </a:tc>
                <a:tc vMerge="1">
                  <a:txBody>
                    <a:bodyPr/>
                    <a:lstStyle/>
                    <a:p>
                      <a:pPr algn="ctr"/>
                      <a:endParaRPr lang="en-US" b="1" dirty="0" smtClean="0"/>
                    </a:p>
                  </a:txBody>
                  <a:tcPr anchor="ctr"/>
                </a:tc>
                <a:tc vMerge="1">
                  <a:txBody>
                    <a:bodyPr/>
                    <a:lstStyle/>
                    <a:p>
                      <a:pPr algn="ctr"/>
                      <a:endParaRPr lang="en-US" sz="1200" b="0" dirty="0"/>
                    </a:p>
                  </a:txBody>
                  <a:tcPr anchor="ctr"/>
                </a:tc>
                <a:tc>
                  <a:txBody>
                    <a:bodyPr/>
                    <a:lstStyle/>
                    <a:p>
                      <a:pPr algn="ctr"/>
                      <a:r>
                        <a:rPr lang="en-US" sz="1800" b="1" kern="1200" dirty="0" smtClean="0">
                          <a:solidFill>
                            <a:schemeClr val="dk1"/>
                          </a:solidFill>
                          <a:latin typeface="+mn-lt"/>
                          <a:ea typeface="+mn-ea"/>
                          <a:cs typeface="+mn-cs"/>
                        </a:rPr>
                        <a:t>F1-Office</a:t>
                      </a:r>
                      <a:r>
                        <a:rPr lang="en-US" sz="1800" b="1" kern="1200" baseline="0" dirty="0" smtClean="0">
                          <a:solidFill>
                            <a:schemeClr val="dk1"/>
                          </a:solidFill>
                          <a:latin typeface="+mn-lt"/>
                          <a:ea typeface="+mn-ea"/>
                          <a:cs typeface="+mn-cs"/>
                        </a:rPr>
                        <a:t> #6</a:t>
                      </a:r>
                      <a:endParaRPr lang="en-US" sz="1800" b="1" kern="1200" dirty="0">
                        <a:solidFill>
                          <a:schemeClr val="dk1"/>
                        </a:solidFill>
                        <a:latin typeface="+mn-lt"/>
                        <a:ea typeface="+mn-ea"/>
                        <a:cs typeface="+mn-cs"/>
                      </a:endParaRPr>
                    </a:p>
                  </a:txBody>
                  <a:tcPr anchor="ctr"/>
                </a:tc>
                <a:tc>
                  <a:txBody>
                    <a:bodyPr/>
                    <a:lstStyle/>
                    <a:p>
                      <a:pPr algn="ctr"/>
                      <a:r>
                        <a:rPr lang="en-US" sz="800" b="1" kern="1200" baseline="0" dirty="0" smtClean="0">
                          <a:solidFill>
                            <a:schemeClr val="dk1"/>
                          </a:solidFill>
                          <a:latin typeface="+mn-lt"/>
                          <a:ea typeface="+mn-ea"/>
                          <a:cs typeface="+mn-cs"/>
                        </a:rPr>
                        <a:t>172.16.3</a:t>
                      </a:r>
                      <a:r>
                        <a:rPr lang="fa-IR" sz="800" b="1" kern="1200" baseline="0" dirty="0" smtClean="0">
                          <a:solidFill>
                            <a:schemeClr val="dk1"/>
                          </a:solidFill>
                          <a:latin typeface="+mn-lt"/>
                          <a:ea typeface="+mn-ea"/>
                          <a:cs typeface="+mn-cs"/>
                        </a:rPr>
                        <a:t>6</a:t>
                      </a:r>
                      <a:r>
                        <a:rPr lang="en-US" sz="800" b="1" kern="1200" baseline="0" dirty="0" smtClean="0">
                          <a:solidFill>
                            <a:schemeClr val="dk1"/>
                          </a:solidFill>
                          <a:latin typeface="+mn-lt"/>
                          <a:ea typeface="+mn-ea"/>
                          <a:cs typeface="+mn-cs"/>
                        </a:rPr>
                        <a:t>.</a:t>
                      </a:r>
                      <a:r>
                        <a:rPr lang="fa-IR" sz="800" b="1" kern="1200" baseline="0" dirty="0" smtClean="0">
                          <a:solidFill>
                            <a:schemeClr val="dk1"/>
                          </a:solidFill>
                          <a:latin typeface="+mn-lt"/>
                          <a:ea typeface="+mn-ea"/>
                          <a:cs typeface="+mn-cs"/>
                        </a:rPr>
                        <a:t>0</a:t>
                      </a:r>
                      <a:r>
                        <a:rPr lang="en-US" sz="800" b="1" kern="1200" baseline="0" dirty="0" smtClean="0">
                          <a:solidFill>
                            <a:schemeClr val="dk1"/>
                          </a:solidFill>
                          <a:latin typeface="+mn-lt"/>
                          <a:ea typeface="+mn-ea"/>
                          <a:cs typeface="+mn-cs"/>
                        </a:rPr>
                        <a:t>/25</a:t>
                      </a:r>
                    </a:p>
                    <a:p>
                      <a:pPr algn="ctr"/>
                      <a:r>
                        <a:rPr lang="en-US" sz="800" b="1" kern="1200" baseline="0" dirty="0" smtClean="0">
                          <a:solidFill>
                            <a:schemeClr val="dk1"/>
                          </a:solidFill>
                          <a:latin typeface="+mn-lt"/>
                          <a:ea typeface="+mn-ea"/>
                          <a:cs typeface="+mn-cs"/>
                        </a:rPr>
                        <a:t>255.255.255.128</a:t>
                      </a:r>
                    </a:p>
                    <a:p>
                      <a:pPr algn="ctr"/>
                      <a:r>
                        <a:rPr lang="en-US" sz="800" b="1" kern="1200" baseline="0" dirty="0" smtClean="0">
                          <a:solidFill>
                            <a:schemeClr val="dk1"/>
                          </a:solidFill>
                          <a:latin typeface="+mn-lt"/>
                          <a:ea typeface="+mn-ea"/>
                          <a:cs typeface="+mn-cs"/>
                        </a:rPr>
                        <a:t>172.16.3</a:t>
                      </a:r>
                      <a:r>
                        <a:rPr lang="fa-IR" sz="800" b="1" kern="1200" baseline="0" dirty="0" smtClean="0">
                          <a:solidFill>
                            <a:schemeClr val="dk1"/>
                          </a:solidFill>
                          <a:latin typeface="+mn-lt"/>
                          <a:ea typeface="+mn-ea"/>
                          <a:cs typeface="+mn-cs"/>
                        </a:rPr>
                        <a:t>6</a:t>
                      </a:r>
                      <a:r>
                        <a:rPr lang="en-US" sz="800" b="1" kern="1200" baseline="0" dirty="0" smtClean="0">
                          <a:solidFill>
                            <a:schemeClr val="dk1"/>
                          </a:solidFill>
                          <a:latin typeface="+mn-lt"/>
                          <a:ea typeface="+mn-ea"/>
                          <a:cs typeface="+mn-cs"/>
                        </a:rPr>
                        <a:t>.1-172.16.3</a:t>
                      </a:r>
                      <a:r>
                        <a:rPr lang="fa-IR" sz="800" b="1" kern="1200" baseline="0" dirty="0" smtClean="0">
                          <a:solidFill>
                            <a:schemeClr val="dk1"/>
                          </a:solidFill>
                          <a:latin typeface="+mn-lt"/>
                          <a:ea typeface="+mn-ea"/>
                          <a:cs typeface="+mn-cs"/>
                        </a:rPr>
                        <a:t>6</a:t>
                      </a:r>
                      <a:r>
                        <a:rPr lang="en-US" sz="800" b="1" kern="1200" baseline="0" dirty="0" smtClean="0">
                          <a:solidFill>
                            <a:schemeClr val="dk1"/>
                          </a:solidFill>
                          <a:latin typeface="+mn-lt"/>
                          <a:ea typeface="+mn-ea"/>
                          <a:cs typeface="+mn-cs"/>
                        </a:rPr>
                        <a:t>.</a:t>
                      </a:r>
                      <a:r>
                        <a:rPr lang="fa-IR" sz="800" b="1" kern="1200" baseline="0" dirty="0" smtClean="0">
                          <a:solidFill>
                            <a:schemeClr val="dk1"/>
                          </a:solidFill>
                          <a:latin typeface="+mn-lt"/>
                          <a:ea typeface="+mn-ea"/>
                          <a:cs typeface="+mn-cs"/>
                        </a:rPr>
                        <a:t>126</a:t>
                      </a:r>
                      <a:endParaRPr lang="en-US" sz="800" b="1" kern="1200" baseline="0" dirty="0" smtClean="0">
                        <a:solidFill>
                          <a:schemeClr val="dk1"/>
                        </a:solidFill>
                        <a:latin typeface="+mn-lt"/>
                        <a:ea typeface="+mn-ea"/>
                        <a:cs typeface="+mn-cs"/>
                      </a:endParaRPr>
                    </a:p>
                  </a:txBody>
                  <a:tcPr anchor="ctr"/>
                </a:tc>
                <a:extLst>
                  <a:ext uri="{0D108BD9-81ED-4DB2-BD59-A6C34878D82A}">
                    <a16:rowId xmlns:a16="http://schemas.microsoft.com/office/drawing/2014/main" val="2279046220"/>
                  </a:ext>
                </a:extLst>
              </a:tr>
              <a:tr h="394295">
                <a:tc vMerge="1">
                  <a:txBody>
                    <a:bodyPr/>
                    <a:lstStyle/>
                    <a:p>
                      <a:endParaRPr 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Floor</a:t>
                      </a:r>
                      <a:r>
                        <a:rPr lang="en-US" b="1" baseline="0" dirty="0" smtClean="0"/>
                        <a:t> #2</a:t>
                      </a:r>
                      <a:endParaRPr lang="en-US" b="1" dirty="0" smtClean="0"/>
                    </a:p>
                  </a:txBody>
                  <a:tcPr anchor="ctr"/>
                </a:tc>
                <a:tc rowSpan="2">
                  <a:txBody>
                    <a:bodyPr/>
                    <a:lstStyle/>
                    <a:p>
                      <a:pPr algn="ctr"/>
                      <a:r>
                        <a:rPr lang="en-US" sz="1200" b="1" dirty="0" smtClean="0"/>
                        <a:t>172.16.44.0/22</a:t>
                      </a:r>
                      <a:r>
                        <a:rPr lang="en-US" sz="1200" b="1" baseline="0" dirty="0" smtClean="0"/>
                        <a:t> </a:t>
                      </a:r>
                      <a:r>
                        <a:rPr lang="en-US" sz="1200" b="1" dirty="0" smtClean="0"/>
                        <a:t>255.255.252.0</a:t>
                      </a:r>
                    </a:p>
                    <a:p>
                      <a:pPr algn="ctr"/>
                      <a:r>
                        <a:rPr lang="en-US" sz="1200" b="1" dirty="0" smtClean="0"/>
                        <a:t>11111100</a:t>
                      </a:r>
                      <a:r>
                        <a:rPr lang="en-US" sz="1200" b="1" baseline="0" dirty="0" smtClean="0"/>
                        <a:t> (4</a:t>
                      </a:r>
                      <a:r>
                        <a:rPr lang="en-US" sz="1200" b="1" dirty="0" smtClean="0"/>
                        <a:t>)</a:t>
                      </a:r>
                    </a:p>
                    <a:p>
                      <a:pPr algn="ctr"/>
                      <a:r>
                        <a:rPr lang="en-US" sz="1200" b="1" dirty="0" smtClean="0"/>
                        <a:t>172.16.44.1 – 172.16.47.254</a:t>
                      </a:r>
                    </a:p>
                    <a:p>
                      <a:pPr algn="ctr"/>
                      <a:r>
                        <a:rPr lang="en-US" sz="1200" b="1" dirty="0" smtClean="0"/>
                        <a:t>Office</a:t>
                      </a:r>
                      <a:r>
                        <a:rPr lang="en-US" sz="1200" b="1" baseline="0" dirty="0" smtClean="0"/>
                        <a:t> #1 - #4</a:t>
                      </a:r>
                      <a:endParaRPr lang="en-US" sz="1200" b="1" dirty="0" smtClean="0"/>
                    </a:p>
                  </a:txBody>
                  <a:tcPr anchor="ctr"/>
                </a:tc>
                <a:tc>
                  <a:txBody>
                    <a:bodyPr/>
                    <a:lstStyle/>
                    <a:p>
                      <a:pPr algn="ctr"/>
                      <a:r>
                        <a:rPr lang="en-US" sz="1800" b="1" kern="1200" dirty="0" smtClean="0">
                          <a:solidFill>
                            <a:schemeClr val="dk1"/>
                          </a:solidFill>
                          <a:latin typeface="+mn-lt"/>
                          <a:ea typeface="+mn-ea"/>
                          <a:cs typeface="+mn-cs"/>
                        </a:rPr>
                        <a:t>F1-Office #7</a:t>
                      </a:r>
                      <a:endParaRPr lang="en-US" sz="1800" b="1" kern="1200" dirty="0">
                        <a:solidFill>
                          <a:schemeClr val="dk1"/>
                        </a:solidFill>
                        <a:latin typeface="+mn-lt"/>
                        <a:ea typeface="+mn-ea"/>
                        <a:cs typeface="+mn-cs"/>
                      </a:endParaRPr>
                    </a:p>
                  </a:txBody>
                  <a:tcPr anchor="ctr"/>
                </a:tc>
                <a:tc>
                  <a:txBody>
                    <a:bodyPr/>
                    <a:lstStyle/>
                    <a:p>
                      <a:pPr algn="ct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6.128</a:t>
                      </a:r>
                      <a:r>
                        <a:rPr lang="en-US" sz="800" b="1" kern="1200" dirty="0" smtClean="0">
                          <a:solidFill>
                            <a:schemeClr val="dk1"/>
                          </a:solidFill>
                          <a:latin typeface="+mn-lt"/>
                          <a:ea typeface="+mn-ea"/>
                          <a:cs typeface="+mn-cs"/>
                        </a:rPr>
                        <a:t>/25</a:t>
                      </a:r>
                    </a:p>
                    <a:p>
                      <a:pPr algn="ctr"/>
                      <a:r>
                        <a:rPr lang="en-US" sz="800" b="1" kern="1200" dirty="0" smtClean="0">
                          <a:solidFill>
                            <a:schemeClr val="dk1"/>
                          </a:solidFill>
                          <a:latin typeface="+mn-lt"/>
                          <a:ea typeface="+mn-ea"/>
                          <a:cs typeface="+mn-cs"/>
                        </a:rPr>
                        <a:t>255.255.255.128</a:t>
                      </a:r>
                    </a:p>
                    <a:p>
                      <a:pPr algn="ct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6</a:t>
                      </a:r>
                      <a:r>
                        <a:rPr lang="en-US" sz="800" b="1" kern="1200" dirty="0" smtClean="0">
                          <a:solidFill>
                            <a:schemeClr val="dk1"/>
                          </a:solidFill>
                          <a:latin typeface="+mn-lt"/>
                          <a:ea typeface="+mn-ea"/>
                          <a:cs typeface="+mn-cs"/>
                        </a:rPr>
                        <a:t>.1</a:t>
                      </a:r>
                      <a:r>
                        <a:rPr lang="fa-IR" sz="800" b="1" kern="1200" dirty="0" smtClean="0">
                          <a:solidFill>
                            <a:schemeClr val="dk1"/>
                          </a:solidFill>
                          <a:latin typeface="+mn-lt"/>
                          <a:ea typeface="+mn-ea"/>
                          <a:cs typeface="+mn-cs"/>
                        </a:rPr>
                        <a:t>29</a:t>
                      </a: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6</a:t>
                      </a:r>
                      <a:r>
                        <a:rPr lang="en-US" sz="800" b="1" kern="1200" dirty="0" smtClean="0">
                          <a:solidFill>
                            <a:schemeClr val="dk1"/>
                          </a:solidFill>
                          <a:latin typeface="+mn-lt"/>
                          <a:ea typeface="+mn-ea"/>
                          <a:cs typeface="+mn-cs"/>
                        </a:rPr>
                        <a:t>.</a:t>
                      </a:r>
                      <a:r>
                        <a:rPr lang="fa-IR" sz="800" b="1" kern="1200" dirty="0" smtClean="0">
                          <a:solidFill>
                            <a:schemeClr val="dk1"/>
                          </a:solidFill>
                          <a:latin typeface="+mn-lt"/>
                          <a:ea typeface="+mn-ea"/>
                          <a:cs typeface="+mn-cs"/>
                        </a:rPr>
                        <a:t>254</a:t>
                      </a:r>
                      <a:endParaRPr lang="en-US" sz="800" b="1" kern="1200" dirty="0" smtClean="0">
                        <a:solidFill>
                          <a:schemeClr val="dk1"/>
                        </a:solidFill>
                        <a:latin typeface="+mn-lt"/>
                        <a:ea typeface="+mn-ea"/>
                        <a:cs typeface="+mn-cs"/>
                      </a:endParaRPr>
                    </a:p>
                  </a:txBody>
                  <a:tcPr anchor="ctr"/>
                </a:tc>
                <a:extLst>
                  <a:ext uri="{0D108BD9-81ED-4DB2-BD59-A6C34878D82A}">
                    <a16:rowId xmlns:a16="http://schemas.microsoft.com/office/drawing/2014/main" val="2398791327"/>
                  </a:ext>
                </a:extLst>
              </a:tr>
              <a:tr h="394295">
                <a:tc vMerge="1">
                  <a:txBody>
                    <a:bodyPr/>
                    <a:lstStyle/>
                    <a:p>
                      <a:endParaRPr lang="en-US" dirty="0"/>
                    </a:p>
                  </a:txBody>
                  <a:tcPr/>
                </a:tc>
                <a:tc vMerge="1">
                  <a:txBody>
                    <a:bodyPr/>
                    <a:lstStyle/>
                    <a:p>
                      <a:pPr algn="ctr"/>
                      <a:endParaRPr lang="en-US" b="1" dirty="0"/>
                    </a:p>
                  </a:txBody>
                  <a:tcPr anchor="ctr"/>
                </a:tc>
                <a:tc vMerge="1">
                  <a:txBody>
                    <a:bodyPr/>
                    <a:lstStyle/>
                    <a:p>
                      <a:pPr algn="ctr"/>
                      <a:endParaRPr lang="en-US" sz="1200" b="0" dirty="0"/>
                    </a:p>
                  </a:txBody>
                  <a:tcPr anchor="ctr"/>
                </a:tc>
                <a:tc>
                  <a:txBody>
                    <a:bodyPr/>
                    <a:lstStyle/>
                    <a:p>
                      <a:pPr algn="ctr"/>
                      <a:r>
                        <a:rPr lang="en-US" sz="1800" b="1" kern="1200" dirty="0" smtClean="0">
                          <a:solidFill>
                            <a:schemeClr val="dk1"/>
                          </a:solidFill>
                          <a:latin typeface="+mn-lt"/>
                          <a:ea typeface="+mn-ea"/>
                          <a:cs typeface="+mn-cs"/>
                        </a:rPr>
                        <a:t>F1-Office #8</a:t>
                      </a:r>
                      <a:endParaRPr lang="en-US" sz="1800" b="1" kern="1200" dirty="0">
                        <a:solidFill>
                          <a:schemeClr val="dk1"/>
                        </a:solidFill>
                        <a:latin typeface="+mn-lt"/>
                        <a:ea typeface="+mn-ea"/>
                        <a:cs typeface="+mn-cs"/>
                      </a:endParaRPr>
                    </a:p>
                  </a:txBody>
                  <a:tcPr anchor="ctr"/>
                </a:tc>
                <a:tc>
                  <a:txBody>
                    <a:bodyPr/>
                    <a:lstStyle/>
                    <a:p>
                      <a:pPr algn="ct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7</a:t>
                      </a:r>
                      <a:r>
                        <a:rPr lang="en-US" sz="800" b="1" kern="1200" dirty="0" smtClean="0">
                          <a:solidFill>
                            <a:schemeClr val="dk1"/>
                          </a:solidFill>
                          <a:latin typeface="+mn-lt"/>
                          <a:ea typeface="+mn-ea"/>
                          <a:cs typeface="+mn-cs"/>
                        </a:rPr>
                        <a:t>.</a:t>
                      </a:r>
                      <a:r>
                        <a:rPr lang="fa-IR" sz="800" b="1" kern="1200" dirty="0" smtClean="0">
                          <a:solidFill>
                            <a:schemeClr val="dk1"/>
                          </a:solidFill>
                          <a:latin typeface="+mn-lt"/>
                          <a:ea typeface="+mn-ea"/>
                          <a:cs typeface="+mn-cs"/>
                        </a:rPr>
                        <a:t>0</a:t>
                      </a:r>
                      <a:r>
                        <a:rPr lang="en-US" sz="800" b="1" kern="1200" dirty="0" smtClean="0">
                          <a:solidFill>
                            <a:schemeClr val="dk1"/>
                          </a:solidFill>
                          <a:latin typeface="+mn-lt"/>
                          <a:ea typeface="+mn-ea"/>
                          <a:cs typeface="+mn-cs"/>
                        </a:rPr>
                        <a:t>/25</a:t>
                      </a:r>
                    </a:p>
                    <a:p>
                      <a:pPr algn="ctr"/>
                      <a:r>
                        <a:rPr lang="en-US" sz="800" b="1" kern="1200" dirty="0" smtClean="0">
                          <a:solidFill>
                            <a:schemeClr val="dk1"/>
                          </a:solidFill>
                          <a:latin typeface="+mn-lt"/>
                          <a:ea typeface="+mn-ea"/>
                          <a:cs typeface="+mn-cs"/>
                        </a:rPr>
                        <a:t>255.255.255.128</a:t>
                      </a:r>
                    </a:p>
                    <a:p>
                      <a:pPr algn="ct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7</a:t>
                      </a:r>
                      <a:r>
                        <a:rPr lang="en-US" sz="800" b="1" kern="1200" dirty="0" smtClean="0">
                          <a:solidFill>
                            <a:schemeClr val="dk1"/>
                          </a:solidFill>
                          <a:latin typeface="+mn-lt"/>
                          <a:ea typeface="+mn-ea"/>
                          <a:cs typeface="+mn-cs"/>
                        </a:rPr>
                        <a:t>.1-172.16.3</a:t>
                      </a:r>
                      <a:r>
                        <a:rPr lang="fa-IR" sz="800" b="1" kern="1200" dirty="0" smtClean="0">
                          <a:solidFill>
                            <a:schemeClr val="dk1"/>
                          </a:solidFill>
                          <a:latin typeface="+mn-lt"/>
                          <a:ea typeface="+mn-ea"/>
                          <a:cs typeface="+mn-cs"/>
                        </a:rPr>
                        <a:t>7</a:t>
                      </a:r>
                      <a:r>
                        <a:rPr lang="en-US" sz="800" b="1" kern="1200" dirty="0" smtClean="0">
                          <a:solidFill>
                            <a:schemeClr val="dk1"/>
                          </a:solidFill>
                          <a:latin typeface="+mn-lt"/>
                          <a:ea typeface="+mn-ea"/>
                          <a:cs typeface="+mn-cs"/>
                        </a:rPr>
                        <a:t>.</a:t>
                      </a:r>
                      <a:r>
                        <a:rPr lang="fa-IR" sz="800" b="1" kern="1200" dirty="0" smtClean="0">
                          <a:solidFill>
                            <a:schemeClr val="dk1"/>
                          </a:solidFill>
                          <a:latin typeface="+mn-lt"/>
                          <a:ea typeface="+mn-ea"/>
                          <a:cs typeface="+mn-cs"/>
                        </a:rPr>
                        <a:t>126</a:t>
                      </a:r>
                      <a:endParaRPr lang="en-US" sz="800" b="1" kern="1200" dirty="0" smtClean="0">
                        <a:solidFill>
                          <a:schemeClr val="dk1"/>
                        </a:solidFill>
                        <a:latin typeface="+mn-lt"/>
                        <a:ea typeface="+mn-ea"/>
                        <a:cs typeface="+mn-cs"/>
                      </a:endParaRPr>
                    </a:p>
                  </a:txBody>
                  <a:tcPr anchor="ctr"/>
                </a:tc>
                <a:extLst>
                  <a:ext uri="{0D108BD9-81ED-4DB2-BD59-A6C34878D82A}">
                    <a16:rowId xmlns:a16="http://schemas.microsoft.com/office/drawing/2014/main" val="3843041437"/>
                  </a:ext>
                </a:extLst>
              </a:tr>
              <a:tr h="394295">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Floor #2</a:t>
                      </a:r>
                    </a:p>
                  </a:txBody>
                  <a:tcPr anchor="ctr"/>
                </a:tc>
                <a:tc rowSpan="2">
                  <a:txBody>
                    <a:bodyPr/>
                    <a:lstStyle/>
                    <a:p>
                      <a:pPr algn="ctr"/>
                      <a:r>
                        <a:rPr lang="en-US" sz="1200" b="1" dirty="0" smtClean="0"/>
                        <a:t>172.16.48.0/22</a:t>
                      </a:r>
                      <a:r>
                        <a:rPr lang="en-US" sz="1200" b="1" baseline="0" dirty="0" smtClean="0"/>
                        <a:t> </a:t>
                      </a:r>
                      <a:r>
                        <a:rPr lang="en-US" sz="1200" b="1" dirty="0" smtClean="0"/>
                        <a:t>255.255.252.0</a:t>
                      </a:r>
                    </a:p>
                    <a:p>
                      <a:pPr algn="ctr"/>
                      <a:r>
                        <a:rPr lang="en-US" sz="1200" b="1" dirty="0" smtClean="0"/>
                        <a:t>11111100</a:t>
                      </a:r>
                      <a:r>
                        <a:rPr lang="en-US" sz="1200" b="1" baseline="0" dirty="0" smtClean="0"/>
                        <a:t> (4</a:t>
                      </a:r>
                      <a:r>
                        <a:rPr lang="en-US" sz="1200" b="1" dirty="0" smtClean="0"/>
                        <a:t>)</a:t>
                      </a:r>
                    </a:p>
                    <a:p>
                      <a:pPr algn="ctr"/>
                      <a:r>
                        <a:rPr lang="en-US" sz="1200" b="1" dirty="0" smtClean="0"/>
                        <a:t>172.16.48.1 – 172.16.51.254</a:t>
                      </a:r>
                    </a:p>
                    <a:p>
                      <a:pPr algn="ctr"/>
                      <a:r>
                        <a:rPr lang="en-US" sz="1200" b="1" dirty="0" smtClean="0"/>
                        <a:t>Office</a:t>
                      </a:r>
                      <a:r>
                        <a:rPr lang="en-US" sz="1200" b="1" baseline="0" dirty="0" smtClean="0"/>
                        <a:t> #5 - #8</a:t>
                      </a:r>
                      <a:endParaRPr lang="en-US" sz="1200" b="1" dirty="0" smtClean="0"/>
                    </a:p>
                  </a:txBody>
                  <a:tcPr anchor="ctr"/>
                </a:tc>
                <a:tc>
                  <a:txBody>
                    <a:bodyPr/>
                    <a:lstStyle/>
                    <a:p>
                      <a:pPr algn="ctr"/>
                      <a:r>
                        <a:rPr lang="en-US" sz="1800" b="1" kern="1200" dirty="0" smtClean="0">
                          <a:solidFill>
                            <a:schemeClr val="dk1"/>
                          </a:solidFill>
                          <a:latin typeface="+mn-lt"/>
                          <a:ea typeface="+mn-ea"/>
                          <a:cs typeface="+mn-cs"/>
                        </a:rPr>
                        <a:t>F1-Office #9</a:t>
                      </a:r>
                      <a:endParaRPr lang="en-US" sz="1800" b="1" kern="1200" dirty="0">
                        <a:solidFill>
                          <a:schemeClr val="dk1"/>
                        </a:solidFill>
                        <a:latin typeface="+mn-lt"/>
                        <a:ea typeface="+mn-ea"/>
                        <a:cs typeface="+mn-cs"/>
                      </a:endParaRPr>
                    </a:p>
                  </a:txBody>
                  <a:tcPr anchor="ctr"/>
                </a:tc>
                <a:tc>
                  <a:txBody>
                    <a:bodyPr/>
                    <a:lstStyle/>
                    <a:p>
                      <a:pPr algn="ct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7</a:t>
                      </a:r>
                      <a:r>
                        <a:rPr lang="en-US" sz="800" b="1" kern="1200" dirty="0" smtClean="0">
                          <a:solidFill>
                            <a:schemeClr val="dk1"/>
                          </a:solidFill>
                          <a:latin typeface="+mn-lt"/>
                          <a:ea typeface="+mn-ea"/>
                          <a:cs typeface="+mn-cs"/>
                        </a:rPr>
                        <a:t>.</a:t>
                      </a:r>
                      <a:r>
                        <a:rPr lang="fa-IR" sz="800" b="1" kern="1200" dirty="0" smtClean="0">
                          <a:solidFill>
                            <a:schemeClr val="dk1"/>
                          </a:solidFill>
                          <a:latin typeface="+mn-lt"/>
                          <a:ea typeface="+mn-ea"/>
                          <a:cs typeface="+mn-cs"/>
                        </a:rPr>
                        <a:t>128</a:t>
                      </a:r>
                      <a:r>
                        <a:rPr lang="en-US" sz="800" b="1" kern="1200" dirty="0" smtClean="0">
                          <a:solidFill>
                            <a:schemeClr val="dk1"/>
                          </a:solidFill>
                          <a:latin typeface="+mn-lt"/>
                          <a:ea typeface="+mn-ea"/>
                          <a:cs typeface="+mn-cs"/>
                        </a:rPr>
                        <a:t>/25</a:t>
                      </a:r>
                    </a:p>
                    <a:p>
                      <a:pPr algn="ctr"/>
                      <a:r>
                        <a:rPr lang="en-US" sz="800" b="1" kern="1200" dirty="0" smtClean="0">
                          <a:solidFill>
                            <a:schemeClr val="dk1"/>
                          </a:solidFill>
                          <a:latin typeface="+mn-lt"/>
                          <a:ea typeface="+mn-ea"/>
                          <a:cs typeface="+mn-cs"/>
                        </a:rPr>
                        <a:t>255.255.255.128</a:t>
                      </a:r>
                    </a:p>
                    <a:p>
                      <a:pPr algn="ct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7</a:t>
                      </a:r>
                      <a:r>
                        <a:rPr lang="en-US" sz="800" b="1" kern="1200" dirty="0" smtClean="0">
                          <a:solidFill>
                            <a:schemeClr val="dk1"/>
                          </a:solidFill>
                          <a:latin typeface="+mn-lt"/>
                          <a:ea typeface="+mn-ea"/>
                          <a:cs typeface="+mn-cs"/>
                        </a:rPr>
                        <a:t>.1</a:t>
                      </a:r>
                      <a:r>
                        <a:rPr lang="fa-IR" sz="800" b="1" kern="1200" dirty="0" smtClean="0">
                          <a:solidFill>
                            <a:schemeClr val="dk1"/>
                          </a:solidFill>
                          <a:latin typeface="+mn-lt"/>
                          <a:ea typeface="+mn-ea"/>
                          <a:cs typeface="+mn-cs"/>
                        </a:rPr>
                        <a:t>29</a:t>
                      </a: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7</a:t>
                      </a:r>
                      <a:r>
                        <a:rPr lang="en-US" sz="800" b="1" kern="1200" dirty="0" smtClean="0">
                          <a:solidFill>
                            <a:schemeClr val="dk1"/>
                          </a:solidFill>
                          <a:latin typeface="+mn-lt"/>
                          <a:ea typeface="+mn-ea"/>
                          <a:cs typeface="+mn-cs"/>
                        </a:rPr>
                        <a:t>.</a:t>
                      </a:r>
                      <a:r>
                        <a:rPr lang="fa-IR" sz="800" b="1" kern="1200" dirty="0" smtClean="0">
                          <a:solidFill>
                            <a:schemeClr val="dk1"/>
                          </a:solidFill>
                          <a:latin typeface="+mn-lt"/>
                          <a:ea typeface="+mn-ea"/>
                          <a:cs typeface="+mn-cs"/>
                        </a:rPr>
                        <a:t>254</a:t>
                      </a:r>
                      <a:endParaRPr lang="en-US" sz="800" b="1" kern="1200" dirty="0" smtClean="0">
                        <a:solidFill>
                          <a:schemeClr val="dk1"/>
                        </a:solidFill>
                        <a:latin typeface="+mn-lt"/>
                        <a:ea typeface="+mn-ea"/>
                        <a:cs typeface="+mn-cs"/>
                      </a:endParaRPr>
                    </a:p>
                  </a:txBody>
                  <a:tcPr anchor="ctr"/>
                </a:tc>
                <a:extLst>
                  <a:ext uri="{0D108BD9-81ED-4DB2-BD59-A6C34878D82A}">
                    <a16:rowId xmlns:a16="http://schemas.microsoft.com/office/drawing/2014/main" val="1380644605"/>
                  </a:ext>
                </a:extLst>
              </a:tr>
              <a:tr h="394295">
                <a:tc vMerge="1">
                  <a:txBody>
                    <a:bodyPr/>
                    <a:lstStyle/>
                    <a:p>
                      <a:endParaRPr lang="en-US" dirty="0"/>
                    </a:p>
                  </a:txBody>
                  <a:tcPr/>
                </a:tc>
                <a:tc vMerge="1">
                  <a:txBody>
                    <a:bodyPr/>
                    <a:lstStyle/>
                    <a:p>
                      <a:pPr algn="ctr"/>
                      <a:endParaRPr lang="en-US" b="1" dirty="0"/>
                    </a:p>
                  </a:txBody>
                  <a:tcPr anchor="ctr"/>
                </a:tc>
                <a:tc vMerge="1">
                  <a:txBody>
                    <a:bodyPr/>
                    <a:lstStyle/>
                    <a:p>
                      <a:pPr algn="ctr"/>
                      <a:endParaRPr lang="en-US" sz="1200" b="0" dirty="0"/>
                    </a:p>
                  </a:txBody>
                  <a:tcPr anchor="ctr"/>
                </a:tc>
                <a:tc>
                  <a:txBody>
                    <a:bodyPr/>
                    <a:lstStyle/>
                    <a:p>
                      <a:pPr algn="ctr"/>
                      <a:r>
                        <a:rPr lang="en-US" sz="1800" b="1" kern="1200" dirty="0" smtClean="0">
                          <a:solidFill>
                            <a:schemeClr val="dk1"/>
                          </a:solidFill>
                          <a:latin typeface="+mn-lt"/>
                          <a:ea typeface="+mn-ea"/>
                          <a:cs typeface="+mn-cs"/>
                        </a:rPr>
                        <a:t>F1-Office #10</a:t>
                      </a:r>
                      <a:endParaRPr lang="en-US" sz="1800" b="1" kern="1200" dirty="0">
                        <a:solidFill>
                          <a:schemeClr val="dk1"/>
                        </a:solidFill>
                        <a:latin typeface="+mn-lt"/>
                        <a:ea typeface="+mn-ea"/>
                        <a:cs typeface="+mn-cs"/>
                      </a:endParaRPr>
                    </a:p>
                  </a:txBody>
                  <a:tcPr anchor="ctr"/>
                </a:tc>
                <a:tc>
                  <a:txBody>
                    <a:bodyPr/>
                    <a:lstStyle/>
                    <a:p>
                      <a:pPr algn="ct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8</a:t>
                      </a:r>
                      <a:r>
                        <a:rPr lang="en-US" sz="800" b="1" kern="1200" dirty="0" smtClean="0">
                          <a:solidFill>
                            <a:schemeClr val="dk1"/>
                          </a:solidFill>
                          <a:latin typeface="+mn-lt"/>
                          <a:ea typeface="+mn-ea"/>
                          <a:cs typeface="+mn-cs"/>
                        </a:rPr>
                        <a:t>.</a:t>
                      </a:r>
                      <a:r>
                        <a:rPr lang="fa-IR" sz="800" b="1" kern="1200" dirty="0" smtClean="0">
                          <a:solidFill>
                            <a:schemeClr val="dk1"/>
                          </a:solidFill>
                          <a:latin typeface="+mn-lt"/>
                          <a:ea typeface="+mn-ea"/>
                          <a:cs typeface="+mn-cs"/>
                        </a:rPr>
                        <a:t>0</a:t>
                      </a:r>
                      <a:r>
                        <a:rPr lang="en-US" sz="800" b="1" kern="1200" dirty="0" smtClean="0">
                          <a:solidFill>
                            <a:schemeClr val="dk1"/>
                          </a:solidFill>
                          <a:latin typeface="+mn-lt"/>
                          <a:ea typeface="+mn-ea"/>
                          <a:cs typeface="+mn-cs"/>
                        </a:rPr>
                        <a:t>/25</a:t>
                      </a:r>
                    </a:p>
                    <a:p>
                      <a:pPr algn="ctr"/>
                      <a:r>
                        <a:rPr lang="en-US" sz="800" b="1" kern="1200" dirty="0" smtClean="0">
                          <a:solidFill>
                            <a:schemeClr val="dk1"/>
                          </a:solidFill>
                          <a:latin typeface="+mn-lt"/>
                          <a:ea typeface="+mn-ea"/>
                          <a:cs typeface="+mn-cs"/>
                        </a:rPr>
                        <a:t>255.255.255.0</a:t>
                      </a:r>
                    </a:p>
                    <a:p>
                      <a:pPr algn="ct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8</a:t>
                      </a:r>
                      <a:r>
                        <a:rPr lang="en-US" sz="800" b="1" kern="1200" dirty="0" smtClean="0">
                          <a:solidFill>
                            <a:schemeClr val="dk1"/>
                          </a:solidFill>
                          <a:latin typeface="+mn-lt"/>
                          <a:ea typeface="+mn-ea"/>
                          <a:cs typeface="+mn-cs"/>
                        </a:rPr>
                        <a:t>.</a:t>
                      </a:r>
                      <a:r>
                        <a:rPr lang="fa-IR" sz="800" b="1" kern="1200" dirty="0" smtClean="0">
                          <a:solidFill>
                            <a:schemeClr val="dk1"/>
                          </a:solidFill>
                          <a:latin typeface="+mn-lt"/>
                          <a:ea typeface="+mn-ea"/>
                          <a:cs typeface="+mn-cs"/>
                        </a:rPr>
                        <a:t>1</a:t>
                      </a:r>
                      <a:r>
                        <a:rPr lang="en-US" sz="800" b="1" kern="1200" dirty="0" smtClean="0">
                          <a:solidFill>
                            <a:schemeClr val="dk1"/>
                          </a:solidFill>
                          <a:latin typeface="+mn-lt"/>
                          <a:ea typeface="+mn-ea"/>
                          <a:cs typeface="+mn-cs"/>
                        </a:rPr>
                        <a:t>-172.16.3</a:t>
                      </a:r>
                      <a:r>
                        <a:rPr lang="fa-IR" sz="800" b="1" kern="1200" dirty="0" smtClean="0">
                          <a:solidFill>
                            <a:schemeClr val="dk1"/>
                          </a:solidFill>
                          <a:latin typeface="+mn-lt"/>
                          <a:ea typeface="+mn-ea"/>
                          <a:cs typeface="+mn-cs"/>
                        </a:rPr>
                        <a:t>8.254</a:t>
                      </a:r>
                      <a:endParaRPr lang="en-US" sz="800" b="1" kern="1200" dirty="0" smtClean="0">
                        <a:solidFill>
                          <a:schemeClr val="dk1"/>
                        </a:solidFill>
                        <a:latin typeface="+mn-lt"/>
                        <a:ea typeface="+mn-ea"/>
                        <a:cs typeface="+mn-cs"/>
                      </a:endParaRPr>
                    </a:p>
                  </a:txBody>
                  <a:tcPr anchor="ctr"/>
                </a:tc>
                <a:extLst>
                  <a:ext uri="{0D108BD9-81ED-4DB2-BD59-A6C34878D82A}">
                    <a16:rowId xmlns:a16="http://schemas.microsoft.com/office/drawing/2014/main" val="2727632422"/>
                  </a:ext>
                </a:extLst>
              </a:tr>
              <a:tr h="394295">
                <a:tc vMerge="1">
                  <a:txBody>
                    <a:bodyPr/>
                    <a:lstStyle/>
                    <a:p>
                      <a:endParaRPr 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Floor #3</a:t>
                      </a:r>
                    </a:p>
                  </a:txBody>
                  <a:tcPr anchor="ctr"/>
                </a:tc>
                <a:tc rowSpan="2">
                  <a:txBody>
                    <a:bodyPr/>
                    <a:lstStyle/>
                    <a:p>
                      <a:pPr algn="ctr"/>
                      <a:r>
                        <a:rPr lang="en-US" sz="1200" b="1" dirty="0" smtClean="0"/>
                        <a:t>172.16.52.0/22</a:t>
                      </a:r>
                      <a:r>
                        <a:rPr lang="en-US" sz="1200" b="1" baseline="0" dirty="0" smtClean="0"/>
                        <a:t> </a:t>
                      </a:r>
                      <a:r>
                        <a:rPr lang="en-US" sz="1200" b="1" dirty="0" smtClean="0"/>
                        <a:t>255.255.252.0</a:t>
                      </a:r>
                    </a:p>
                    <a:p>
                      <a:pPr algn="ctr"/>
                      <a:r>
                        <a:rPr lang="en-US" sz="1200" b="1" dirty="0" smtClean="0"/>
                        <a:t>11111100</a:t>
                      </a:r>
                      <a:r>
                        <a:rPr lang="en-US" sz="1200" b="1" baseline="0" dirty="0" smtClean="0"/>
                        <a:t> (4</a:t>
                      </a:r>
                      <a:r>
                        <a:rPr lang="en-US" sz="1200" b="1" dirty="0" smtClean="0"/>
                        <a:t>)</a:t>
                      </a:r>
                    </a:p>
                    <a:p>
                      <a:pPr algn="ctr"/>
                      <a:r>
                        <a:rPr lang="en-US" sz="1200" b="1" dirty="0" smtClean="0"/>
                        <a:t>172.16.52.1 – 172.16.55.254</a:t>
                      </a:r>
                    </a:p>
                    <a:p>
                      <a:pPr algn="ctr"/>
                      <a:r>
                        <a:rPr lang="en-US" sz="1200" b="1" dirty="0" smtClean="0"/>
                        <a:t>Office</a:t>
                      </a:r>
                      <a:r>
                        <a:rPr lang="en-US" sz="1200" b="1" baseline="0" dirty="0" smtClean="0"/>
                        <a:t> #1 - #5</a:t>
                      </a:r>
                      <a:endParaRPr lang="en-US" sz="1200" b="1" dirty="0" smtClean="0"/>
                    </a:p>
                  </a:txBody>
                  <a:tcPr anchor="ctr"/>
                </a:tc>
                <a:tc>
                  <a:txBody>
                    <a:bodyPr/>
                    <a:lstStyle/>
                    <a:p>
                      <a:pPr algn="ctr"/>
                      <a:r>
                        <a:rPr lang="en-US" sz="1800" b="1" kern="1200" dirty="0" smtClean="0">
                          <a:solidFill>
                            <a:schemeClr val="dk1"/>
                          </a:solidFill>
                          <a:latin typeface="+mn-lt"/>
                          <a:ea typeface="+mn-ea"/>
                          <a:cs typeface="+mn-cs"/>
                        </a:rPr>
                        <a:t>F1-Office #11</a:t>
                      </a:r>
                      <a:endParaRPr lang="en-US" sz="1800" b="1" kern="1200" dirty="0">
                        <a:solidFill>
                          <a:schemeClr val="dk1"/>
                        </a:solidFill>
                        <a:latin typeface="+mn-lt"/>
                        <a:ea typeface="+mn-ea"/>
                        <a:cs typeface="+mn-cs"/>
                      </a:endParaRPr>
                    </a:p>
                  </a:txBody>
                  <a:tcPr anchor="ctr"/>
                </a:tc>
                <a:tc>
                  <a:txBody>
                    <a:bodyPr/>
                    <a:lstStyle/>
                    <a:p>
                      <a:pPr algn="ctr"/>
                      <a:r>
                        <a:rPr lang="en-US" sz="800" b="1" kern="1200" dirty="0" smtClean="0">
                          <a:solidFill>
                            <a:schemeClr val="dk1"/>
                          </a:solidFill>
                          <a:latin typeface="+mn-lt"/>
                          <a:ea typeface="+mn-ea"/>
                          <a:cs typeface="+mn-cs"/>
                        </a:rPr>
                        <a:t>172.16.</a:t>
                      </a:r>
                      <a:r>
                        <a:rPr lang="fa-IR" sz="800" b="1" kern="1200" dirty="0" smtClean="0">
                          <a:solidFill>
                            <a:schemeClr val="dk1"/>
                          </a:solidFill>
                          <a:latin typeface="+mn-lt"/>
                          <a:ea typeface="+mn-ea"/>
                          <a:cs typeface="+mn-cs"/>
                        </a:rPr>
                        <a:t>40</a:t>
                      </a:r>
                      <a:r>
                        <a:rPr lang="en-US" sz="800" b="1" kern="1200" dirty="0" smtClean="0">
                          <a:solidFill>
                            <a:schemeClr val="dk1"/>
                          </a:solidFill>
                          <a:latin typeface="+mn-lt"/>
                          <a:ea typeface="+mn-ea"/>
                          <a:cs typeface="+mn-cs"/>
                        </a:rPr>
                        <a:t>.0/24</a:t>
                      </a:r>
                    </a:p>
                    <a:p>
                      <a:pPr algn="ctr"/>
                      <a:r>
                        <a:rPr lang="en-US" sz="800" b="1" kern="1200" dirty="0" smtClean="0">
                          <a:solidFill>
                            <a:schemeClr val="dk1"/>
                          </a:solidFill>
                          <a:latin typeface="+mn-lt"/>
                          <a:ea typeface="+mn-ea"/>
                          <a:cs typeface="+mn-cs"/>
                        </a:rPr>
                        <a:t>255.255.255.0</a:t>
                      </a:r>
                    </a:p>
                    <a:p>
                      <a:pPr algn="ctr"/>
                      <a:r>
                        <a:rPr lang="en-US" sz="800" b="1" kern="1200" dirty="0" smtClean="0">
                          <a:solidFill>
                            <a:schemeClr val="dk1"/>
                          </a:solidFill>
                          <a:latin typeface="+mn-lt"/>
                          <a:ea typeface="+mn-ea"/>
                          <a:cs typeface="+mn-cs"/>
                        </a:rPr>
                        <a:t>172.16.</a:t>
                      </a:r>
                      <a:r>
                        <a:rPr lang="fa-IR" sz="800" b="1" kern="1200" dirty="0" smtClean="0">
                          <a:solidFill>
                            <a:schemeClr val="dk1"/>
                          </a:solidFill>
                          <a:latin typeface="+mn-lt"/>
                          <a:ea typeface="+mn-ea"/>
                          <a:cs typeface="+mn-cs"/>
                        </a:rPr>
                        <a:t>40</a:t>
                      </a:r>
                      <a:r>
                        <a:rPr lang="en-US" sz="800" b="1" kern="1200" dirty="0" smtClean="0">
                          <a:solidFill>
                            <a:schemeClr val="dk1"/>
                          </a:solidFill>
                          <a:latin typeface="+mn-lt"/>
                          <a:ea typeface="+mn-ea"/>
                          <a:cs typeface="+mn-cs"/>
                        </a:rPr>
                        <a:t>.1-172.16.</a:t>
                      </a:r>
                      <a:r>
                        <a:rPr lang="fa-IR" sz="800" b="1" kern="1200" dirty="0" smtClean="0">
                          <a:solidFill>
                            <a:schemeClr val="dk1"/>
                          </a:solidFill>
                          <a:latin typeface="+mn-lt"/>
                          <a:ea typeface="+mn-ea"/>
                          <a:cs typeface="+mn-cs"/>
                        </a:rPr>
                        <a:t>40</a:t>
                      </a:r>
                      <a:r>
                        <a:rPr lang="en-US" sz="800" b="1" kern="1200" dirty="0" smtClean="0">
                          <a:solidFill>
                            <a:schemeClr val="dk1"/>
                          </a:solidFill>
                          <a:latin typeface="+mn-lt"/>
                          <a:ea typeface="+mn-ea"/>
                          <a:cs typeface="+mn-cs"/>
                        </a:rPr>
                        <a:t>.254</a:t>
                      </a:r>
                    </a:p>
                  </a:txBody>
                  <a:tcPr anchor="ctr"/>
                </a:tc>
                <a:extLst>
                  <a:ext uri="{0D108BD9-81ED-4DB2-BD59-A6C34878D82A}">
                    <a16:rowId xmlns:a16="http://schemas.microsoft.com/office/drawing/2014/main" val="3310128634"/>
                  </a:ext>
                </a:extLst>
              </a:tr>
              <a:tr h="394295">
                <a:tc vMerge="1">
                  <a:txBody>
                    <a:bodyPr/>
                    <a:lstStyle/>
                    <a:p>
                      <a:endParaRPr lang="en-US" dirty="0"/>
                    </a:p>
                  </a:txBody>
                  <a:tcPr/>
                </a:tc>
                <a:tc vMerge="1">
                  <a:txBody>
                    <a:bodyPr/>
                    <a:lstStyle/>
                    <a:p>
                      <a:pPr algn="ctr"/>
                      <a:endParaRPr lang="en-US" b="1" dirty="0"/>
                    </a:p>
                  </a:txBody>
                  <a:tcPr anchor="ctr"/>
                </a:tc>
                <a:tc vMerge="1">
                  <a:txBody>
                    <a:bodyPr/>
                    <a:lstStyle/>
                    <a:p>
                      <a:pPr algn="ctr"/>
                      <a:endParaRPr lang="en-US" sz="1200" b="0" dirty="0"/>
                    </a:p>
                  </a:txBody>
                  <a:tcPr anchor="ctr"/>
                </a:tc>
                <a:tc>
                  <a:txBody>
                    <a:bodyPr/>
                    <a:lstStyle/>
                    <a:p>
                      <a:pPr algn="ctr"/>
                      <a:r>
                        <a:rPr lang="en-US" sz="1800" b="1" kern="1200" dirty="0" smtClean="0">
                          <a:solidFill>
                            <a:schemeClr val="dk1"/>
                          </a:solidFill>
                          <a:latin typeface="+mn-lt"/>
                          <a:ea typeface="+mn-ea"/>
                          <a:cs typeface="+mn-cs"/>
                        </a:rPr>
                        <a:t>F1-Office #12</a:t>
                      </a:r>
                      <a:endParaRPr lang="en-US" sz="1800" b="1" kern="1200" dirty="0">
                        <a:solidFill>
                          <a:schemeClr val="dk1"/>
                        </a:solidFill>
                        <a:latin typeface="+mn-lt"/>
                        <a:ea typeface="+mn-ea"/>
                        <a:cs typeface="+mn-cs"/>
                      </a:endParaRPr>
                    </a:p>
                  </a:txBody>
                  <a:tcPr anchor="ctr"/>
                </a:tc>
                <a:tc>
                  <a:txBody>
                    <a:bodyPr/>
                    <a:lstStyle/>
                    <a:p>
                      <a:pPr algn="ctr"/>
                      <a:r>
                        <a:rPr lang="en-US" sz="800" b="1" kern="1200" dirty="0" smtClean="0">
                          <a:solidFill>
                            <a:schemeClr val="dk1"/>
                          </a:solidFill>
                          <a:latin typeface="+mn-lt"/>
                          <a:ea typeface="+mn-ea"/>
                          <a:cs typeface="+mn-cs"/>
                        </a:rPr>
                        <a:t>172.16.</a:t>
                      </a:r>
                      <a:r>
                        <a:rPr lang="fa-IR" sz="800" b="1" kern="1200" dirty="0" smtClean="0">
                          <a:solidFill>
                            <a:schemeClr val="dk1"/>
                          </a:solidFill>
                          <a:latin typeface="+mn-lt"/>
                          <a:ea typeface="+mn-ea"/>
                          <a:cs typeface="+mn-cs"/>
                        </a:rPr>
                        <a:t>4</a:t>
                      </a:r>
                      <a:r>
                        <a:rPr lang="en-US" sz="800" b="1" kern="1200" dirty="0" smtClean="0">
                          <a:solidFill>
                            <a:schemeClr val="dk1"/>
                          </a:solidFill>
                          <a:latin typeface="+mn-lt"/>
                          <a:ea typeface="+mn-ea"/>
                          <a:cs typeface="+mn-cs"/>
                        </a:rPr>
                        <a:t>1.0/24</a:t>
                      </a:r>
                    </a:p>
                    <a:p>
                      <a:pPr algn="ctr"/>
                      <a:r>
                        <a:rPr lang="en-US" sz="800" b="1" kern="1200" dirty="0" smtClean="0">
                          <a:solidFill>
                            <a:schemeClr val="dk1"/>
                          </a:solidFill>
                          <a:latin typeface="+mn-lt"/>
                          <a:ea typeface="+mn-ea"/>
                          <a:cs typeface="+mn-cs"/>
                        </a:rPr>
                        <a:t>255.255.255.0</a:t>
                      </a:r>
                    </a:p>
                    <a:p>
                      <a:pPr algn="ctr"/>
                      <a:r>
                        <a:rPr lang="en-US" sz="800" b="1" kern="1200" dirty="0" smtClean="0">
                          <a:solidFill>
                            <a:schemeClr val="dk1"/>
                          </a:solidFill>
                          <a:latin typeface="+mn-lt"/>
                          <a:ea typeface="+mn-ea"/>
                          <a:cs typeface="+mn-cs"/>
                        </a:rPr>
                        <a:t>172.16.</a:t>
                      </a:r>
                      <a:r>
                        <a:rPr lang="fa-IR" sz="800" b="1" kern="1200" dirty="0" smtClean="0">
                          <a:solidFill>
                            <a:schemeClr val="dk1"/>
                          </a:solidFill>
                          <a:latin typeface="+mn-lt"/>
                          <a:ea typeface="+mn-ea"/>
                          <a:cs typeface="+mn-cs"/>
                        </a:rPr>
                        <a:t>4</a:t>
                      </a:r>
                      <a:r>
                        <a:rPr lang="en-US" sz="800" b="1" kern="1200" dirty="0" smtClean="0">
                          <a:solidFill>
                            <a:schemeClr val="dk1"/>
                          </a:solidFill>
                          <a:latin typeface="+mn-lt"/>
                          <a:ea typeface="+mn-ea"/>
                          <a:cs typeface="+mn-cs"/>
                        </a:rPr>
                        <a:t>1.1-172.16.</a:t>
                      </a:r>
                      <a:r>
                        <a:rPr lang="fa-IR" sz="800" b="1" kern="1200" dirty="0" smtClean="0">
                          <a:solidFill>
                            <a:schemeClr val="dk1"/>
                          </a:solidFill>
                          <a:latin typeface="+mn-lt"/>
                          <a:ea typeface="+mn-ea"/>
                          <a:cs typeface="+mn-cs"/>
                        </a:rPr>
                        <a:t>4</a:t>
                      </a:r>
                      <a:r>
                        <a:rPr lang="en-US" sz="800" b="1" kern="1200" dirty="0" smtClean="0">
                          <a:solidFill>
                            <a:schemeClr val="dk1"/>
                          </a:solidFill>
                          <a:latin typeface="+mn-lt"/>
                          <a:ea typeface="+mn-ea"/>
                          <a:cs typeface="+mn-cs"/>
                        </a:rPr>
                        <a:t>1.</a:t>
                      </a:r>
                      <a:r>
                        <a:rPr lang="fa-IR" sz="800" b="1" kern="1200" dirty="0" smtClean="0">
                          <a:solidFill>
                            <a:schemeClr val="dk1"/>
                          </a:solidFill>
                          <a:latin typeface="+mn-lt"/>
                          <a:ea typeface="+mn-ea"/>
                          <a:cs typeface="+mn-cs"/>
                        </a:rPr>
                        <a:t>254</a:t>
                      </a:r>
                      <a:endParaRPr lang="en-US" sz="800" b="1" kern="1200" dirty="0" smtClean="0">
                        <a:solidFill>
                          <a:schemeClr val="dk1"/>
                        </a:solidFill>
                        <a:latin typeface="+mn-lt"/>
                        <a:ea typeface="+mn-ea"/>
                        <a:cs typeface="+mn-cs"/>
                      </a:endParaRPr>
                    </a:p>
                  </a:txBody>
                  <a:tcPr anchor="ctr"/>
                </a:tc>
                <a:extLst>
                  <a:ext uri="{0D108BD9-81ED-4DB2-BD59-A6C34878D82A}">
                    <a16:rowId xmlns:a16="http://schemas.microsoft.com/office/drawing/2014/main" val="1662453132"/>
                  </a:ext>
                </a:extLst>
              </a:tr>
              <a:tr h="394295">
                <a:tc vMerge="1">
                  <a:txBody>
                    <a:bodyPr/>
                    <a:lstStyle/>
                    <a:p>
                      <a:endParaRPr 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smtClean="0"/>
                        <a:t>Floor #3</a:t>
                      </a:r>
                    </a:p>
                  </a:txBody>
                  <a:tcPr anchor="ctr"/>
                </a:tc>
                <a:tc rowSpan="2">
                  <a:txBody>
                    <a:bodyPr/>
                    <a:lstStyle/>
                    <a:p>
                      <a:pPr algn="ctr"/>
                      <a:r>
                        <a:rPr lang="en-US" sz="1200" b="1" dirty="0" smtClean="0"/>
                        <a:t>172.16.56.0/22</a:t>
                      </a:r>
                      <a:r>
                        <a:rPr lang="en-US" sz="1200" b="1" baseline="0" dirty="0" smtClean="0"/>
                        <a:t> </a:t>
                      </a:r>
                      <a:r>
                        <a:rPr lang="en-US" sz="1200" b="1" dirty="0" smtClean="0"/>
                        <a:t>255.255.252.0</a:t>
                      </a:r>
                    </a:p>
                    <a:p>
                      <a:pPr algn="ctr"/>
                      <a:r>
                        <a:rPr lang="en-US" sz="1200" b="1" dirty="0" smtClean="0"/>
                        <a:t>11111100</a:t>
                      </a:r>
                      <a:r>
                        <a:rPr lang="en-US" sz="1200" b="1" baseline="0" dirty="0" smtClean="0"/>
                        <a:t> (4</a:t>
                      </a:r>
                      <a:r>
                        <a:rPr lang="en-US" sz="1200" b="1" dirty="0" smtClean="0"/>
                        <a:t>)</a:t>
                      </a:r>
                    </a:p>
                    <a:p>
                      <a:pPr algn="ctr"/>
                      <a:r>
                        <a:rPr lang="en-US" sz="1200" b="1" dirty="0" smtClean="0"/>
                        <a:t>172.16.56.1 – 172.16.59.254</a:t>
                      </a:r>
                    </a:p>
                    <a:p>
                      <a:pPr algn="ctr"/>
                      <a:r>
                        <a:rPr lang="en-US" sz="1200" b="1" dirty="0" smtClean="0"/>
                        <a:t>Office</a:t>
                      </a:r>
                      <a:r>
                        <a:rPr lang="en-US" sz="1200" b="1" baseline="0" dirty="0" smtClean="0"/>
                        <a:t> #6 - #10</a:t>
                      </a:r>
                      <a:endParaRPr lang="en-US" sz="1200" b="1" dirty="0" smtClean="0"/>
                    </a:p>
                  </a:txBody>
                  <a:tcPr anchor="ctr"/>
                </a:tc>
                <a:tc>
                  <a:txBody>
                    <a:bodyPr/>
                    <a:lstStyle/>
                    <a:p>
                      <a:pPr algn="ctr"/>
                      <a:r>
                        <a:rPr lang="en-US" sz="1800" b="1" kern="1200" dirty="0" smtClean="0">
                          <a:solidFill>
                            <a:schemeClr val="dk1"/>
                          </a:solidFill>
                          <a:latin typeface="+mn-lt"/>
                          <a:ea typeface="+mn-ea"/>
                          <a:cs typeface="+mn-cs"/>
                        </a:rPr>
                        <a:t>F1-Office #13</a:t>
                      </a:r>
                      <a:endParaRPr lang="en-US" sz="1800" b="1" kern="1200" dirty="0">
                        <a:solidFill>
                          <a:schemeClr val="dk1"/>
                        </a:solidFill>
                        <a:latin typeface="+mn-lt"/>
                        <a:ea typeface="+mn-ea"/>
                        <a:cs typeface="+mn-cs"/>
                      </a:endParaRPr>
                    </a:p>
                  </a:txBody>
                  <a:tcPr anchor="ctr"/>
                </a:tc>
                <a:tc>
                  <a:txBody>
                    <a:bodyPr/>
                    <a:lstStyle/>
                    <a:p>
                      <a:pPr algn="ctr"/>
                      <a:r>
                        <a:rPr lang="en-US" sz="800" b="1" kern="1200" dirty="0" smtClean="0">
                          <a:solidFill>
                            <a:schemeClr val="dk1"/>
                          </a:solidFill>
                          <a:latin typeface="+mn-lt"/>
                          <a:ea typeface="+mn-ea"/>
                          <a:cs typeface="+mn-cs"/>
                        </a:rPr>
                        <a:t>172.16.</a:t>
                      </a:r>
                      <a:r>
                        <a:rPr lang="fa-IR" sz="800" b="1" kern="1200" dirty="0" smtClean="0">
                          <a:solidFill>
                            <a:schemeClr val="dk1"/>
                          </a:solidFill>
                          <a:latin typeface="+mn-lt"/>
                          <a:ea typeface="+mn-ea"/>
                          <a:cs typeface="+mn-cs"/>
                        </a:rPr>
                        <a:t>4</a:t>
                      </a:r>
                      <a:r>
                        <a:rPr lang="en-US" sz="800" b="1" kern="1200" dirty="0" smtClean="0">
                          <a:solidFill>
                            <a:schemeClr val="dk1"/>
                          </a:solidFill>
                          <a:latin typeface="+mn-lt"/>
                          <a:ea typeface="+mn-ea"/>
                          <a:cs typeface="+mn-cs"/>
                        </a:rPr>
                        <a:t>2.</a:t>
                      </a:r>
                      <a:r>
                        <a:rPr lang="fa-IR" sz="800" b="1" kern="1200" dirty="0" smtClean="0">
                          <a:solidFill>
                            <a:schemeClr val="dk1"/>
                          </a:solidFill>
                          <a:latin typeface="+mn-lt"/>
                          <a:ea typeface="+mn-ea"/>
                          <a:cs typeface="+mn-cs"/>
                        </a:rPr>
                        <a:t>0</a:t>
                      </a:r>
                      <a:r>
                        <a:rPr lang="en-US" sz="800" b="1" kern="1200" dirty="0" smtClean="0">
                          <a:solidFill>
                            <a:schemeClr val="dk1"/>
                          </a:solidFill>
                          <a:latin typeface="+mn-lt"/>
                          <a:ea typeface="+mn-ea"/>
                          <a:cs typeface="+mn-cs"/>
                        </a:rPr>
                        <a:t>/24</a:t>
                      </a:r>
                    </a:p>
                    <a:p>
                      <a:pPr algn="ctr"/>
                      <a:r>
                        <a:rPr lang="en-US" sz="800" b="1" kern="1200" dirty="0" smtClean="0">
                          <a:solidFill>
                            <a:schemeClr val="dk1"/>
                          </a:solidFill>
                          <a:latin typeface="+mn-lt"/>
                          <a:ea typeface="+mn-ea"/>
                          <a:cs typeface="+mn-cs"/>
                        </a:rPr>
                        <a:t>255.255.255.0</a:t>
                      </a:r>
                    </a:p>
                    <a:p>
                      <a:pPr algn="ctr"/>
                      <a:r>
                        <a:rPr lang="en-US" sz="800" b="1" kern="1200" dirty="0" smtClean="0">
                          <a:solidFill>
                            <a:schemeClr val="dk1"/>
                          </a:solidFill>
                          <a:latin typeface="+mn-lt"/>
                          <a:ea typeface="+mn-ea"/>
                          <a:cs typeface="+mn-cs"/>
                        </a:rPr>
                        <a:t>172.16.</a:t>
                      </a:r>
                      <a:r>
                        <a:rPr lang="fa-IR" sz="800" b="1" kern="1200" dirty="0" smtClean="0">
                          <a:solidFill>
                            <a:schemeClr val="dk1"/>
                          </a:solidFill>
                          <a:latin typeface="+mn-lt"/>
                          <a:ea typeface="+mn-ea"/>
                          <a:cs typeface="+mn-cs"/>
                        </a:rPr>
                        <a:t>4</a:t>
                      </a:r>
                      <a:r>
                        <a:rPr lang="en-US" sz="800" b="1" kern="1200" dirty="0" smtClean="0">
                          <a:solidFill>
                            <a:schemeClr val="dk1"/>
                          </a:solidFill>
                          <a:latin typeface="+mn-lt"/>
                          <a:ea typeface="+mn-ea"/>
                          <a:cs typeface="+mn-cs"/>
                        </a:rPr>
                        <a:t>2.1-172.16.</a:t>
                      </a:r>
                      <a:r>
                        <a:rPr lang="fa-IR" sz="800" b="1" kern="1200" dirty="0" smtClean="0">
                          <a:solidFill>
                            <a:schemeClr val="dk1"/>
                          </a:solidFill>
                          <a:latin typeface="+mn-lt"/>
                          <a:ea typeface="+mn-ea"/>
                          <a:cs typeface="+mn-cs"/>
                        </a:rPr>
                        <a:t>4</a:t>
                      </a:r>
                      <a:r>
                        <a:rPr lang="en-US" sz="800" b="1" kern="1200" dirty="0" smtClean="0">
                          <a:solidFill>
                            <a:schemeClr val="dk1"/>
                          </a:solidFill>
                          <a:latin typeface="+mn-lt"/>
                          <a:ea typeface="+mn-ea"/>
                          <a:cs typeface="+mn-cs"/>
                        </a:rPr>
                        <a:t>2.254</a:t>
                      </a:r>
                    </a:p>
                  </a:txBody>
                  <a:tcPr anchor="ctr"/>
                </a:tc>
                <a:extLst>
                  <a:ext uri="{0D108BD9-81ED-4DB2-BD59-A6C34878D82A}">
                    <a16:rowId xmlns:a16="http://schemas.microsoft.com/office/drawing/2014/main" val="1044914445"/>
                  </a:ext>
                </a:extLst>
              </a:tr>
              <a:tr h="394295">
                <a:tc vMerge="1">
                  <a:txBody>
                    <a:bodyPr/>
                    <a:lstStyle/>
                    <a:p>
                      <a:endParaRPr lang="en-US" dirty="0"/>
                    </a:p>
                  </a:txBody>
                  <a:tcPr/>
                </a:tc>
                <a:tc vMerge="1">
                  <a:txBody>
                    <a:bodyPr/>
                    <a:lstStyle/>
                    <a:p>
                      <a:pPr algn="ctr"/>
                      <a:endParaRPr lang="en-US" b="1" dirty="0"/>
                    </a:p>
                  </a:txBody>
                  <a:tcPr anchor="ctr"/>
                </a:tc>
                <a:tc vMerge="1">
                  <a:txBody>
                    <a:bodyPr/>
                    <a:lstStyle/>
                    <a:p>
                      <a:pPr algn="ctr"/>
                      <a:endParaRPr lang="en-US" sz="1200" b="0" dirty="0"/>
                    </a:p>
                  </a:txBody>
                  <a:tcPr anchor="ctr"/>
                </a:tc>
                <a:tc>
                  <a:txBody>
                    <a:bodyPr/>
                    <a:lstStyle/>
                    <a:p>
                      <a:pPr algn="ctr"/>
                      <a:r>
                        <a:rPr lang="en-US" sz="1800" b="1" kern="1200" dirty="0" smtClean="0">
                          <a:solidFill>
                            <a:schemeClr val="dk1"/>
                          </a:solidFill>
                          <a:latin typeface="+mn-lt"/>
                          <a:ea typeface="+mn-ea"/>
                          <a:cs typeface="+mn-cs"/>
                        </a:rPr>
                        <a:t>F1-Office #14</a:t>
                      </a:r>
                      <a:endParaRPr lang="en-US" sz="1800" b="1" kern="1200" dirty="0">
                        <a:solidFill>
                          <a:schemeClr val="dk1"/>
                        </a:solidFill>
                        <a:latin typeface="+mn-lt"/>
                        <a:ea typeface="+mn-ea"/>
                        <a:cs typeface="+mn-cs"/>
                      </a:endParaRPr>
                    </a:p>
                  </a:txBody>
                  <a:tcPr anchor="ctr"/>
                </a:tc>
                <a:tc>
                  <a:txBody>
                    <a:bodyPr/>
                    <a:lstStyle/>
                    <a:p>
                      <a:pPr algn="ctr"/>
                      <a:r>
                        <a:rPr lang="en-US" sz="800" b="1" kern="1200" dirty="0" smtClean="0">
                          <a:solidFill>
                            <a:schemeClr val="dk1"/>
                          </a:solidFill>
                          <a:latin typeface="+mn-lt"/>
                          <a:ea typeface="+mn-ea"/>
                          <a:cs typeface="+mn-cs"/>
                        </a:rPr>
                        <a:t>172.16.</a:t>
                      </a:r>
                      <a:r>
                        <a:rPr lang="fa-IR" sz="800" b="1" kern="1200" dirty="0" smtClean="0">
                          <a:solidFill>
                            <a:schemeClr val="dk1"/>
                          </a:solidFill>
                          <a:latin typeface="+mn-lt"/>
                          <a:ea typeface="+mn-ea"/>
                          <a:cs typeface="+mn-cs"/>
                        </a:rPr>
                        <a:t>4</a:t>
                      </a:r>
                      <a:r>
                        <a:rPr lang="en-US" sz="800" b="1" kern="1200" dirty="0" smtClean="0">
                          <a:solidFill>
                            <a:schemeClr val="dk1"/>
                          </a:solidFill>
                          <a:latin typeface="+mn-lt"/>
                          <a:ea typeface="+mn-ea"/>
                          <a:cs typeface="+mn-cs"/>
                        </a:rPr>
                        <a:t>3.0/24</a:t>
                      </a:r>
                    </a:p>
                    <a:p>
                      <a:pPr algn="ctr"/>
                      <a:r>
                        <a:rPr lang="en-US" sz="800" b="1" kern="1200" dirty="0" smtClean="0">
                          <a:solidFill>
                            <a:schemeClr val="dk1"/>
                          </a:solidFill>
                          <a:latin typeface="+mn-lt"/>
                          <a:ea typeface="+mn-ea"/>
                          <a:cs typeface="+mn-cs"/>
                        </a:rPr>
                        <a:t>255.255.255.0</a:t>
                      </a:r>
                    </a:p>
                    <a:p>
                      <a:pPr algn="ctr"/>
                      <a:r>
                        <a:rPr lang="en-US" sz="800" b="1" kern="1200" dirty="0" smtClean="0">
                          <a:solidFill>
                            <a:schemeClr val="dk1"/>
                          </a:solidFill>
                          <a:latin typeface="+mn-lt"/>
                          <a:ea typeface="+mn-ea"/>
                          <a:cs typeface="+mn-cs"/>
                        </a:rPr>
                        <a:t>172.16.</a:t>
                      </a:r>
                      <a:r>
                        <a:rPr lang="fa-IR" sz="800" b="1" kern="1200" dirty="0" smtClean="0">
                          <a:solidFill>
                            <a:schemeClr val="dk1"/>
                          </a:solidFill>
                          <a:latin typeface="+mn-lt"/>
                          <a:ea typeface="+mn-ea"/>
                          <a:cs typeface="+mn-cs"/>
                        </a:rPr>
                        <a:t>4</a:t>
                      </a:r>
                      <a:r>
                        <a:rPr lang="en-US" sz="800" b="1" kern="1200" dirty="0" smtClean="0">
                          <a:solidFill>
                            <a:schemeClr val="dk1"/>
                          </a:solidFill>
                          <a:latin typeface="+mn-lt"/>
                          <a:ea typeface="+mn-ea"/>
                          <a:cs typeface="+mn-cs"/>
                        </a:rPr>
                        <a:t>3.0-172.16.</a:t>
                      </a:r>
                      <a:r>
                        <a:rPr lang="fa-IR" sz="800" b="1" kern="1200" dirty="0" smtClean="0">
                          <a:solidFill>
                            <a:schemeClr val="dk1"/>
                          </a:solidFill>
                          <a:latin typeface="+mn-lt"/>
                          <a:ea typeface="+mn-ea"/>
                          <a:cs typeface="+mn-cs"/>
                        </a:rPr>
                        <a:t>4</a:t>
                      </a:r>
                      <a:r>
                        <a:rPr lang="en-US" sz="800" b="1" kern="1200" dirty="0" smtClean="0">
                          <a:solidFill>
                            <a:schemeClr val="dk1"/>
                          </a:solidFill>
                          <a:latin typeface="+mn-lt"/>
                          <a:ea typeface="+mn-ea"/>
                          <a:cs typeface="+mn-cs"/>
                        </a:rPr>
                        <a:t>3.</a:t>
                      </a:r>
                      <a:r>
                        <a:rPr lang="fa-IR" sz="800" b="1" kern="1200" dirty="0" smtClean="0">
                          <a:solidFill>
                            <a:schemeClr val="dk1"/>
                          </a:solidFill>
                          <a:latin typeface="+mn-lt"/>
                          <a:ea typeface="+mn-ea"/>
                          <a:cs typeface="+mn-cs"/>
                        </a:rPr>
                        <a:t>254</a:t>
                      </a:r>
                      <a:endParaRPr lang="en-US" sz="800" b="1" kern="1200" dirty="0" smtClean="0">
                        <a:solidFill>
                          <a:schemeClr val="dk1"/>
                        </a:solidFill>
                        <a:latin typeface="+mn-lt"/>
                        <a:ea typeface="+mn-ea"/>
                        <a:cs typeface="+mn-cs"/>
                      </a:endParaRPr>
                    </a:p>
                  </a:txBody>
                  <a:tcPr anchor="ctr"/>
                </a:tc>
                <a:extLst>
                  <a:ext uri="{0D108BD9-81ED-4DB2-BD59-A6C34878D82A}">
                    <a16:rowId xmlns:a16="http://schemas.microsoft.com/office/drawing/2014/main" val="3130342825"/>
                  </a:ext>
                </a:extLst>
              </a:tr>
              <a:tr h="788590">
                <a:tc vMerge="1">
                  <a:txBody>
                    <a:bodyPr/>
                    <a:lstStyle/>
                    <a:p>
                      <a:endParaRPr lang="en-US" dirty="0"/>
                    </a:p>
                  </a:txBody>
                  <a:tcPr/>
                </a:tc>
                <a:tc>
                  <a:txBody>
                    <a:bodyPr/>
                    <a:lstStyle/>
                    <a:p>
                      <a:pPr algn="ctr"/>
                      <a:r>
                        <a:rPr lang="en-US" b="1" dirty="0" smtClean="0"/>
                        <a:t>Basement</a:t>
                      </a:r>
                      <a:endParaRPr lang="en-US" b="1" dirty="0"/>
                    </a:p>
                  </a:txBody>
                  <a:tcPr anchor="ctr"/>
                </a:tc>
                <a:tc>
                  <a:txBody>
                    <a:bodyPr/>
                    <a:lstStyle/>
                    <a:p>
                      <a:pPr algn="ctr"/>
                      <a:r>
                        <a:rPr lang="en-US" sz="1200" b="1" kern="1200" smtClean="0">
                          <a:solidFill>
                            <a:schemeClr val="dk1"/>
                          </a:solidFill>
                          <a:latin typeface="+mn-lt"/>
                          <a:ea typeface="+mn-ea"/>
                          <a:cs typeface="+mn-cs"/>
                        </a:rPr>
                        <a:t>172.16.60.0/22 </a:t>
                      </a:r>
                      <a:r>
                        <a:rPr lang="en-US" sz="1200" b="1" kern="1200" dirty="0" smtClean="0">
                          <a:solidFill>
                            <a:schemeClr val="dk1"/>
                          </a:solidFill>
                          <a:latin typeface="+mn-lt"/>
                          <a:ea typeface="+mn-ea"/>
                          <a:cs typeface="+mn-cs"/>
                        </a:rPr>
                        <a:t>255.255.252.0</a:t>
                      </a:r>
                    </a:p>
                    <a:p>
                      <a:pPr algn="ctr"/>
                      <a:r>
                        <a:rPr lang="en-US" sz="1200" b="1" kern="1200" dirty="0" smtClean="0">
                          <a:solidFill>
                            <a:schemeClr val="dk1"/>
                          </a:solidFill>
                          <a:latin typeface="+mn-lt"/>
                          <a:ea typeface="+mn-ea"/>
                          <a:cs typeface="+mn-cs"/>
                        </a:rPr>
                        <a:t>11111100 (4)</a:t>
                      </a:r>
                    </a:p>
                    <a:p>
                      <a:pPr algn="ctr"/>
                      <a:r>
                        <a:rPr lang="en-US" sz="1200" b="1" kern="1200" dirty="0" smtClean="0">
                          <a:solidFill>
                            <a:schemeClr val="dk1"/>
                          </a:solidFill>
                          <a:latin typeface="+mn-lt"/>
                          <a:ea typeface="+mn-ea"/>
                          <a:cs typeface="+mn-cs"/>
                        </a:rPr>
                        <a:t>172.16.60.1 – 172.16.63.254</a:t>
                      </a:r>
                    </a:p>
                  </a:txBody>
                  <a:tcPr anchor="ctr"/>
                </a:tc>
                <a:tc gridSpan="2">
                  <a:txBody>
                    <a:bodyPr/>
                    <a:lstStyle/>
                    <a:p>
                      <a:pPr algn="ctr"/>
                      <a:r>
                        <a:rPr lang="en-US" sz="1800" b="1" kern="1200" dirty="0" smtClean="0">
                          <a:solidFill>
                            <a:schemeClr val="dk1"/>
                          </a:solidFill>
                          <a:latin typeface="+mn-lt"/>
                          <a:ea typeface="+mn-ea"/>
                          <a:cs typeface="+mn-cs"/>
                        </a:rPr>
                        <a:t>1016 Addresses</a:t>
                      </a:r>
                      <a:endParaRPr lang="en-US" sz="1800" b="1" kern="1200" dirty="0">
                        <a:solidFill>
                          <a:schemeClr val="dk1"/>
                        </a:solidFill>
                        <a:latin typeface="+mn-lt"/>
                        <a:ea typeface="+mn-ea"/>
                        <a:cs typeface="+mn-cs"/>
                      </a:endParaRPr>
                    </a:p>
                  </a:txBody>
                  <a:tcPr anchor="ctr"/>
                </a:tc>
                <a:tc hMerge="1">
                  <a:txBody>
                    <a:bodyPr/>
                    <a:lstStyle/>
                    <a:p>
                      <a:pPr algn="ctr"/>
                      <a:endParaRPr lang="en-US" dirty="0"/>
                    </a:p>
                  </a:txBody>
                  <a:tcPr anchor="ctr"/>
                </a:tc>
                <a:extLst>
                  <a:ext uri="{0D108BD9-81ED-4DB2-BD59-A6C34878D82A}">
                    <a16:rowId xmlns:a16="http://schemas.microsoft.com/office/drawing/2014/main" val="1392877909"/>
                  </a:ext>
                </a:extLst>
              </a:tr>
            </a:tbl>
          </a:graphicData>
        </a:graphic>
      </p:graphicFrame>
    </p:spTree>
    <p:extLst>
      <p:ext uri="{BB962C8B-B14F-4D97-AF65-F5344CB8AC3E}">
        <p14:creationId xmlns:p14="http://schemas.microsoft.com/office/powerpoint/2010/main" val="5006734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smtClean="0"/>
              <a:t>Company  Logo</a:t>
            </a:r>
          </a:p>
        </p:txBody>
      </p:sp>
      <p:sp>
        <p:nvSpPr>
          <p:cNvPr id="15363" name="Slide Number Placeholder 4"/>
          <p:cNvSpPr>
            <a:spLocks noGrp="1"/>
          </p:cNvSpPr>
          <p:nvPr>
            <p:ph type="sldNum" sz="quarter" idx="11"/>
          </p:nvPr>
        </p:nvSpPr>
        <p:spPr>
          <a:noFill/>
        </p:spPr>
        <p:txBody>
          <a:bodyPr/>
          <a:lstStyle/>
          <a:p>
            <a:fld id="{7C6B2127-5E10-4500-B642-1E310EC34972}" type="slidenum">
              <a:rPr lang="en-US" smtClean="0"/>
              <a:pPr/>
              <a:t>14</a:t>
            </a:fld>
            <a:endParaRPr lang="en-US" smtClean="0"/>
          </a:p>
        </p:txBody>
      </p:sp>
      <p:sp>
        <p:nvSpPr>
          <p:cNvPr id="15364" name="Rectangle 2"/>
          <p:cNvSpPr>
            <a:spLocks noGrp="1" noChangeArrowheads="1"/>
          </p:cNvSpPr>
          <p:nvPr>
            <p:ph type="title"/>
          </p:nvPr>
        </p:nvSpPr>
        <p:spPr/>
        <p:txBody>
          <a:bodyPr/>
          <a:lstStyle/>
          <a:p>
            <a:pPr algn="r" rtl="1" eaLnBrk="1" hangingPunct="1"/>
            <a:r>
              <a:rPr lang="en-US" sz="3200" b="0" smtClean="0">
                <a:latin typeface="Times New Roman" pitchFamily="18" charset="0"/>
                <a:cs typeface="B Titr" pitchFamily="2" charset="-78"/>
              </a:rPr>
              <a:t>Mask</a:t>
            </a:r>
            <a:r>
              <a:rPr lang="fa-IR" sz="3200" b="0" smtClean="0">
                <a:latin typeface="Times New Roman" pitchFamily="18" charset="0"/>
                <a:cs typeface="B Titr" pitchFamily="2" charset="-78"/>
              </a:rPr>
              <a:t> طبیعی</a:t>
            </a:r>
            <a:endParaRPr lang="en-US" smtClean="0">
              <a:latin typeface="Times New Roman" pitchFamily="18" charset="0"/>
              <a:cs typeface="B Titr" pitchFamily="2" charset="-78"/>
            </a:endParaRPr>
          </a:p>
        </p:txBody>
      </p:sp>
      <p:sp>
        <p:nvSpPr>
          <p:cNvPr id="15365" name="Rectangle 3"/>
          <p:cNvSpPr>
            <a:spLocks noGrp="1" noChangeArrowheads="1"/>
          </p:cNvSpPr>
          <p:nvPr>
            <p:ph type="body" idx="1"/>
          </p:nvPr>
        </p:nvSpPr>
        <p:spPr/>
        <p:txBody>
          <a:bodyPr/>
          <a:lstStyle/>
          <a:p>
            <a:pPr algn="justLow" rtl="1" eaLnBrk="1" hangingPunct="1">
              <a:lnSpc>
                <a:spcPct val="130000"/>
              </a:lnSpc>
            </a:pPr>
            <a:r>
              <a:rPr lang="fa-IR" sz="2000" b="0" smtClean="0">
                <a:solidFill>
                  <a:srgbClr val="02040A"/>
                </a:solidFill>
                <a:latin typeface="Times New Roman" pitchFamily="18" charset="0"/>
                <a:cs typeface="B Mitra" pitchFamily="2" charset="-78"/>
              </a:rPr>
              <a:t>در ابتدا فضای آدرس‌های </a:t>
            </a:r>
            <a:r>
              <a:rPr lang="en-US" sz="1800" b="0" smtClean="0">
                <a:solidFill>
                  <a:srgbClr val="02040A"/>
                </a:solidFill>
                <a:latin typeface="Times New Roman" pitchFamily="18" charset="0"/>
                <a:cs typeface="B Mitra" pitchFamily="2" charset="-78"/>
              </a:rPr>
              <a:t>IP</a:t>
            </a:r>
            <a:r>
              <a:rPr lang="fa-IR" sz="2000" b="0" smtClean="0">
                <a:solidFill>
                  <a:srgbClr val="02040A"/>
                </a:solidFill>
                <a:latin typeface="Times New Roman" pitchFamily="18" charset="0"/>
                <a:cs typeface="B Mitra" pitchFamily="2" charset="-78"/>
              </a:rPr>
              <a:t> به چند ساختار با طول ثابت به نام “کلاس‌های </a:t>
            </a:r>
            <a:r>
              <a:rPr lang="en-US" sz="1800" b="0" smtClean="0">
                <a:solidFill>
                  <a:srgbClr val="02040A"/>
                </a:solidFill>
                <a:latin typeface="Times New Roman" pitchFamily="18" charset="0"/>
                <a:cs typeface="B Mitra" pitchFamily="2" charset="-78"/>
              </a:rPr>
              <a:t>IP</a:t>
            </a:r>
            <a:r>
              <a:rPr lang="fa-IR" sz="2000" b="0" smtClean="0">
                <a:solidFill>
                  <a:srgbClr val="02040A"/>
                </a:solidFill>
                <a:latin typeface="Times New Roman" pitchFamily="18" charset="0"/>
                <a:cs typeface="B Mitra" pitchFamily="2" charset="-78"/>
              </a:rPr>
              <a:t>” تقسیم شد.</a:t>
            </a:r>
          </a:p>
          <a:p>
            <a:pPr algn="justLow" rtl="1" eaLnBrk="1" hangingPunct="1">
              <a:lnSpc>
                <a:spcPct val="130000"/>
              </a:lnSpc>
            </a:pPr>
            <a:r>
              <a:rPr lang="fa-IR" sz="2000" b="0" smtClean="0">
                <a:solidFill>
                  <a:srgbClr val="02040A"/>
                </a:solidFill>
                <a:latin typeface="Times New Roman" pitchFamily="18" charset="0"/>
                <a:cs typeface="B Mitra" pitchFamily="2" charset="-78"/>
              </a:rPr>
              <a:t>کلاس‌های </a:t>
            </a:r>
            <a:r>
              <a:rPr lang="en-US" sz="1800" b="0" smtClean="0">
                <a:solidFill>
                  <a:srgbClr val="02040A"/>
                </a:solidFill>
                <a:latin typeface="Times New Roman" pitchFamily="18" charset="0"/>
                <a:cs typeface="B Mitra" pitchFamily="2" charset="-78"/>
              </a:rPr>
              <a:t>IP</a:t>
            </a:r>
            <a:r>
              <a:rPr lang="fa-IR" sz="2000" b="0" smtClean="0">
                <a:solidFill>
                  <a:srgbClr val="02040A"/>
                </a:solidFill>
                <a:latin typeface="Times New Roman" pitchFamily="18" charset="0"/>
                <a:cs typeface="B Mitra" pitchFamily="2" charset="-78"/>
              </a:rPr>
              <a:t> امروزه دیگر مورد استفاده قرار نمی‌گیرند و از ساختاری با عنوان “</a:t>
            </a:r>
            <a:r>
              <a:rPr lang="en-US" sz="1800" b="0" smtClean="0">
                <a:solidFill>
                  <a:srgbClr val="02040A"/>
                </a:solidFill>
                <a:latin typeface="Times New Roman" pitchFamily="18" charset="0"/>
                <a:cs typeface="B Mitra" pitchFamily="2" charset="-78"/>
              </a:rPr>
              <a:t>Mask</a:t>
            </a:r>
            <a:r>
              <a:rPr lang="fa-IR" sz="2000" b="0" smtClean="0">
                <a:solidFill>
                  <a:srgbClr val="02040A"/>
                </a:solidFill>
                <a:latin typeface="Times New Roman" pitchFamily="18" charset="0"/>
                <a:cs typeface="B Mitra" pitchFamily="2" charset="-78"/>
              </a:rPr>
              <a:t> طبیعی”</a:t>
            </a:r>
            <a:r>
              <a:rPr lang="en-US" sz="2000" b="0" smtClean="0">
                <a:solidFill>
                  <a:srgbClr val="02040A"/>
                </a:solidFill>
                <a:latin typeface="Times New Roman" pitchFamily="18" charset="0"/>
                <a:cs typeface="B Mitra" pitchFamily="2" charset="-78"/>
              </a:rPr>
              <a:t> </a:t>
            </a:r>
            <a:r>
              <a:rPr lang="fa-IR" sz="2000" b="0" smtClean="0">
                <a:solidFill>
                  <a:srgbClr val="02040A"/>
                </a:solidFill>
                <a:latin typeface="Times New Roman" pitchFamily="18" charset="0"/>
                <a:cs typeface="B Mitra" pitchFamily="2" charset="-78"/>
              </a:rPr>
              <a:t>به جای آن استفاده می‌شود.</a:t>
            </a:r>
          </a:p>
          <a:p>
            <a:pPr algn="justLow" rtl="1" eaLnBrk="1" hangingPunct="1">
              <a:lnSpc>
                <a:spcPct val="130000"/>
              </a:lnSpc>
            </a:pPr>
            <a:r>
              <a:rPr lang="fa-IR" sz="2000" b="0" smtClean="0">
                <a:solidFill>
                  <a:srgbClr val="02040A"/>
                </a:solidFill>
                <a:latin typeface="Times New Roman" pitchFamily="18" charset="0"/>
                <a:cs typeface="B Mitra" pitchFamily="2" charset="-78"/>
              </a:rPr>
              <a:t>اگر بیت اول در آدرس </a:t>
            </a:r>
            <a:r>
              <a:rPr lang="en-US" sz="1800" b="0" smtClean="0">
                <a:solidFill>
                  <a:srgbClr val="02040A"/>
                </a:solidFill>
                <a:latin typeface="Times New Roman" pitchFamily="18" charset="0"/>
                <a:cs typeface="B Mitra" pitchFamily="2" charset="-78"/>
              </a:rPr>
              <a:t>IP</a:t>
            </a:r>
            <a:r>
              <a:rPr lang="fa-IR" sz="2000" b="0" smtClean="0">
                <a:solidFill>
                  <a:srgbClr val="02040A"/>
                </a:solidFill>
                <a:latin typeface="Times New Roman" pitchFamily="18" charset="0"/>
                <a:cs typeface="B Mitra" pitchFamily="2" charset="-78"/>
              </a:rPr>
              <a:t> برابر</a:t>
            </a:r>
            <a:r>
              <a:rPr lang="en-US" sz="2000" b="0" smtClean="0">
                <a:solidFill>
                  <a:srgbClr val="02040A"/>
                </a:solidFill>
                <a:latin typeface="Times New Roman" pitchFamily="18" charset="0"/>
                <a:cs typeface="B Mitra" pitchFamily="2" charset="-78"/>
              </a:rPr>
              <a:t>0</a:t>
            </a:r>
            <a:r>
              <a:rPr lang="fa-IR" sz="2000" b="0" smtClean="0">
                <a:solidFill>
                  <a:srgbClr val="02040A"/>
                </a:solidFill>
                <a:latin typeface="Times New Roman" pitchFamily="18" charset="0"/>
                <a:cs typeface="B Mitra" pitchFamily="2" charset="-78"/>
              </a:rPr>
              <a:t> باشد:</a:t>
            </a:r>
          </a:p>
          <a:p>
            <a:pPr lvl="1" algn="justLow" rtl="1" eaLnBrk="1" hangingPunct="1">
              <a:lnSpc>
                <a:spcPct val="130000"/>
              </a:lnSpc>
            </a:pPr>
            <a:r>
              <a:rPr lang="en-US" sz="2000" smtClean="0">
                <a:solidFill>
                  <a:srgbClr val="02040A"/>
                </a:solidFill>
                <a:latin typeface="Times New Roman" pitchFamily="18" charset="0"/>
                <a:cs typeface="B Mitra" pitchFamily="2" charset="-78"/>
              </a:rPr>
              <a:t>Natural Mask: 255.0.0.0</a:t>
            </a:r>
          </a:p>
          <a:p>
            <a:pPr lvl="1" algn="justLow" rtl="1" eaLnBrk="1" hangingPunct="1">
              <a:lnSpc>
                <a:spcPct val="130000"/>
              </a:lnSpc>
            </a:pPr>
            <a:r>
              <a:rPr lang="fa-IR" sz="2000" smtClean="0">
                <a:solidFill>
                  <a:srgbClr val="02040A"/>
                </a:solidFill>
                <a:latin typeface="Times New Roman" pitchFamily="18" charset="0"/>
                <a:cs typeface="B Mitra" pitchFamily="2" charset="-78"/>
              </a:rPr>
              <a:t>معادل کلاس </a:t>
            </a:r>
            <a:r>
              <a:rPr lang="en-US" sz="2000" smtClean="0">
                <a:solidFill>
                  <a:srgbClr val="02040A"/>
                </a:solidFill>
                <a:latin typeface="Times New Roman" pitchFamily="18" charset="0"/>
                <a:cs typeface="B Mitra" pitchFamily="2" charset="-78"/>
              </a:rPr>
              <a:t>A</a:t>
            </a:r>
            <a:r>
              <a:rPr lang="fa-IR" sz="2000" smtClean="0">
                <a:solidFill>
                  <a:srgbClr val="02040A"/>
                </a:solidFill>
                <a:latin typeface="Times New Roman" pitchFamily="18" charset="0"/>
                <a:cs typeface="B Mitra" pitchFamily="2" charset="-78"/>
              </a:rPr>
              <a:t>.</a:t>
            </a:r>
          </a:p>
          <a:p>
            <a:pPr lvl="1" algn="justLow" rtl="1" eaLnBrk="1" hangingPunct="1">
              <a:lnSpc>
                <a:spcPct val="130000"/>
              </a:lnSpc>
            </a:pPr>
            <a:r>
              <a:rPr lang="fa-IR" sz="2000" smtClean="0">
                <a:solidFill>
                  <a:srgbClr val="02040A"/>
                </a:solidFill>
                <a:latin typeface="Times New Roman" pitchFamily="18" charset="0"/>
                <a:cs typeface="B Mitra" pitchFamily="2" charset="-78"/>
              </a:rPr>
              <a:t>8 بیت بخش شبکه و 24 بیت بخش </a:t>
            </a:r>
            <a:r>
              <a:rPr lang="en-US" sz="2000" smtClean="0">
                <a:solidFill>
                  <a:srgbClr val="02040A"/>
                </a:solidFill>
                <a:latin typeface="Times New Roman" pitchFamily="18" charset="0"/>
                <a:cs typeface="B Mitra" pitchFamily="2" charset="-78"/>
              </a:rPr>
              <a:t>Host</a:t>
            </a:r>
            <a:r>
              <a:rPr lang="fa-IR" sz="2000" smtClean="0">
                <a:solidFill>
                  <a:srgbClr val="02040A"/>
                </a:solidFill>
                <a:latin typeface="Times New Roman" pitchFamily="18" charset="0"/>
                <a:cs typeface="B Mitra" pitchFamily="2" charset="-78"/>
              </a:rPr>
              <a:t>.</a:t>
            </a:r>
          </a:p>
          <a:p>
            <a:pPr algn="justLow" rtl="1" eaLnBrk="1" hangingPunct="1">
              <a:lnSpc>
                <a:spcPct val="130000"/>
              </a:lnSpc>
            </a:pPr>
            <a:r>
              <a:rPr lang="fa-IR" sz="2000" b="0" smtClean="0">
                <a:solidFill>
                  <a:srgbClr val="02040A"/>
                </a:solidFill>
                <a:latin typeface="Times New Roman" pitchFamily="18" charset="0"/>
                <a:cs typeface="B Mitra" pitchFamily="2" charset="-78"/>
              </a:rPr>
              <a:t>اگر دوبیت اول </a:t>
            </a:r>
            <a:r>
              <a:rPr lang="en-US" sz="2000" b="0" smtClean="0">
                <a:solidFill>
                  <a:srgbClr val="02040A"/>
                </a:solidFill>
                <a:latin typeface="Times New Roman" pitchFamily="18" charset="0"/>
                <a:cs typeface="B Mitra" pitchFamily="2" charset="-78"/>
              </a:rPr>
              <a:t>10</a:t>
            </a:r>
            <a:r>
              <a:rPr lang="fa-IR" sz="2000" b="0" smtClean="0">
                <a:solidFill>
                  <a:srgbClr val="02040A"/>
                </a:solidFill>
                <a:latin typeface="Times New Roman" pitchFamily="18" charset="0"/>
                <a:cs typeface="B Mitra" pitchFamily="2" charset="-78"/>
              </a:rPr>
              <a:t> باشد:</a:t>
            </a:r>
          </a:p>
          <a:p>
            <a:pPr lvl="1" algn="justLow" rtl="1" eaLnBrk="1" hangingPunct="1">
              <a:lnSpc>
                <a:spcPct val="130000"/>
              </a:lnSpc>
            </a:pPr>
            <a:r>
              <a:rPr lang="en-US" sz="2000" smtClean="0">
                <a:solidFill>
                  <a:srgbClr val="02040A"/>
                </a:solidFill>
                <a:latin typeface="Times New Roman" pitchFamily="18" charset="0"/>
                <a:cs typeface="B Mitra" pitchFamily="2" charset="-78"/>
              </a:rPr>
              <a:t>Natural Mask: 255.255.0.0</a:t>
            </a:r>
          </a:p>
          <a:p>
            <a:pPr lvl="1" algn="justLow" rtl="1" eaLnBrk="1" hangingPunct="1">
              <a:lnSpc>
                <a:spcPct val="130000"/>
              </a:lnSpc>
            </a:pPr>
            <a:r>
              <a:rPr lang="fa-IR" sz="2000" smtClean="0">
                <a:solidFill>
                  <a:srgbClr val="02040A"/>
                </a:solidFill>
                <a:latin typeface="Times New Roman" pitchFamily="18" charset="0"/>
                <a:cs typeface="B Mitra" pitchFamily="2" charset="-78"/>
              </a:rPr>
              <a:t>معادل کلاس </a:t>
            </a:r>
            <a:r>
              <a:rPr lang="en-US" sz="2000" smtClean="0">
                <a:solidFill>
                  <a:srgbClr val="02040A"/>
                </a:solidFill>
                <a:latin typeface="Times New Roman" pitchFamily="18" charset="0"/>
                <a:cs typeface="B Mitra" pitchFamily="2" charset="-78"/>
              </a:rPr>
              <a:t>B</a:t>
            </a:r>
            <a:r>
              <a:rPr lang="fa-IR" sz="2000" smtClean="0">
                <a:solidFill>
                  <a:srgbClr val="02040A"/>
                </a:solidFill>
                <a:latin typeface="Times New Roman" pitchFamily="18" charset="0"/>
                <a:cs typeface="B Mitra" pitchFamily="2" charset="-78"/>
              </a:rPr>
              <a:t>.</a:t>
            </a:r>
          </a:p>
          <a:p>
            <a:pPr lvl="1" algn="justLow" rtl="1" eaLnBrk="1" hangingPunct="1">
              <a:lnSpc>
                <a:spcPct val="130000"/>
              </a:lnSpc>
            </a:pPr>
            <a:r>
              <a:rPr lang="fa-IR" sz="2000" smtClean="0">
                <a:solidFill>
                  <a:srgbClr val="02040A"/>
                </a:solidFill>
                <a:latin typeface="Times New Roman" pitchFamily="18" charset="0"/>
                <a:cs typeface="B Mitra" pitchFamily="2" charset="-78"/>
              </a:rPr>
              <a:t>16 بیت بخش شبکه و 16 بیت بخش </a:t>
            </a:r>
            <a:r>
              <a:rPr lang="en-US" sz="2000" smtClean="0">
                <a:solidFill>
                  <a:srgbClr val="02040A"/>
                </a:solidFill>
                <a:latin typeface="Times New Roman" pitchFamily="18" charset="0"/>
                <a:cs typeface="B Mitra" pitchFamily="2" charset="-78"/>
              </a:rPr>
              <a:t>Host</a:t>
            </a:r>
            <a:r>
              <a:rPr lang="fa-IR" sz="2000" smtClean="0">
                <a:solidFill>
                  <a:srgbClr val="02040A"/>
                </a:solidFill>
                <a:latin typeface="Times New Roman" pitchFamily="18" charset="0"/>
                <a:cs typeface="B Mitra" pitchFamily="2" charset="-78"/>
              </a:rPr>
              <a:t>.</a:t>
            </a:r>
            <a:endParaRPr lang="en-US" sz="2000" b="1" smtClean="0">
              <a:solidFill>
                <a:srgbClr val="02040A"/>
              </a:solidFill>
              <a:latin typeface="Times New Roman" pitchFamily="18" charset="0"/>
              <a:cs typeface="B Mitra" pitchFamily="2" charset="-78"/>
            </a:endParaRPr>
          </a:p>
        </p:txBody>
      </p:sp>
      <p:sp>
        <p:nvSpPr>
          <p:cNvPr id="15366" name="Text Box 8"/>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smtClean="0"/>
              <a:t>Company  Logo</a:t>
            </a:r>
          </a:p>
        </p:txBody>
      </p:sp>
      <p:sp>
        <p:nvSpPr>
          <p:cNvPr id="16387" name="Slide Number Placeholder 4"/>
          <p:cNvSpPr>
            <a:spLocks noGrp="1"/>
          </p:cNvSpPr>
          <p:nvPr>
            <p:ph type="sldNum" sz="quarter" idx="11"/>
          </p:nvPr>
        </p:nvSpPr>
        <p:spPr>
          <a:noFill/>
        </p:spPr>
        <p:txBody>
          <a:bodyPr/>
          <a:lstStyle/>
          <a:p>
            <a:fld id="{A04312B1-C6C4-4376-965E-7AD77FCC8A5A}" type="slidenum">
              <a:rPr lang="en-US" smtClean="0"/>
              <a:pPr/>
              <a:t>15</a:t>
            </a:fld>
            <a:endParaRPr lang="en-US" smtClean="0"/>
          </a:p>
        </p:txBody>
      </p:sp>
      <p:sp>
        <p:nvSpPr>
          <p:cNvPr id="16388" name="Rectangle 2"/>
          <p:cNvSpPr>
            <a:spLocks noGrp="1" noChangeArrowheads="1"/>
          </p:cNvSpPr>
          <p:nvPr>
            <p:ph type="title"/>
          </p:nvPr>
        </p:nvSpPr>
        <p:spPr/>
        <p:txBody>
          <a:bodyPr/>
          <a:lstStyle/>
          <a:p>
            <a:pPr algn="r" rtl="1" eaLnBrk="1" hangingPunct="1"/>
            <a:r>
              <a:rPr lang="en-US" sz="3200" b="0" smtClean="0">
                <a:latin typeface="Times New Roman" pitchFamily="18" charset="0"/>
                <a:cs typeface="B Titr" pitchFamily="2" charset="-78"/>
              </a:rPr>
              <a:t>Mask</a:t>
            </a:r>
            <a:r>
              <a:rPr lang="fa-IR" sz="3200" b="0" smtClean="0">
                <a:latin typeface="Times New Roman" pitchFamily="18" charset="0"/>
                <a:cs typeface="B Titr" pitchFamily="2" charset="-78"/>
              </a:rPr>
              <a:t> طبیعی</a:t>
            </a:r>
            <a:endParaRPr lang="en-US" sz="3200" b="0" smtClean="0">
              <a:latin typeface="Times New Roman" pitchFamily="18" charset="0"/>
              <a:cs typeface="B Titr" pitchFamily="2" charset="-78"/>
            </a:endParaRPr>
          </a:p>
        </p:txBody>
      </p:sp>
      <p:sp>
        <p:nvSpPr>
          <p:cNvPr id="16389" name="Rectangle 3"/>
          <p:cNvSpPr>
            <a:spLocks noGrp="1" noChangeArrowheads="1"/>
          </p:cNvSpPr>
          <p:nvPr>
            <p:ph type="body" idx="1"/>
          </p:nvPr>
        </p:nvSpPr>
        <p:spPr/>
        <p:txBody>
          <a:bodyPr/>
          <a:lstStyle/>
          <a:p>
            <a:pPr algn="r" rtl="1" eaLnBrk="1" hangingPunct="1"/>
            <a:r>
              <a:rPr lang="fa-IR" sz="2400" b="0" smtClean="0">
                <a:solidFill>
                  <a:srgbClr val="02040A"/>
                </a:solidFill>
                <a:cs typeface="B Mitra" pitchFamily="2" charset="-78"/>
              </a:rPr>
              <a:t>اگر 3 بیت اول </a:t>
            </a:r>
            <a:r>
              <a:rPr lang="en-US" sz="2000" b="0" smtClean="0">
                <a:solidFill>
                  <a:srgbClr val="02040A"/>
                </a:solidFill>
                <a:cs typeface="B Mitra" pitchFamily="2" charset="-78"/>
              </a:rPr>
              <a:t>110</a:t>
            </a:r>
            <a:r>
              <a:rPr lang="fa-IR" sz="2400" b="0" smtClean="0">
                <a:solidFill>
                  <a:srgbClr val="02040A"/>
                </a:solidFill>
                <a:cs typeface="B Mitra" pitchFamily="2" charset="-78"/>
              </a:rPr>
              <a:t>باشد:</a:t>
            </a:r>
            <a:endParaRPr lang="en-US" sz="2400" b="0" smtClean="0">
              <a:solidFill>
                <a:srgbClr val="02040A"/>
              </a:solidFill>
              <a:cs typeface="B Mitra" pitchFamily="2" charset="-78"/>
            </a:endParaRPr>
          </a:p>
          <a:p>
            <a:pPr lvl="1" algn="justLow" rtl="1" eaLnBrk="1" hangingPunct="1">
              <a:lnSpc>
                <a:spcPct val="130000"/>
              </a:lnSpc>
            </a:pPr>
            <a:r>
              <a:rPr lang="en-US" sz="2000" smtClean="0">
                <a:solidFill>
                  <a:srgbClr val="02040A"/>
                </a:solidFill>
                <a:latin typeface="Times New Roman" pitchFamily="18" charset="0"/>
                <a:cs typeface="B Mitra" pitchFamily="2" charset="-78"/>
              </a:rPr>
              <a:t>Natural Mask: 255.255. 255.0</a:t>
            </a:r>
          </a:p>
          <a:p>
            <a:pPr lvl="1" algn="justLow" rtl="1" eaLnBrk="1" hangingPunct="1">
              <a:lnSpc>
                <a:spcPct val="130000"/>
              </a:lnSpc>
            </a:pPr>
            <a:r>
              <a:rPr lang="fa-IR" sz="2400" smtClean="0">
                <a:solidFill>
                  <a:srgbClr val="02040A"/>
                </a:solidFill>
                <a:latin typeface="Times New Roman" pitchFamily="18" charset="0"/>
                <a:cs typeface="B Mitra" pitchFamily="2" charset="-78"/>
              </a:rPr>
              <a:t>معادل کلاس </a:t>
            </a:r>
            <a:r>
              <a:rPr lang="en-US" sz="2400" smtClean="0">
                <a:solidFill>
                  <a:srgbClr val="02040A"/>
                </a:solidFill>
                <a:latin typeface="Times New Roman" pitchFamily="18" charset="0"/>
                <a:cs typeface="B Mitra" pitchFamily="2" charset="-78"/>
              </a:rPr>
              <a:t>C</a:t>
            </a:r>
            <a:r>
              <a:rPr lang="fa-IR" sz="2400" smtClean="0">
                <a:solidFill>
                  <a:srgbClr val="02040A"/>
                </a:solidFill>
                <a:latin typeface="Times New Roman" pitchFamily="18" charset="0"/>
                <a:cs typeface="B Mitra" pitchFamily="2" charset="-78"/>
              </a:rPr>
              <a:t>.</a:t>
            </a:r>
          </a:p>
          <a:p>
            <a:pPr lvl="1" algn="justLow" rtl="1" eaLnBrk="1" hangingPunct="1">
              <a:lnSpc>
                <a:spcPct val="130000"/>
              </a:lnSpc>
            </a:pPr>
            <a:r>
              <a:rPr lang="fa-IR" sz="2400" smtClean="0">
                <a:solidFill>
                  <a:srgbClr val="02040A"/>
                </a:solidFill>
                <a:latin typeface="Times New Roman" pitchFamily="18" charset="0"/>
                <a:cs typeface="B Mitra" pitchFamily="2" charset="-78"/>
              </a:rPr>
              <a:t>24 بیت بخش شبکه و 8 بیت بخش </a:t>
            </a:r>
            <a:r>
              <a:rPr lang="en-US" sz="2000" smtClean="0">
                <a:solidFill>
                  <a:srgbClr val="02040A"/>
                </a:solidFill>
                <a:latin typeface="Times New Roman" pitchFamily="18" charset="0"/>
                <a:cs typeface="B Mitra" pitchFamily="2" charset="-78"/>
              </a:rPr>
              <a:t>Host</a:t>
            </a:r>
            <a:r>
              <a:rPr lang="fa-IR" sz="2400" smtClean="0">
                <a:solidFill>
                  <a:srgbClr val="02040A"/>
                </a:solidFill>
                <a:latin typeface="Times New Roman" pitchFamily="18" charset="0"/>
                <a:cs typeface="B Mitra" pitchFamily="2" charset="-78"/>
              </a:rPr>
              <a:t>.</a:t>
            </a:r>
          </a:p>
          <a:p>
            <a:pPr algn="r" rtl="1" eaLnBrk="1" hangingPunct="1"/>
            <a:r>
              <a:rPr lang="fa-IR" sz="2400" b="0" smtClean="0">
                <a:solidFill>
                  <a:srgbClr val="02040A"/>
                </a:solidFill>
                <a:cs typeface="B Mitra" pitchFamily="2" charset="-78"/>
              </a:rPr>
              <a:t>اگر 4 بیت اول </a:t>
            </a:r>
            <a:r>
              <a:rPr lang="en-US" sz="2000" b="0" smtClean="0">
                <a:solidFill>
                  <a:srgbClr val="02040A"/>
                </a:solidFill>
                <a:cs typeface="B Mitra" pitchFamily="2" charset="-78"/>
              </a:rPr>
              <a:t>1110</a:t>
            </a:r>
            <a:r>
              <a:rPr lang="fa-IR" sz="2400" b="0" smtClean="0">
                <a:solidFill>
                  <a:srgbClr val="02040A"/>
                </a:solidFill>
                <a:cs typeface="B Mitra" pitchFamily="2" charset="-78"/>
              </a:rPr>
              <a:t>باشد:</a:t>
            </a:r>
            <a:endParaRPr lang="en-US" sz="2400" b="0" smtClean="0">
              <a:solidFill>
                <a:srgbClr val="02040A"/>
              </a:solidFill>
              <a:cs typeface="B Mitra" pitchFamily="2" charset="-78"/>
            </a:endParaRPr>
          </a:p>
          <a:p>
            <a:pPr lvl="1" algn="justLow" rtl="1" eaLnBrk="1" hangingPunct="1">
              <a:lnSpc>
                <a:spcPct val="130000"/>
              </a:lnSpc>
            </a:pPr>
            <a:r>
              <a:rPr lang="fa-IR" sz="2000" smtClean="0">
                <a:solidFill>
                  <a:srgbClr val="02040A"/>
                </a:solidFill>
                <a:latin typeface="Times New Roman" pitchFamily="18" charset="0"/>
                <a:cs typeface="B Mitra" pitchFamily="2" charset="-78"/>
              </a:rPr>
              <a:t>آدرس‌های چند پخشی</a:t>
            </a:r>
            <a:endParaRPr lang="en-US" sz="2000" smtClean="0">
              <a:solidFill>
                <a:srgbClr val="02040A"/>
              </a:solidFill>
              <a:latin typeface="Times New Roman" pitchFamily="18" charset="0"/>
              <a:cs typeface="B Mitra" pitchFamily="2" charset="-78"/>
            </a:endParaRPr>
          </a:p>
          <a:p>
            <a:pPr lvl="1" algn="justLow" rtl="1" eaLnBrk="1" hangingPunct="1">
              <a:lnSpc>
                <a:spcPct val="130000"/>
              </a:lnSpc>
            </a:pPr>
            <a:r>
              <a:rPr lang="fa-IR" sz="2400" smtClean="0">
                <a:solidFill>
                  <a:srgbClr val="02040A"/>
                </a:solidFill>
                <a:latin typeface="Times New Roman" pitchFamily="18" charset="0"/>
                <a:cs typeface="B Mitra" pitchFamily="2" charset="-78"/>
              </a:rPr>
              <a:t>معادل کلاس </a:t>
            </a:r>
            <a:r>
              <a:rPr lang="en-US" sz="2400" smtClean="0">
                <a:solidFill>
                  <a:srgbClr val="02040A"/>
                </a:solidFill>
                <a:latin typeface="Times New Roman" pitchFamily="18" charset="0"/>
                <a:cs typeface="B Mitra" pitchFamily="2" charset="-78"/>
              </a:rPr>
              <a:t>D</a:t>
            </a:r>
            <a:r>
              <a:rPr lang="fa-IR" sz="2400" smtClean="0">
                <a:solidFill>
                  <a:srgbClr val="02040A"/>
                </a:solidFill>
                <a:latin typeface="Times New Roman" pitchFamily="18" charset="0"/>
                <a:cs typeface="B Mitra" pitchFamily="2" charset="-78"/>
              </a:rPr>
              <a:t>.</a:t>
            </a:r>
          </a:p>
          <a:p>
            <a:pPr lvl="1" algn="justLow" rtl="1" eaLnBrk="1" hangingPunct="1">
              <a:lnSpc>
                <a:spcPct val="130000"/>
              </a:lnSpc>
            </a:pPr>
            <a:r>
              <a:rPr lang="fa-IR" sz="2400" smtClean="0">
                <a:solidFill>
                  <a:srgbClr val="02040A"/>
                </a:solidFill>
                <a:latin typeface="Times New Roman" pitchFamily="18" charset="0"/>
                <a:cs typeface="B Mitra" pitchFamily="2" charset="-78"/>
              </a:rPr>
              <a:t>گروهی از کامپیوترها که برنامه کاربردی خاصی را اجرا می‌کنند مانند ویدئو کنفراس.</a:t>
            </a:r>
          </a:p>
          <a:p>
            <a:pPr lvl="1" algn="justLow" rtl="1" eaLnBrk="1" hangingPunct="1">
              <a:lnSpc>
                <a:spcPct val="130000"/>
              </a:lnSpc>
            </a:pPr>
            <a:r>
              <a:rPr lang="en-US" sz="2000" smtClean="0">
                <a:solidFill>
                  <a:srgbClr val="02040A"/>
                </a:solidFill>
                <a:latin typeface="Times New Roman" pitchFamily="18" charset="0"/>
                <a:cs typeface="B Mitra" pitchFamily="2" charset="-78"/>
              </a:rPr>
              <a:t>Natural Mask: 255.255. 255.255</a:t>
            </a:r>
            <a:endParaRPr lang="en-US" sz="2400" b="1" smtClean="0">
              <a:solidFill>
                <a:srgbClr val="02040A"/>
              </a:solidFill>
              <a:latin typeface="Times New Roman" pitchFamily="18" charset="0"/>
              <a:cs typeface="B Mitra" pitchFamily="2" charset="-78"/>
            </a:endParaRPr>
          </a:p>
          <a:p>
            <a:pPr lvl="1" algn="r" rtl="1" eaLnBrk="1" hangingPunct="1"/>
            <a:endParaRPr lang="en-US" sz="2000" b="1" smtClean="0">
              <a:solidFill>
                <a:srgbClr val="02040A"/>
              </a:solidFill>
              <a:cs typeface="B Mitra" pitchFamily="2" charset="-78"/>
            </a:endParaRPr>
          </a:p>
        </p:txBody>
      </p:sp>
      <p:sp>
        <p:nvSpPr>
          <p:cNvPr id="16390"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0"/>
          </p:nvPr>
        </p:nvSpPr>
        <p:spPr>
          <a:noFill/>
        </p:spPr>
        <p:txBody>
          <a:bodyPr/>
          <a:lstStyle/>
          <a:p>
            <a:r>
              <a:rPr lang="en-US" smtClean="0"/>
              <a:t>Company  Logo</a:t>
            </a:r>
          </a:p>
        </p:txBody>
      </p:sp>
      <p:sp>
        <p:nvSpPr>
          <p:cNvPr id="17411" name="Slide Number Placeholder 3"/>
          <p:cNvSpPr>
            <a:spLocks noGrp="1"/>
          </p:cNvSpPr>
          <p:nvPr>
            <p:ph type="sldNum" sz="quarter" idx="11"/>
          </p:nvPr>
        </p:nvSpPr>
        <p:spPr>
          <a:noFill/>
        </p:spPr>
        <p:txBody>
          <a:bodyPr/>
          <a:lstStyle/>
          <a:p>
            <a:fld id="{18035D5E-CFC3-4B56-AC95-A08D503F7A6B}" type="slidenum">
              <a:rPr lang="en-US" smtClean="0"/>
              <a:pPr/>
              <a:t>16</a:t>
            </a:fld>
            <a:endParaRPr lang="en-US" smtClean="0"/>
          </a:p>
        </p:txBody>
      </p:sp>
      <p:sp>
        <p:nvSpPr>
          <p:cNvPr id="17412" name="Rectangle 2"/>
          <p:cNvSpPr>
            <a:spLocks noGrp="1" noChangeArrowheads="1"/>
          </p:cNvSpPr>
          <p:nvPr>
            <p:ph type="title" idx="4294967295"/>
          </p:nvPr>
        </p:nvSpPr>
        <p:spPr>
          <a:xfrm>
            <a:off x="0" y="319088"/>
            <a:ext cx="8229600" cy="563562"/>
          </a:xfrm>
        </p:spPr>
        <p:txBody>
          <a:bodyPr/>
          <a:lstStyle/>
          <a:p>
            <a:pPr algn="r" rtl="1" eaLnBrk="1" hangingPunct="1"/>
            <a:r>
              <a:rPr lang="en-US" sz="3200" b="0" smtClean="0">
                <a:latin typeface="Times New Roman" pitchFamily="18" charset="0"/>
                <a:cs typeface="B Titr" pitchFamily="2" charset="-78"/>
              </a:rPr>
              <a:t>Mask</a:t>
            </a:r>
            <a:r>
              <a:rPr lang="fa-IR" sz="3200" b="0" smtClean="0">
                <a:latin typeface="Times New Roman" pitchFamily="18" charset="0"/>
                <a:cs typeface="B Titr" pitchFamily="2" charset="-78"/>
              </a:rPr>
              <a:t> طبیعی</a:t>
            </a:r>
            <a:endParaRPr lang="en-US" sz="3200" b="0" smtClean="0">
              <a:latin typeface="Times New Roman" pitchFamily="18" charset="0"/>
              <a:cs typeface="B Titr" pitchFamily="2" charset="-78"/>
            </a:endParaRPr>
          </a:p>
        </p:txBody>
      </p:sp>
      <p:pic>
        <p:nvPicPr>
          <p:cNvPr id="17413" name="Picture 5" descr="2"/>
          <p:cNvPicPr>
            <a:picLocks noGrp="1" noChangeAspect="1" noChangeArrowheads="1"/>
          </p:cNvPicPr>
          <p:nvPr>
            <p:ph/>
          </p:nvPr>
        </p:nvPicPr>
        <p:blipFill>
          <a:blip r:embed="rId2" cstate="print"/>
          <a:srcRect/>
          <a:stretch>
            <a:fillRect/>
          </a:stretch>
        </p:blipFill>
        <p:spPr>
          <a:xfrm>
            <a:off x="1676400" y="914400"/>
            <a:ext cx="5411788" cy="5486400"/>
          </a:xfrm>
          <a:noFill/>
        </p:spPr>
      </p:pic>
      <p:sp>
        <p:nvSpPr>
          <p:cNvPr id="17414" name="Text Box 6"/>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smtClean="0"/>
              <a:t>Company  Logo</a:t>
            </a:r>
          </a:p>
        </p:txBody>
      </p:sp>
      <p:sp>
        <p:nvSpPr>
          <p:cNvPr id="18435" name="Slide Number Placeholder 4"/>
          <p:cNvSpPr>
            <a:spLocks noGrp="1"/>
          </p:cNvSpPr>
          <p:nvPr>
            <p:ph type="sldNum" sz="quarter" idx="11"/>
          </p:nvPr>
        </p:nvSpPr>
        <p:spPr>
          <a:noFill/>
        </p:spPr>
        <p:txBody>
          <a:bodyPr/>
          <a:lstStyle/>
          <a:p>
            <a:fld id="{E2271622-8A98-4474-BDBA-7692A62FCDD3}" type="slidenum">
              <a:rPr lang="en-US" smtClean="0"/>
              <a:pPr/>
              <a:t>17</a:t>
            </a:fld>
            <a:endParaRPr lang="en-US" smtClean="0"/>
          </a:p>
        </p:txBody>
      </p:sp>
      <p:sp>
        <p:nvSpPr>
          <p:cNvPr id="18436" name="Rectangle 2"/>
          <p:cNvSpPr>
            <a:spLocks noGrp="1" noChangeArrowheads="1"/>
          </p:cNvSpPr>
          <p:nvPr>
            <p:ph type="title"/>
          </p:nvPr>
        </p:nvSpPr>
        <p:spPr/>
        <p:txBody>
          <a:bodyPr/>
          <a:lstStyle/>
          <a:p>
            <a:pPr algn="r" rtl="1" eaLnBrk="1" hangingPunct="1"/>
            <a:r>
              <a:rPr lang="fa-IR" sz="3200" b="0" smtClean="0">
                <a:latin typeface="Times New Roman" pitchFamily="18" charset="0"/>
                <a:cs typeface="B Titr" pitchFamily="2" charset="-78"/>
              </a:rPr>
              <a:t>بلوک‌های </a:t>
            </a:r>
            <a:r>
              <a:rPr lang="en-US" sz="3200" b="0" smtClean="0">
                <a:latin typeface="Times New Roman" pitchFamily="18" charset="0"/>
                <a:cs typeface="B Titr" pitchFamily="2" charset="-78"/>
              </a:rPr>
              <a:t>CIDR</a:t>
            </a:r>
            <a:r>
              <a:rPr lang="fa-IR" sz="3200" b="0" smtClean="0">
                <a:latin typeface="Times New Roman" pitchFamily="18" charset="0"/>
                <a:cs typeface="B Titr" pitchFamily="2" charset="-78"/>
              </a:rPr>
              <a:t> و تجمیع مسیرها</a:t>
            </a:r>
            <a:endParaRPr lang="en-US" smtClean="0">
              <a:latin typeface="Times New Roman" pitchFamily="18" charset="0"/>
              <a:cs typeface="B Titr" pitchFamily="2" charset="-78"/>
            </a:endParaRPr>
          </a:p>
        </p:txBody>
      </p:sp>
      <p:sp>
        <p:nvSpPr>
          <p:cNvPr id="18437" name="Rectangle 3"/>
          <p:cNvSpPr>
            <a:spLocks noGrp="1" noChangeArrowheads="1"/>
          </p:cNvSpPr>
          <p:nvPr>
            <p:ph type="body" idx="1"/>
          </p:nvPr>
        </p:nvSpPr>
        <p:spPr>
          <a:xfrm>
            <a:off x="304800" y="1076325"/>
            <a:ext cx="8534400" cy="5248275"/>
          </a:xfrm>
        </p:spPr>
        <p:txBody>
          <a:bodyPr/>
          <a:lstStyle/>
          <a:p>
            <a:pPr algn="just" rtl="1" eaLnBrk="1" hangingPunct="1"/>
            <a:r>
              <a:rPr lang="fa-IR" sz="2400" b="0" dirty="0" smtClean="0">
                <a:solidFill>
                  <a:srgbClr val="02040A"/>
                </a:solidFill>
                <a:latin typeface="Times New Roman" pitchFamily="18" charset="0"/>
                <a:cs typeface="B Mitra" pitchFamily="2" charset="-78"/>
              </a:rPr>
              <a:t>ساختار کلاس بندی آدرس‌های </a:t>
            </a:r>
            <a:r>
              <a:rPr lang="en-US" sz="18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نواقصی را در بر داشت:</a:t>
            </a:r>
          </a:p>
          <a:p>
            <a:pPr lvl="1" algn="just" rtl="1" eaLnBrk="1" hangingPunct="1"/>
            <a:r>
              <a:rPr lang="fa-IR" sz="2100" dirty="0" smtClean="0">
                <a:solidFill>
                  <a:srgbClr val="02040A"/>
                </a:solidFill>
                <a:latin typeface="Times New Roman" pitchFamily="18" charset="0"/>
                <a:cs typeface="B Mitra" pitchFamily="2" charset="-78"/>
              </a:rPr>
              <a:t>طراحان </a:t>
            </a:r>
            <a:r>
              <a:rPr lang="en-US" sz="1800" dirty="0" smtClean="0">
                <a:solidFill>
                  <a:srgbClr val="02040A"/>
                </a:solidFill>
                <a:latin typeface="Times New Roman" pitchFamily="18" charset="0"/>
                <a:cs typeface="B Mitra" pitchFamily="2" charset="-78"/>
              </a:rPr>
              <a:t>TCP/IP</a:t>
            </a:r>
            <a:r>
              <a:rPr lang="fa-IR" sz="2100" dirty="0" smtClean="0">
                <a:solidFill>
                  <a:srgbClr val="02040A"/>
                </a:solidFill>
                <a:latin typeface="Times New Roman" pitchFamily="18" charset="0"/>
                <a:cs typeface="B Mitra" pitchFamily="2" charset="-78"/>
              </a:rPr>
              <a:t> هرگز مقیاس شبکه‌های امروزی را پیش بینی نکرده بودند و زمانی که </a:t>
            </a:r>
            <a:r>
              <a:rPr lang="en-US" sz="1800" dirty="0" smtClean="0">
                <a:solidFill>
                  <a:srgbClr val="02040A"/>
                </a:solidFill>
                <a:latin typeface="Times New Roman" pitchFamily="18" charset="0"/>
                <a:cs typeface="B Mitra" pitchFamily="2" charset="-78"/>
              </a:rPr>
              <a:t>TCP/IP</a:t>
            </a:r>
            <a:r>
              <a:rPr lang="fa-IR" sz="2100" dirty="0" smtClean="0">
                <a:solidFill>
                  <a:srgbClr val="02040A"/>
                </a:solidFill>
                <a:latin typeface="Times New Roman" pitchFamily="18" charset="0"/>
                <a:cs typeface="B Mitra" pitchFamily="2" charset="-78"/>
              </a:rPr>
              <a:t> طراحی شد، شبکه‌های کامپیوتری تنها محدود به سازمان‌های بزرگ بودند زیرا تنها ‌این سازمان‌ها می‌توانستند هزنیه سیستم‌های کامپیوتری را تقبل کنند. در آن زمان 32 بیتی که برای آدرس</a:t>
            </a:r>
            <a:r>
              <a:rPr lang="en-US" sz="1800" dirty="0" smtClean="0">
                <a:solidFill>
                  <a:srgbClr val="02040A"/>
                </a:solidFill>
                <a:latin typeface="Times New Roman" pitchFamily="18" charset="0"/>
                <a:cs typeface="B Mitra" pitchFamily="2" charset="-78"/>
              </a:rPr>
              <a:t>IP</a:t>
            </a:r>
            <a:r>
              <a:rPr lang="fa-IR" sz="2100" dirty="0" smtClean="0">
                <a:solidFill>
                  <a:srgbClr val="02040A"/>
                </a:solidFill>
                <a:latin typeface="Times New Roman" pitchFamily="18" charset="0"/>
                <a:cs typeface="B Mitra" pitchFamily="2" charset="-78"/>
              </a:rPr>
              <a:t> در نظر گرفته شد، حجم بالایی از آدرس را تولید می‌کرد و ذخیره سازی آن‌ها در جداول مسیریابی بار زیادی را به مسیریاب تحمیل می‌نمود.</a:t>
            </a:r>
          </a:p>
          <a:p>
            <a:pPr lvl="1" algn="just" rtl="1" eaLnBrk="1" hangingPunct="1"/>
            <a:r>
              <a:rPr lang="fa-IR" sz="2100" dirty="0" smtClean="0">
                <a:solidFill>
                  <a:srgbClr val="02040A"/>
                </a:solidFill>
                <a:latin typeface="Times New Roman" pitchFamily="18" charset="0"/>
                <a:cs typeface="B Mitra" pitchFamily="2" charset="-78"/>
              </a:rPr>
              <a:t>بنابراین کلاس‌های مختلف </a:t>
            </a:r>
            <a:r>
              <a:rPr lang="en-US" sz="1800" dirty="0" smtClean="0">
                <a:solidFill>
                  <a:srgbClr val="02040A"/>
                </a:solidFill>
                <a:latin typeface="Times New Roman" pitchFamily="18" charset="0"/>
                <a:cs typeface="B Mitra" pitchFamily="2" charset="-78"/>
              </a:rPr>
              <a:t>IP</a:t>
            </a:r>
            <a:r>
              <a:rPr lang="fa-IR" sz="2100" dirty="0" smtClean="0">
                <a:solidFill>
                  <a:srgbClr val="02040A"/>
                </a:solidFill>
                <a:latin typeface="Times New Roman" pitchFamily="18" charset="0"/>
                <a:cs typeface="B Mitra" pitchFamily="2" charset="-78"/>
              </a:rPr>
              <a:t> به وجود آمد تا از بار تحمیلی به مسیریاب‌ها کاسته شود.</a:t>
            </a:r>
          </a:p>
          <a:p>
            <a:pPr lvl="1" algn="just" rtl="1" eaLnBrk="1" hangingPunct="1"/>
            <a:r>
              <a:rPr lang="fa-IR" sz="2100" dirty="0" smtClean="0">
                <a:solidFill>
                  <a:srgbClr val="02040A"/>
                </a:solidFill>
                <a:latin typeface="Times New Roman" pitchFamily="18" charset="0"/>
                <a:cs typeface="B Mitra" pitchFamily="2" charset="-78"/>
              </a:rPr>
              <a:t>با رشد روزافزون ‌اینترنت، کلاس‌های </a:t>
            </a:r>
            <a:r>
              <a:rPr lang="en-US" sz="1800" dirty="0" smtClean="0">
                <a:solidFill>
                  <a:srgbClr val="02040A"/>
                </a:solidFill>
                <a:latin typeface="Times New Roman" pitchFamily="18" charset="0"/>
                <a:cs typeface="B Mitra" pitchFamily="2" charset="-78"/>
              </a:rPr>
              <a:t>IP</a:t>
            </a:r>
            <a:r>
              <a:rPr lang="fa-IR" sz="2100" dirty="0" smtClean="0">
                <a:solidFill>
                  <a:srgbClr val="02040A"/>
                </a:solidFill>
                <a:latin typeface="Times New Roman" pitchFamily="18" charset="0"/>
                <a:cs typeface="B Mitra" pitchFamily="2" charset="-78"/>
              </a:rPr>
              <a:t> پاسخ گوی نیاز فعلی نبودند.</a:t>
            </a:r>
          </a:p>
          <a:p>
            <a:pPr lvl="1" algn="just" rtl="1" eaLnBrk="1" hangingPunct="1"/>
            <a:r>
              <a:rPr lang="fa-IR" sz="2100" dirty="0" smtClean="0">
                <a:solidFill>
                  <a:srgbClr val="02040A"/>
                </a:solidFill>
                <a:latin typeface="Times New Roman" pitchFamily="18" charset="0"/>
                <a:cs typeface="B Mitra" pitchFamily="2" charset="-78"/>
              </a:rPr>
              <a:t>کلاس </a:t>
            </a:r>
            <a:r>
              <a:rPr lang="en-US" sz="1800" dirty="0" smtClean="0">
                <a:solidFill>
                  <a:srgbClr val="02040A"/>
                </a:solidFill>
                <a:latin typeface="Times New Roman" pitchFamily="18" charset="0"/>
                <a:cs typeface="B Mitra" pitchFamily="2" charset="-78"/>
              </a:rPr>
              <a:t>A</a:t>
            </a:r>
            <a:r>
              <a:rPr lang="fa-IR" sz="2100" dirty="0" smtClean="0">
                <a:solidFill>
                  <a:srgbClr val="02040A"/>
                </a:solidFill>
                <a:latin typeface="Times New Roman" pitchFamily="18" charset="0"/>
                <a:cs typeface="B Mitra" pitchFamily="2" charset="-78"/>
              </a:rPr>
              <a:t> بسیار بزرگ و کلاس </a:t>
            </a:r>
            <a:r>
              <a:rPr lang="en-US" sz="1800" dirty="0" smtClean="0">
                <a:solidFill>
                  <a:srgbClr val="02040A"/>
                </a:solidFill>
                <a:latin typeface="Times New Roman" pitchFamily="18" charset="0"/>
                <a:cs typeface="B Mitra" pitchFamily="2" charset="-78"/>
              </a:rPr>
              <a:t>C</a:t>
            </a:r>
            <a:r>
              <a:rPr lang="fa-IR" sz="2100" dirty="0" smtClean="0">
                <a:solidFill>
                  <a:srgbClr val="02040A"/>
                </a:solidFill>
                <a:latin typeface="Times New Roman" pitchFamily="18" charset="0"/>
                <a:cs typeface="B Mitra" pitchFamily="2" charset="-78"/>
              </a:rPr>
              <a:t> کوچک بود. کلاس </a:t>
            </a:r>
            <a:r>
              <a:rPr lang="en-US" sz="1800" dirty="0" smtClean="0">
                <a:solidFill>
                  <a:srgbClr val="02040A"/>
                </a:solidFill>
                <a:latin typeface="Times New Roman" pitchFamily="18" charset="0"/>
                <a:cs typeface="B Mitra" pitchFamily="2" charset="-78"/>
              </a:rPr>
              <a:t>B</a:t>
            </a:r>
            <a:r>
              <a:rPr lang="fa-IR" sz="2100" dirty="0" smtClean="0">
                <a:solidFill>
                  <a:srgbClr val="02040A"/>
                </a:solidFill>
                <a:latin typeface="Times New Roman" pitchFamily="18" charset="0"/>
                <a:cs typeface="B Mitra" pitchFamily="2" charset="-78"/>
              </a:rPr>
              <a:t> نیز در معرض پر شدن سریع بود.</a:t>
            </a:r>
          </a:p>
          <a:p>
            <a:pPr algn="just" rtl="1" eaLnBrk="1" hangingPunct="1"/>
            <a:r>
              <a:rPr lang="fa-IR" sz="2400" b="0" dirty="0" smtClean="0">
                <a:solidFill>
                  <a:srgbClr val="02040A"/>
                </a:solidFill>
                <a:latin typeface="Times New Roman" pitchFamily="18" charset="0"/>
                <a:cs typeface="B Mitra" pitchFamily="2" charset="-78"/>
              </a:rPr>
              <a:t>راه حل اول: استفاده از چند آدرس در کلاس </a:t>
            </a:r>
            <a:r>
              <a:rPr lang="en-US" sz="2400" b="0" dirty="0" smtClean="0">
                <a:solidFill>
                  <a:srgbClr val="02040A"/>
                </a:solidFill>
                <a:latin typeface="Times New Roman" pitchFamily="18" charset="0"/>
                <a:cs typeface="B Mitra" pitchFamily="2" charset="-78"/>
              </a:rPr>
              <a:t>C</a:t>
            </a:r>
            <a:r>
              <a:rPr lang="fa-IR" sz="2400" b="0" dirty="0" smtClean="0">
                <a:solidFill>
                  <a:srgbClr val="02040A"/>
                </a:solidFill>
                <a:latin typeface="Times New Roman" pitchFamily="18" charset="0"/>
                <a:cs typeface="B Mitra" pitchFamily="2" charset="-78"/>
              </a:rPr>
              <a:t> به جای یک آدرس کلاس </a:t>
            </a:r>
            <a:r>
              <a:rPr lang="en-US" sz="2000" b="0" dirty="0" smtClean="0">
                <a:solidFill>
                  <a:srgbClr val="02040A"/>
                </a:solidFill>
                <a:latin typeface="Times New Roman" pitchFamily="18" charset="0"/>
                <a:cs typeface="B Mitra" pitchFamily="2" charset="-78"/>
              </a:rPr>
              <a:t>B</a:t>
            </a:r>
            <a:endParaRPr lang="fa-IR" sz="2000" b="0" dirty="0" smtClean="0">
              <a:solidFill>
                <a:srgbClr val="02040A"/>
              </a:solidFill>
              <a:latin typeface="Times New Roman" pitchFamily="18" charset="0"/>
              <a:cs typeface="B Mitra" pitchFamily="2" charset="-78"/>
            </a:endParaRPr>
          </a:p>
          <a:p>
            <a:pPr lvl="1" algn="just" rtl="1" eaLnBrk="1" hangingPunct="1"/>
            <a:r>
              <a:rPr lang="fa-IR" sz="2100" dirty="0" smtClean="0">
                <a:solidFill>
                  <a:srgbClr val="02040A"/>
                </a:solidFill>
                <a:latin typeface="Times New Roman" pitchFamily="18" charset="0"/>
                <a:cs typeface="B Mitra" pitchFamily="2" charset="-78"/>
              </a:rPr>
              <a:t>در نظر گرفتن تعدادی کلاس </a:t>
            </a:r>
            <a:r>
              <a:rPr lang="en-US" sz="1800" dirty="0" smtClean="0">
                <a:solidFill>
                  <a:srgbClr val="02040A"/>
                </a:solidFill>
                <a:latin typeface="Times New Roman" pitchFamily="18" charset="0"/>
                <a:cs typeface="B Mitra" pitchFamily="2" charset="-78"/>
              </a:rPr>
              <a:t>C</a:t>
            </a:r>
            <a:r>
              <a:rPr lang="fa-IR" sz="2100" dirty="0" smtClean="0">
                <a:solidFill>
                  <a:srgbClr val="02040A"/>
                </a:solidFill>
                <a:latin typeface="Times New Roman" pitchFamily="18" charset="0"/>
                <a:cs typeface="B Mitra" pitchFamily="2" charset="-78"/>
              </a:rPr>
              <a:t> به جای یک کلاس </a:t>
            </a:r>
            <a:r>
              <a:rPr lang="en-US" sz="1800" dirty="0" smtClean="0">
                <a:solidFill>
                  <a:srgbClr val="02040A"/>
                </a:solidFill>
                <a:latin typeface="Times New Roman" pitchFamily="18" charset="0"/>
                <a:cs typeface="B Mitra" pitchFamily="2" charset="-78"/>
              </a:rPr>
              <a:t>B</a:t>
            </a:r>
            <a:r>
              <a:rPr lang="fa-IR" sz="2100" dirty="0" smtClean="0">
                <a:solidFill>
                  <a:srgbClr val="02040A"/>
                </a:solidFill>
                <a:latin typeface="Times New Roman" pitchFamily="18" charset="0"/>
                <a:cs typeface="B Mitra" pitchFamily="2" charset="-78"/>
              </a:rPr>
              <a:t> باعث رشد جداول مسیریابی می‌شود.</a:t>
            </a:r>
          </a:p>
          <a:p>
            <a:pPr algn="just" rtl="1" eaLnBrk="1" hangingPunct="1"/>
            <a:r>
              <a:rPr lang="fa-IR" sz="2400" b="0" dirty="0" smtClean="0">
                <a:solidFill>
                  <a:srgbClr val="02040A"/>
                </a:solidFill>
                <a:latin typeface="Times New Roman" pitchFamily="18" charset="0"/>
                <a:cs typeface="B Mitra" pitchFamily="2" charset="-78"/>
              </a:rPr>
              <a:t>راه حل دوم: </a:t>
            </a:r>
            <a:r>
              <a:rPr lang="en-US" sz="2000" b="0" dirty="0" smtClean="0">
                <a:solidFill>
                  <a:srgbClr val="02040A"/>
                </a:solidFill>
                <a:latin typeface="Times New Roman" pitchFamily="18" charset="0"/>
                <a:cs typeface="B Mitra" pitchFamily="2" charset="-78"/>
              </a:rPr>
              <a:t>CIDR</a:t>
            </a:r>
            <a:r>
              <a:rPr lang="fa-IR" sz="2400" b="0" dirty="0" smtClean="0">
                <a:solidFill>
                  <a:srgbClr val="02040A"/>
                </a:solidFill>
                <a:latin typeface="Times New Roman" pitchFamily="18" charset="0"/>
                <a:cs typeface="B Mitra" pitchFamily="2" charset="-78"/>
              </a:rPr>
              <a:t>: استفاده از </a:t>
            </a:r>
            <a:r>
              <a:rPr lang="en-US" sz="2000" b="0" dirty="0" smtClean="0">
                <a:solidFill>
                  <a:srgbClr val="02040A"/>
                </a:solidFill>
                <a:latin typeface="Times New Roman" pitchFamily="18" charset="0"/>
                <a:cs typeface="B Mitra" pitchFamily="2" charset="-78"/>
              </a:rPr>
              <a:t>A.M</a:t>
            </a:r>
            <a:r>
              <a:rPr lang="en-US" sz="2400" b="0" dirty="0" smtClean="0">
                <a:solidFill>
                  <a:srgbClr val="02040A"/>
                </a:solidFill>
                <a:latin typeface="Times New Roman" pitchFamily="18" charset="0"/>
                <a:cs typeface="B Mitra" pitchFamily="2" charset="-78"/>
              </a:rPr>
              <a:t>.</a:t>
            </a:r>
            <a:r>
              <a:rPr lang="fa-IR" sz="2400" b="0" dirty="0" smtClean="0">
                <a:solidFill>
                  <a:srgbClr val="02040A"/>
                </a:solidFill>
                <a:latin typeface="Times New Roman" pitchFamily="18" charset="0"/>
                <a:cs typeface="B Mitra" pitchFamily="2" charset="-78"/>
              </a:rPr>
              <a:t> به جای کلاس‌های </a:t>
            </a:r>
            <a:r>
              <a:rPr lang="en-US" sz="20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برای تعیین شبکه مقصد</a:t>
            </a:r>
            <a:endParaRPr lang="en-US" sz="2400" b="0" dirty="0" smtClean="0">
              <a:solidFill>
                <a:srgbClr val="02040A"/>
              </a:solidFill>
              <a:latin typeface="Times New Roman" pitchFamily="18" charset="0"/>
              <a:cs typeface="B Mitra" pitchFamily="2" charset="-78"/>
            </a:endParaRPr>
          </a:p>
          <a:p>
            <a:pPr lvl="1" algn="just" rtl="1" eaLnBrk="1" hangingPunct="1"/>
            <a:r>
              <a:rPr lang="fa-IR" sz="2100" dirty="0" smtClean="0">
                <a:solidFill>
                  <a:srgbClr val="02040A"/>
                </a:solidFill>
                <a:latin typeface="Times New Roman" pitchFamily="18" charset="0"/>
                <a:cs typeface="B Mitra" pitchFamily="2" charset="-78"/>
              </a:rPr>
              <a:t>در‌ این حالت آدرس‌های متوالی یک کلاس به یک سازمان تخصیص می‌یابد. همچنین می‌توان آدرس‌ها را تجمیع کرده و برای آدرس تجمیع شده یک مسیر را در جدول مسیر یابی‌ایجاد کرد.</a:t>
            </a:r>
            <a:endParaRPr lang="en-US" sz="2100" dirty="0" smtClean="0">
              <a:solidFill>
                <a:srgbClr val="02040A"/>
              </a:solidFill>
              <a:latin typeface="Times New Roman" pitchFamily="18" charset="0"/>
              <a:cs typeface="B Mitra" pitchFamily="2" charset="-78"/>
            </a:endParaRPr>
          </a:p>
        </p:txBody>
      </p:sp>
      <p:sp>
        <p:nvSpPr>
          <p:cNvPr id="18438"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smtClean="0"/>
              <a:t>Company  Logo</a:t>
            </a:r>
          </a:p>
        </p:txBody>
      </p:sp>
      <p:sp>
        <p:nvSpPr>
          <p:cNvPr id="19459" name="Slide Number Placeholder 4"/>
          <p:cNvSpPr>
            <a:spLocks noGrp="1"/>
          </p:cNvSpPr>
          <p:nvPr>
            <p:ph type="sldNum" sz="quarter" idx="11"/>
          </p:nvPr>
        </p:nvSpPr>
        <p:spPr>
          <a:noFill/>
        </p:spPr>
        <p:txBody>
          <a:bodyPr/>
          <a:lstStyle/>
          <a:p>
            <a:fld id="{A409EA1B-23AA-4BC1-A230-869589C236C3}" type="slidenum">
              <a:rPr lang="en-US" smtClean="0"/>
              <a:pPr/>
              <a:t>18</a:t>
            </a:fld>
            <a:endParaRPr lang="en-US" smtClean="0"/>
          </a:p>
        </p:txBody>
      </p:sp>
      <p:sp>
        <p:nvSpPr>
          <p:cNvPr id="19460" name="Rectangle 2"/>
          <p:cNvSpPr>
            <a:spLocks noGrp="1" noChangeArrowheads="1"/>
          </p:cNvSpPr>
          <p:nvPr>
            <p:ph type="title"/>
          </p:nvPr>
        </p:nvSpPr>
        <p:spPr/>
        <p:txBody>
          <a:bodyPr/>
          <a:lstStyle/>
          <a:p>
            <a:pPr algn="r" rtl="1" eaLnBrk="1" hangingPunct="1"/>
            <a:r>
              <a:rPr lang="fa-IR" sz="3200" b="0" smtClean="0">
                <a:latin typeface="Times New Roman" pitchFamily="18" charset="0"/>
                <a:cs typeface="B Titr" pitchFamily="2" charset="-78"/>
              </a:rPr>
              <a:t>بلوک‌های </a:t>
            </a:r>
            <a:r>
              <a:rPr lang="en-US" sz="3200" b="0" smtClean="0">
                <a:latin typeface="Times New Roman" pitchFamily="18" charset="0"/>
                <a:cs typeface="B Titr" pitchFamily="2" charset="-78"/>
              </a:rPr>
              <a:t>CIDR</a:t>
            </a:r>
            <a:r>
              <a:rPr lang="fa-IR" sz="3200" b="0" smtClean="0">
                <a:latin typeface="Times New Roman" pitchFamily="18" charset="0"/>
                <a:cs typeface="B Titr" pitchFamily="2" charset="-78"/>
              </a:rPr>
              <a:t> و تجمیع مسیرها</a:t>
            </a:r>
            <a:endParaRPr lang="en-US" smtClean="0">
              <a:latin typeface="Times New Roman" pitchFamily="18" charset="0"/>
              <a:cs typeface="B Titr" pitchFamily="2" charset="-78"/>
            </a:endParaRPr>
          </a:p>
        </p:txBody>
      </p:sp>
      <p:sp>
        <p:nvSpPr>
          <p:cNvPr id="19461"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pic>
        <p:nvPicPr>
          <p:cNvPr id="8" name="Content Placeholder 7" descr="1.bmp"/>
          <p:cNvPicPr>
            <a:picLocks noGrp="1" noChangeAspect="1"/>
          </p:cNvPicPr>
          <p:nvPr>
            <p:ph idx="1"/>
          </p:nvPr>
        </p:nvPicPr>
        <p:blipFill>
          <a:blip r:embed="rId2" cstate="print"/>
          <a:srcRect/>
          <a:stretch>
            <a:fillRect/>
          </a:stretch>
        </p:blipFill>
        <p:spPr>
          <a:xfrm>
            <a:off x="0" y="0"/>
            <a:ext cx="9144000" cy="5014913"/>
          </a:xfrm>
        </p:spPr>
      </p:pic>
      <p:sp>
        <p:nvSpPr>
          <p:cNvPr id="9" name="TextBox 8"/>
          <p:cNvSpPr txBox="1"/>
          <p:nvPr/>
        </p:nvSpPr>
        <p:spPr>
          <a:xfrm>
            <a:off x="152400" y="4953000"/>
            <a:ext cx="4953000" cy="1570038"/>
          </a:xfrm>
          <a:prstGeom prst="rect">
            <a:avLst/>
          </a:prstGeom>
          <a:noFill/>
        </p:spPr>
        <p:txBody>
          <a:bodyPr>
            <a:spAutoFit/>
          </a:bodyPr>
          <a:lstStyle/>
          <a:p>
            <a:pPr>
              <a:defRPr/>
            </a:pPr>
            <a:r>
              <a:rPr lang="en-US" sz="2400"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Network:</a:t>
            </a:r>
            <a:r>
              <a:rPr lang="en-US" sz="2400"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10.10.</a:t>
            </a:r>
            <a:r>
              <a:rPr lang="en-US" sz="2400"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000000   00</a:t>
            </a:r>
            <a:r>
              <a:rPr lang="en-US" sz="2400"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.0/24</a:t>
            </a:r>
          </a:p>
          <a:p>
            <a:pPr>
              <a:defRPr/>
            </a:pPr>
            <a:r>
              <a:rPr lang="en-US" sz="2400"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Network:</a:t>
            </a:r>
            <a:r>
              <a:rPr lang="en-US" sz="2400"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10.10.</a:t>
            </a:r>
            <a:r>
              <a:rPr lang="en-US" sz="2400"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000000   01</a:t>
            </a:r>
            <a:r>
              <a:rPr lang="en-US" sz="2400"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.0/24</a:t>
            </a:r>
          </a:p>
          <a:p>
            <a:pPr>
              <a:defRPr/>
            </a:pPr>
            <a:r>
              <a:rPr lang="en-US" sz="2400"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Network:</a:t>
            </a:r>
            <a:r>
              <a:rPr lang="en-US" sz="2400"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10.10.</a:t>
            </a:r>
            <a:r>
              <a:rPr lang="en-US" sz="2400"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000000   10</a:t>
            </a:r>
            <a:r>
              <a:rPr lang="en-US" sz="2400"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.0/24</a:t>
            </a:r>
          </a:p>
          <a:p>
            <a:pPr>
              <a:defRPr/>
            </a:pPr>
            <a:r>
              <a:rPr lang="en-US" sz="2400"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Network:</a:t>
            </a:r>
            <a:r>
              <a:rPr lang="en-US" sz="2400"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10.10.</a:t>
            </a:r>
            <a:r>
              <a:rPr lang="en-US" sz="2400"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000000   11</a:t>
            </a:r>
            <a:r>
              <a:rPr lang="en-US" sz="2400"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.0/24</a:t>
            </a:r>
          </a:p>
        </p:txBody>
      </p:sp>
      <p:sp>
        <p:nvSpPr>
          <p:cNvPr id="10" name="TextBox 9"/>
          <p:cNvSpPr txBox="1"/>
          <p:nvPr/>
        </p:nvSpPr>
        <p:spPr>
          <a:xfrm>
            <a:off x="6248400" y="5543550"/>
            <a:ext cx="2895600" cy="400050"/>
          </a:xfrm>
          <a:prstGeom prst="rect">
            <a:avLst/>
          </a:prstGeom>
          <a:noFill/>
        </p:spPr>
        <p:txBody>
          <a:bodyPr>
            <a:spAutoFit/>
          </a:bodyPr>
          <a:lstStyle/>
          <a:p>
            <a:pPr>
              <a:defRPr/>
            </a:pPr>
            <a:r>
              <a:rPr lang="en-US" sz="2000"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Network:</a:t>
            </a:r>
            <a:r>
              <a:rPr lang="en-US" sz="2000"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10.10.0.0/22</a:t>
            </a:r>
          </a:p>
        </p:txBody>
      </p:sp>
      <p:sp>
        <p:nvSpPr>
          <p:cNvPr id="11" name="Right Arrow 10"/>
          <p:cNvSpPr/>
          <p:nvPr/>
        </p:nvSpPr>
        <p:spPr>
          <a:xfrm>
            <a:off x="4419600" y="5334000"/>
            <a:ext cx="1828800" cy="7620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dirty="0" err="1">
                <a:solidFill>
                  <a:srgbClr val="02040A"/>
                </a:solidFill>
                <a:effectLst>
                  <a:outerShdw blurRad="38100" dist="38100" dir="2700000" algn="tl">
                    <a:srgbClr val="000000">
                      <a:alpha val="43137"/>
                    </a:srgbClr>
                  </a:outerShdw>
                </a:effectLst>
                <a:latin typeface="Times New Roman" pitchFamily="18" charset="0"/>
                <a:cs typeface="Times New Roman" pitchFamily="18" charset="0"/>
              </a:rPr>
              <a:t>Supernetting</a:t>
            </a:r>
            <a:endParaRPr lang="en-US" b="1" dirty="0">
              <a:solidFill>
                <a:srgbClr val="02040A"/>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smtClean="0"/>
              <a:t>Company  Logo</a:t>
            </a:r>
          </a:p>
        </p:txBody>
      </p:sp>
      <p:sp>
        <p:nvSpPr>
          <p:cNvPr id="20483" name="Slide Number Placeholder 4"/>
          <p:cNvSpPr>
            <a:spLocks noGrp="1"/>
          </p:cNvSpPr>
          <p:nvPr>
            <p:ph type="sldNum" sz="quarter" idx="11"/>
          </p:nvPr>
        </p:nvSpPr>
        <p:spPr>
          <a:noFill/>
        </p:spPr>
        <p:txBody>
          <a:bodyPr/>
          <a:lstStyle/>
          <a:p>
            <a:fld id="{7EBF0D26-6CDB-4542-A386-FE5CC6C71CD4}" type="slidenum">
              <a:rPr lang="en-US" smtClean="0"/>
              <a:pPr/>
              <a:t>19</a:t>
            </a:fld>
            <a:endParaRPr lang="en-US" smtClean="0"/>
          </a:p>
        </p:txBody>
      </p:sp>
      <p:sp>
        <p:nvSpPr>
          <p:cNvPr id="20484" name="Rectangle 2"/>
          <p:cNvSpPr>
            <a:spLocks noGrp="1" noChangeArrowheads="1"/>
          </p:cNvSpPr>
          <p:nvPr>
            <p:ph type="title"/>
          </p:nvPr>
        </p:nvSpPr>
        <p:spPr/>
        <p:txBody>
          <a:bodyPr/>
          <a:lstStyle/>
          <a:p>
            <a:pPr algn="r" rtl="1" eaLnBrk="1" hangingPunct="1"/>
            <a:r>
              <a:rPr lang="fa-IR" sz="3200" b="0" smtClean="0">
                <a:cs typeface="B Titr" pitchFamily="2" charset="-78"/>
              </a:rPr>
              <a:t>آدرس دهی شبکه‌های خصوصی</a:t>
            </a:r>
            <a:endParaRPr lang="en-US" smtClean="0">
              <a:latin typeface="Times New Roman" pitchFamily="18" charset="0"/>
              <a:cs typeface="B Titr" pitchFamily="2" charset="-78"/>
            </a:endParaRPr>
          </a:p>
        </p:txBody>
      </p:sp>
      <p:sp>
        <p:nvSpPr>
          <p:cNvPr id="20485" name="Rectangle 3"/>
          <p:cNvSpPr>
            <a:spLocks noGrp="1" noChangeArrowheads="1"/>
          </p:cNvSpPr>
          <p:nvPr>
            <p:ph type="body" idx="1"/>
          </p:nvPr>
        </p:nvSpPr>
        <p:spPr>
          <a:xfrm>
            <a:off x="228600" y="1076325"/>
            <a:ext cx="8610600" cy="5248275"/>
          </a:xfrm>
        </p:spPr>
        <p:txBody>
          <a:bodyPr/>
          <a:lstStyle/>
          <a:p>
            <a:pPr algn="just" rtl="1" eaLnBrk="1" hangingPunct="1">
              <a:lnSpc>
                <a:spcPct val="90000"/>
              </a:lnSpc>
            </a:pPr>
            <a:r>
              <a:rPr lang="fa-IR" sz="2400" b="0" dirty="0" smtClean="0">
                <a:solidFill>
                  <a:srgbClr val="02040A"/>
                </a:solidFill>
                <a:latin typeface="Times New Roman" pitchFamily="18" charset="0"/>
                <a:cs typeface="B Mitra" pitchFamily="2" charset="-78"/>
              </a:rPr>
              <a:t>هر واسط برروی شبکه </a:t>
            </a:r>
            <a:r>
              <a:rPr lang="en-US" sz="2000" b="0" dirty="0" smtClean="0">
                <a:solidFill>
                  <a:srgbClr val="02040A"/>
                </a:solidFill>
                <a:latin typeface="Times New Roman" pitchFamily="18" charset="0"/>
                <a:cs typeface="B Mitra" pitchFamily="2" charset="-78"/>
              </a:rPr>
              <a:t>TCP/IP</a:t>
            </a:r>
            <a:r>
              <a:rPr lang="fa-IR" sz="2400" b="0" dirty="0" smtClean="0">
                <a:solidFill>
                  <a:srgbClr val="02040A"/>
                </a:solidFill>
                <a:latin typeface="Times New Roman" pitchFamily="18" charset="0"/>
                <a:cs typeface="B Mitra" pitchFamily="2" charset="-78"/>
              </a:rPr>
              <a:t> شامل یک آدرس </a:t>
            </a:r>
            <a:r>
              <a:rPr lang="en-US" sz="20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یکتا است.</a:t>
            </a:r>
          </a:p>
          <a:p>
            <a:pPr algn="just" rtl="1" eaLnBrk="1" hangingPunct="1">
              <a:lnSpc>
                <a:spcPct val="90000"/>
              </a:lnSpc>
            </a:pPr>
            <a:r>
              <a:rPr lang="fa-IR" sz="2400" b="0" dirty="0" smtClean="0">
                <a:solidFill>
                  <a:srgbClr val="02040A"/>
                </a:solidFill>
                <a:latin typeface="Times New Roman" pitchFamily="18" charset="0"/>
                <a:cs typeface="B Mitra" pitchFamily="2" charset="-78"/>
              </a:rPr>
              <a:t>اگر یک </a:t>
            </a:r>
            <a:r>
              <a:rPr lang="en-US" sz="2000" b="0" dirty="0" smtClean="0">
                <a:solidFill>
                  <a:srgbClr val="02040A"/>
                </a:solidFill>
                <a:latin typeface="Times New Roman" pitchFamily="18" charset="0"/>
                <a:cs typeface="B Mitra" pitchFamily="2" charset="-78"/>
              </a:rPr>
              <a:t>Host</a:t>
            </a:r>
            <a:r>
              <a:rPr lang="fa-IR" sz="2400" b="0" dirty="0" smtClean="0">
                <a:solidFill>
                  <a:srgbClr val="02040A"/>
                </a:solidFill>
                <a:latin typeface="Times New Roman" pitchFamily="18" charset="0"/>
                <a:cs typeface="B Mitra" pitchFamily="2" charset="-78"/>
              </a:rPr>
              <a:t> به طور مستقیم به‌اینترنت متصل شود، آدرس </a:t>
            </a:r>
            <a:r>
              <a:rPr lang="en-US" sz="20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یکتا در کل شبکه‌اینترنت خواهد داشت.</a:t>
            </a:r>
          </a:p>
          <a:p>
            <a:pPr algn="just" rtl="1" eaLnBrk="1" hangingPunct="1">
              <a:lnSpc>
                <a:spcPct val="90000"/>
              </a:lnSpc>
            </a:pPr>
            <a:r>
              <a:rPr lang="fa-IR" sz="2400" b="0" dirty="0" smtClean="0">
                <a:solidFill>
                  <a:srgbClr val="02040A"/>
                </a:solidFill>
                <a:latin typeface="Times New Roman" pitchFamily="18" charset="0"/>
                <a:cs typeface="B Mitra" pitchFamily="2" charset="-78"/>
              </a:rPr>
              <a:t>اگر یک </a:t>
            </a:r>
            <a:r>
              <a:rPr lang="en-US" sz="2000" b="0" dirty="0" smtClean="0">
                <a:solidFill>
                  <a:srgbClr val="02040A"/>
                </a:solidFill>
                <a:latin typeface="Times New Roman" pitchFamily="18" charset="0"/>
                <a:cs typeface="B Mitra" pitchFamily="2" charset="-78"/>
              </a:rPr>
              <a:t>Host</a:t>
            </a:r>
            <a:r>
              <a:rPr lang="fa-IR" sz="2400" b="0" dirty="0" smtClean="0">
                <a:solidFill>
                  <a:srgbClr val="02040A"/>
                </a:solidFill>
                <a:latin typeface="Times New Roman" pitchFamily="18" charset="0"/>
                <a:cs typeface="B Mitra" pitchFamily="2" charset="-78"/>
              </a:rPr>
              <a:t> به یک شبکه خصوصی متصل باشد، تنها لازم است آدرس </a:t>
            </a:r>
            <a:r>
              <a:rPr lang="en-US" sz="20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آن در درون شبکه خصوصی یکتا باشد.</a:t>
            </a:r>
          </a:p>
          <a:p>
            <a:pPr algn="just" rtl="1" eaLnBrk="1" hangingPunct="1">
              <a:lnSpc>
                <a:spcPct val="90000"/>
              </a:lnSpc>
            </a:pPr>
            <a:r>
              <a:rPr lang="en-US" sz="2000" b="0" dirty="0" smtClean="0">
                <a:solidFill>
                  <a:srgbClr val="02040A"/>
                </a:solidFill>
                <a:latin typeface="Times New Roman" pitchFamily="18" charset="0"/>
                <a:cs typeface="B Mitra" pitchFamily="2" charset="-78"/>
              </a:rPr>
              <a:t>RFC 1918</a:t>
            </a:r>
            <a:r>
              <a:rPr lang="fa-IR" sz="2400" b="0" dirty="0" smtClean="0">
                <a:solidFill>
                  <a:srgbClr val="02040A"/>
                </a:solidFill>
                <a:latin typeface="Times New Roman" pitchFamily="18" charset="0"/>
                <a:cs typeface="B Mitra" pitchFamily="2" charset="-78"/>
              </a:rPr>
              <a:t> آدرس‌های رزرو شده برای شبکه‌های خصوصی را لیست می‌کند:</a:t>
            </a:r>
          </a:p>
          <a:p>
            <a:pPr eaLnBrk="1" hangingPunct="1">
              <a:lnSpc>
                <a:spcPct val="90000"/>
              </a:lnSpc>
              <a:buFont typeface="Wingdings" pitchFamily="2" charset="2"/>
              <a:buNone/>
            </a:pPr>
            <a:r>
              <a:rPr lang="en-US" sz="2400" b="0" dirty="0" smtClean="0">
                <a:solidFill>
                  <a:srgbClr val="02040A"/>
                </a:solidFill>
                <a:latin typeface="Times New Roman" pitchFamily="18" charset="0"/>
                <a:cs typeface="B Mitra" pitchFamily="2" charset="-78"/>
              </a:rPr>
              <a:t>Private Address: 10.0.0.0/8</a:t>
            </a:r>
          </a:p>
          <a:p>
            <a:pPr eaLnBrk="1" hangingPunct="1">
              <a:lnSpc>
                <a:spcPct val="90000"/>
              </a:lnSpc>
              <a:buFont typeface="Wingdings" pitchFamily="2" charset="2"/>
              <a:buNone/>
            </a:pPr>
            <a:r>
              <a:rPr lang="en-US" sz="2400" b="0" dirty="0" smtClean="0">
                <a:solidFill>
                  <a:srgbClr val="02040A"/>
                </a:solidFill>
                <a:latin typeface="Times New Roman" pitchFamily="18" charset="0"/>
                <a:cs typeface="B Mitra" pitchFamily="2" charset="-78"/>
              </a:rPr>
              <a:t>Private Address: 172.16.0.0/12 </a:t>
            </a:r>
            <a:r>
              <a:rPr lang="fa-IR" sz="2400" b="0" dirty="0" smtClean="0">
                <a:solidFill>
                  <a:srgbClr val="02040A"/>
                </a:solidFill>
                <a:latin typeface="Times New Roman" pitchFamily="18" charset="0"/>
                <a:cs typeface="B Mitra" pitchFamily="2" charset="-78"/>
              </a:rPr>
              <a:t>تا</a:t>
            </a:r>
            <a:r>
              <a:rPr lang="en-US" sz="2400" b="0" dirty="0" smtClean="0">
                <a:solidFill>
                  <a:srgbClr val="02040A"/>
                </a:solidFill>
                <a:latin typeface="Times New Roman" pitchFamily="18" charset="0"/>
                <a:cs typeface="B Mitra" pitchFamily="2" charset="-78"/>
              </a:rPr>
              <a:t> 172.31.0.0/12</a:t>
            </a:r>
          </a:p>
          <a:p>
            <a:pPr eaLnBrk="1" hangingPunct="1">
              <a:lnSpc>
                <a:spcPct val="90000"/>
              </a:lnSpc>
              <a:buFont typeface="Wingdings" pitchFamily="2" charset="2"/>
              <a:buNone/>
            </a:pPr>
            <a:r>
              <a:rPr lang="en-US" sz="2400" b="0" dirty="0" smtClean="0">
                <a:solidFill>
                  <a:srgbClr val="02040A"/>
                </a:solidFill>
                <a:latin typeface="Times New Roman" pitchFamily="18" charset="0"/>
                <a:cs typeface="B Mitra" pitchFamily="2" charset="-78"/>
              </a:rPr>
              <a:t>Private Address: 192.168.0.0/16</a:t>
            </a:r>
          </a:p>
          <a:p>
            <a:pPr algn="just" rtl="1" eaLnBrk="1" hangingPunct="1">
              <a:lnSpc>
                <a:spcPct val="90000"/>
              </a:lnSpc>
            </a:pPr>
            <a:r>
              <a:rPr lang="fa-IR" sz="2400" b="0" dirty="0" smtClean="0">
                <a:solidFill>
                  <a:srgbClr val="02040A"/>
                </a:solidFill>
                <a:latin typeface="Times New Roman" pitchFamily="18" charset="0"/>
                <a:cs typeface="B Mitra" pitchFamily="2" charset="-78"/>
              </a:rPr>
              <a:t>مزایا:</a:t>
            </a:r>
          </a:p>
          <a:p>
            <a:pPr lvl="1" algn="just" rtl="1" eaLnBrk="1" hangingPunct="1">
              <a:lnSpc>
                <a:spcPct val="90000"/>
              </a:lnSpc>
            </a:pPr>
            <a:r>
              <a:rPr lang="fa-IR" sz="2000" dirty="0" smtClean="0">
                <a:solidFill>
                  <a:srgbClr val="02040A"/>
                </a:solidFill>
                <a:latin typeface="Times New Roman" pitchFamily="18" charset="0"/>
                <a:cs typeface="B Mitra" pitchFamily="2" charset="-78"/>
              </a:rPr>
              <a:t>سادگی : نیاز به دریافت مجوز از ارگان خاصی برای آن نیست.</a:t>
            </a:r>
          </a:p>
          <a:p>
            <a:pPr lvl="1" algn="just" rtl="1" eaLnBrk="1" hangingPunct="1">
              <a:lnSpc>
                <a:spcPct val="90000"/>
              </a:lnSpc>
            </a:pPr>
            <a:r>
              <a:rPr lang="fa-IR" sz="2000" dirty="0" smtClean="0">
                <a:solidFill>
                  <a:srgbClr val="02040A"/>
                </a:solidFill>
                <a:latin typeface="Times New Roman" pitchFamily="18" charset="0"/>
                <a:cs typeface="B Mitra" pitchFamily="2" charset="-78"/>
              </a:rPr>
              <a:t>رایگان: هزینه‌ای در پی ندارد.</a:t>
            </a:r>
          </a:p>
          <a:p>
            <a:pPr lvl="1" algn="just" rtl="1" eaLnBrk="1" hangingPunct="1">
              <a:lnSpc>
                <a:spcPct val="90000"/>
              </a:lnSpc>
            </a:pPr>
            <a:r>
              <a:rPr lang="fa-IR" sz="2000" dirty="0" smtClean="0">
                <a:solidFill>
                  <a:srgbClr val="02040A"/>
                </a:solidFill>
                <a:latin typeface="Times New Roman" pitchFamily="18" charset="0"/>
                <a:cs typeface="B Mitra" pitchFamily="2" charset="-78"/>
              </a:rPr>
              <a:t>از آدرس‌های خصوصی بالا در سطح شبکه خصوصی استفاده می‌شود. برای اتصال به‌اینترنت باید مکانیزم‌هایی در خروجی شبکه فعال شوند تا آدرس‌های خصوصی را به آدرس‌های رسمی‌تبدیل کنند.</a:t>
            </a:r>
            <a:endParaRPr lang="en-US" sz="2000" dirty="0" smtClean="0">
              <a:solidFill>
                <a:srgbClr val="02040A"/>
              </a:solidFill>
              <a:latin typeface="Times New Roman" pitchFamily="18" charset="0"/>
              <a:cs typeface="B Mitra" pitchFamily="2" charset="-78"/>
            </a:endParaRPr>
          </a:p>
        </p:txBody>
      </p:sp>
      <p:sp>
        <p:nvSpPr>
          <p:cNvPr id="20486"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smtClean="0"/>
              <a:t>Company  Logo</a:t>
            </a:r>
          </a:p>
        </p:txBody>
      </p:sp>
      <p:sp>
        <p:nvSpPr>
          <p:cNvPr id="5123" name="Slide Number Placeholder 4"/>
          <p:cNvSpPr>
            <a:spLocks noGrp="1"/>
          </p:cNvSpPr>
          <p:nvPr>
            <p:ph type="sldNum" sz="quarter" idx="11"/>
          </p:nvPr>
        </p:nvSpPr>
        <p:spPr>
          <a:noFill/>
        </p:spPr>
        <p:txBody>
          <a:bodyPr/>
          <a:lstStyle/>
          <a:p>
            <a:fld id="{362B61D5-2576-4A51-ABBD-C7D4525BAEC9}" type="slidenum">
              <a:rPr lang="en-US" smtClean="0"/>
              <a:pPr/>
              <a:t>2</a:t>
            </a:fld>
            <a:endParaRPr lang="en-US" smtClean="0"/>
          </a:p>
        </p:txBody>
      </p:sp>
      <p:sp>
        <p:nvSpPr>
          <p:cNvPr id="5124" name="Rectangle 2"/>
          <p:cNvSpPr>
            <a:spLocks noGrp="1" noChangeArrowheads="1"/>
          </p:cNvSpPr>
          <p:nvPr>
            <p:ph type="title"/>
          </p:nvPr>
        </p:nvSpPr>
        <p:spPr/>
        <p:txBody>
          <a:bodyPr/>
          <a:lstStyle/>
          <a:p>
            <a:pPr algn="r" eaLnBrk="1" hangingPunct="1"/>
            <a:r>
              <a:rPr lang="fa-IR" sz="3200" smtClean="0">
                <a:cs typeface="B Titr" pitchFamily="2" charset="-78"/>
              </a:rPr>
              <a:t>مقدمه</a:t>
            </a:r>
            <a:endParaRPr lang="en-US" sz="3200" smtClean="0">
              <a:cs typeface="B Titr" pitchFamily="2" charset="-78"/>
            </a:endParaRPr>
          </a:p>
        </p:txBody>
      </p:sp>
      <p:sp>
        <p:nvSpPr>
          <p:cNvPr id="5125" name="Rectangle 3"/>
          <p:cNvSpPr>
            <a:spLocks noGrp="1" noChangeArrowheads="1"/>
          </p:cNvSpPr>
          <p:nvPr>
            <p:ph type="body" idx="1"/>
          </p:nvPr>
        </p:nvSpPr>
        <p:spPr>
          <a:xfrm>
            <a:off x="228600" y="1076325"/>
            <a:ext cx="8610600" cy="5019675"/>
          </a:xfrm>
        </p:spPr>
        <p:txBody>
          <a:bodyPr/>
          <a:lstStyle/>
          <a:p>
            <a:pPr algn="just" rtl="1" eaLnBrk="1" hangingPunct="1">
              <a:lnSpc>
                <a:spcPct val="120000"/>
              </a:lnSpc>
            </a:pPr>
            <a:r>
              <a:rPr lang="fa-IR" dirty="0" smtClean="0">
                <a:latin typeface="Times New Roman" pitchFamily="18" charset="0"/>
                <a:cs typeface="B Mitra" pitchFamily="2" charset="-78"/>
              </a:rPr>
              <a:t> </a:t>
            </a:r>
            <a:r>
              <a:rPr lang="fa-IR" sz="2400" b="0" dirty="0" smtClean="0">
                <a:solidFill>
                  <a:srgbClr val="02040A"/>
                </a:solidFill>
                <a:latin typeface="Times New Roman" pitchFamily="18" charset="0"/>
                <a:cs typeface="B Mitra" pitchFamily="2" charset="-78"/>
              </a:rPr>
              <a:t>هدف ‌این بخش بررسی دقیق تر مکانیزم آدرس دهی در لایه شبکه است.</a:t>
            </a:r>
          </a:p>
          <a:p>
            <a:pPr algn="just" rtl="1" eaLnBrk="1" hangingPunct="1">
              <a:lnSpc>
                <a:spcPct val="120000"/>
              </a:lnSpc>
            </a:pPr>
            <a:endParaRPr lang="fa-IR" sz="2400" b="0" dirty="0" smtClean="0">
              <a:solidFill>
                <a:srgbClr val="02040A"/>
              </a:solidFill>
              <a:latin typeface="Times New Roman" pitchFamily="18" charset="0"/>
              <a:cs typeface="B Mitra" pitchFamily="2" charset="-78"/>
            </a:endParaRPr>
          </a:p>
          <a:p>
            <a:pPr algn="just" rtl="1" eaLnBrk="1" hangingPunct="1">
              <a:lnSpc>
                <a:spcPct val="120000"/>
              </a:lnSpc>
            </a:pPr>
            <a:r>
              <a:rPr lang="fa-IR" sz="2400" b="0" dirty="0" smtClean="0">
                <a:solidFill>
                  <a:srgbClr val="02040A"/>
                </a:solidFill>
                <a:latin typeface="Times New Roman" pitchFamily="18" charset="0"/>
                <a:cs typeface="B Mitra" pitchFamily="2" charset="-78"/>
              </a:rPr>
              <a:t>این فصل موارد زیر را شامل می‌شود:</a:t>
            </a:r>
          </a:p>
          <a:p>
            <a:pPr lvl="1" algn="just" rtl="1" eaLnBrk="1" hangingPunct="1">
              <a:lnSpc>
                <a:spcPct val="120000"/>
              </a:lnSpc>
            </a:pPr>
            <a:r>
              <a:rPr lang="fa-IR" sz="2000" dirty="0" smtClean="0">
                <a:solidFill>
                  <a:srgbClr val="02040A"/>
                </a:solidFill>
                <a:latin typeface="Times New Roman" pitchFamily="18" charset="0"/>
                <a:cs typeface="B Mitra" pitchFamily="2" charset="-78"/>
              </a:rPr>
              <a:t>ساختار پروتکل </a:t>
            </a:r>
            <a:r>
              <a:rPr lang="en-US" sz="2000" dirty="0" smtClean="0">
                <a:solidFill>
                  <a:srgbClr val="02040A"/>
                </a:solidFill>
                <a:latin typeface="Times New Roman" pitchFamily="18" charset="0"/>
                <a:cs typeface="B Mitra" pitchFamily="2" charset="-78"/>
              </a:rPr>
              <a:t>IPv4</a:t>
            </a:r>
            <a:r>
              <a:rPr lang="fa-IR" sz="2000" dirty="0" smtClean="0">
                <a:solidFill>
                  <a:srgbClr val="02040A"/>
                </a:solidFill>
                <a:latin typeface="Times New Roman" pitchFamily="18" charset="0"/>
                <a:cs typeface="B Mitra" pitchFamily="2" charset="-78"/>
              </a:rPr>
              <a:t> و </a:t>
            </a:r>
            <a:r>
              <a:rPr lang="en-US" sz="2000" dirty="0" smtClean="0">
                <a:solidFill>
                  <a:srgbClr val="02040A"/>
                </a:solidFill>
                <a:latin typeface="Times New Roman" pitchFamily="18" charset="0"/>
                <a:cs typeface="B Mitra" pitchFamily="2" charset="-78"/>
              </a:rPr>
              <a:t>IPv6</a:t>
            </a:r>
            <a:endParaRPr lang="fa-IR" sz="2000" dirty="0" smtClean="0">
              <a:solidFill>
                <a:srgbClr val="02040A"/>
              </a:solidFill>
              <a:latin typeface="Times New Roman" pitchFamily="18" charset="0"/>
              <a:cs typeface="B Mitra" pitchFamily="2" charset="-78"/>
            </a:endParaRPr>
          </a:p>
          <a:p>
            <a:pPr lvl="1" algn="just" rtl="1" eaLnBrk="1" hangingPunct="1">
              <a:lnSpc>
                <a:spcPct val="120000"/>
              </a:lnSpc>
            </a:pPr>
            <a:r>
              <a:rPr lang="fa-IR" sz="2000" dirty="0" smtClean="0">
                <a:solidFill>
                  <a:srgbClr val="02040A"/>
                </a:solidFill>
                <a:latin typeface="Times New Roman" pitchFamily="18" charset="0"/>
                <a:cs typeface="B Mitra" pitchFamily="2" charset="-78"/>
              </a:rPr>
              <a:t>ساختار آدرس‌های‌اینترنتی.</a:t>
            </a:r>
            <a:endParaRPr lang="en-US" sz="2000" dirty="0" smtClean="0">
              <a:solidFill>
                <a:srgbClr val="02040A"/>
              </a:solidFill>
              <a:latin typeface="Times New Roman" pitchFamily="18" charset="0"/>
              <a:cs typeface="B Mitra" pitchFamily="2" charset="-78"/>
            </a:endParaRPr>
          </a:p>
          <a:p>
            <a:pPr lvl="1" algn="just" rtl="1" eaLnBrk="1" hangingPunct="1">
              <a:lnSpc>
                <a:spcPct val="120000"/>
              </a:lnSpc>
            </a:pPr>
            <a:r>
              <a:rPr lang="fa-IR" sz="2000" dirty="0" smtClean="0">
                <a:solidFill>
                  <a:srgbClr val="02040A"/>
                </a:solidFill>
                <a:latin typeface="Times New Roman" pitchFamily="18" charset="0"/>
                <a:cs typeface="B Mitra" pitchFamily="2" charset="-78"/>
              </a:rPr>
              <a:t>مباحث </a:t>
            </a:r>
            <a:r>
              <a:rPr lang="en-US" sz="2000" dirty="0" err="1" smtClean="0">
                <a:solidFill>
                  <a:srgbClr val="02040A"/>
                </a:solidFill>
                <a:latin typeface="Times New Roman" pitchFamily="18" charset="0"/>
                <a:cs typeface="B Mitra" pitchFamily="2" charset="-78"/>
              </a:rPr>
              <a:t>Subnetting</a:t>
            </a:r>
            <a:r>
              <a:rPr lang="fa-IR" sz="2000" dirty="0" smtClean="0">
                <a:solidFill>
                  <a:srgbClr val="02040A"/>
                </a:solidFill>
                <a:latin typeface="Times New Roman" pitchFamily="18" charset="0"/>
                <a:cs typeface="B Mitra" pitchFamily="2" charset="-78"/>
              </a:rPr>
              <a:t> و</a:t>
            </a:r>
            <a:r>
              <a:rPr lang="en-US" sz="2000" dirty="0" err="1" smtClean="0">
                <a:solidFill>
                  <a:srgbClr val="02040A"/>
                </a:solidFill>
                <a:latin typeface="Times New Roman" pitchFamily="18" charset="0"/>
                <a:cs typeface="B Mitra" pitchFamily="2" charset="-78"/>
              </a:rPr>
              <a:t>Supernetting</a:t>
            </a:r>
            <a:r>
              <a:rPr lang="en-US" sz="2000" dirty="0" smtClean="0">
                <a:solidFill>
                  <a:srgbClr val="02040A"/>
                </a:solidFill>
                <a:latin typeface="Times New Roman" pitchFamily="18" charset="0"/>
                <a:cs typeface="B Mitra" pitchFamily="2" charset="-78"/>
              </a:rPr>
              <a:t> </a:t>
            </a:r>
            <a:r>
              <a:rPr lang="fa-IR" sz="2000" dirty="0" smtClean="0">
                <a:solidFill>
                  <a:srgbClr val="02040A"/>
                </a:solidFill>
                <a:latin typeface="Times New Roman" pitchFamily="18" charset="0"/>
                <a:cs typeface="B Mitra" pitchFamily="2" charset="-78"/>
              </a:rPr>
              <a:t> در طراحی شبکه های کامپیوتری</a:t>
            </a:r>
          </a:p>
          <a:p>
            <a:pPr lvl="1" algn="just" rtl="1" eaLnBrk="1" hangingPunct="1">
              <a:lnSpc>
                <a:spcPct val="120000"/>
              </a:lnSpc>
            </a:pPr>
            <a:r>
              <a:rPr lang="fa-IR" sz="2000" dirty="0" smtClean="0">
                <a:solidFill>
                  <a:srgbClr val="02040A"/>
                </a:solidFill>
                <a:latin typeface="Times New Roman" pitchFamily="18" charset="0"/>
                <a:cs typeface="B Mitra" pitchFamily="2" charset="-78"/>
              </a:rPr>
              <a:t>ساختار کلاس بندی آدرس های </a:t>
            </a:r>
            <a:r>
              <a:rPr lang="en-US" sz="2000" dirty="0" smtClean="0">
                <a:solidFill>
                  <a:srgbClr val="02040A"/>
                </a:solidFill>
                <a:latin typeface="Times New Roman" pitchFamily="18" charset="0"/>
                <a:cs typeface="B Mitra" pitchFamily="2" charset="-78"/>
              </a:rPr>
              <a:t>IP</a:t>
            </a:r>
            <a:r>
              <a:rPr lang="fa-IR" sz="2000" dirty="0" smtClean="0">
                <a:solidFill>
                  <a:srgbClr val="02040A"/>
                </a:solidFill>
                <a:latin typeface="Times New Roman" pitchFamily="18" charset="0"/>
                <a:cs typeface="B Mitra" pitchFamily="2" charset="-78"/>
              </a:rPr>
              <a:t> و مدل </a:t>
            </a:r>
            <a:r>
              <a:rPr lang="en-US" sz="2000" dirty="0" smtClean="0">
                <a:solidFill>
                  <a:srgbClr val="02040A"/>
                </a:solidFill>
                <a:latin typeface="Times New Roman" pitchFamily="18" charset="0"/>
                <a:cs typeface="B Mitra" pitchFamily="2" charset="-78"/>
              </a:rPr>
              <a:t>CIDR</a:t>
            </a:r>
            <a:endParaRPr lang="fa-IR" sz="2000" dirty="0" smtClean="0">
              <a:solidFill>
                <a:srgbClr val="02040A"/>
              </a:solidFill>
              <a:latin typeface="Times New Roman" pitchFamily="18" charset="0"/>
              <a:cs typeface="B Mitra" pitchFamily="2" charset="-78"/>
            </a:endParaRPr>
          </a:p>
        </p:txBody>
      </p:sp>
      <p:sp>
        <p:nvSpPr>
          <p:cNvPr id="5126"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smtClean="0"/>
              <a:t>Company  Logo</a:t>
            </a:r>
          </a:p>
        </p:txBody>
      </p:sp>
      <p:sp>
        <p:nvSpPr>
          <p:cNvPr id="21507" name="Slide Number Placeholder 4"/>
          <p:cNvSpPr>
            <a:spLocks noGrp="1"/>
          </p:cNvSpPr>
          <p:nvPr>
            <p:ph type="sldNum" sz="quarter" idx="11"/>
          </p:nvPr>
        </p:nvSpPr>
        <p:spPr>
          <a:noFill/>
        </p:spPr>
        <p:txBody>
          <a:bodyPr/>
          <a:lstStyle/>
          <a:p>
            <a:fld id="{19366DC0-831F-4E85-84B0-1CF877BA363A}" type="slidenum">
              <a:rPr lang="en-US" smtClean="0"/>
              <a:pPr/>
              <a:t>20</a:t>
            </a:fld>
            <a:endParaRPr lang="en-US" smtClean="0"/>
          </a:p>
        </p:txBody>
      </p:sp>
      <p:sp>
        <p:nvSpPr>
          <p:cNvPr id="21508" name="Rectangle 2"/>
          <p:cNvSpPr>
            <a:spLocks noGrp="1" noChangeArrowheads="1"/>
          </p:cNvSpPr>
          <p:nvPr>
            <p:ph type="title"/>
          </p:nvPr>
        </p:nvSpPr>
        <p:spPr/>
        <p:txBody>
          <a:bodyPr/>
          <a:lstStyle/>
          <a:p>
            <a:pPr algn="r" rtl="1" eaLnBrk="1" hangingPunct="1"/>
            <a:r>
              <a:rPr lang="fa-IR" sz="3200" b="0" smtClean="0">
                <a:cs typeface="B Titr" pitchFamily="2" charset="-78"/>
              </a:rPr>
              <a:t>آدرس دهی شبکه‌های خصوصی</a:t>
            </a:r>
            <a:endParaRPr lang="en-US" smtClean="0">
              <a:latin typeface="Times New Roman" pitchFamily="18" charset="0"/>
              <a:cs typeface="B Titr" pitchFamily="2" charset="-78"/>
            </a:endParaRPr>
          </a:p>
        </p:txBody>
      </p:sp>
      <p:sp>
        <p:nvSpPr>
          <p:cNvPr id="21509"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pic>
        <p:nvPicPr>
          <p:cNvPr id="8" name="Content Placeholder 7" descr="1.bmp"/>
          <p:cNvPicPr>
            <a:picLocks noGrp="1" noChangeAspect="1"/>
          </p:cNvPicPr>
          <p:nvPr>
            <p:ph idx="1"/>
          </p:nvPr>
        </p:nvPicPr>
        <p:blipFill>
          <a:blip r:embed="rId2" cstate="print"/>
          <a:srcRect/>
          <a:stretch>
            <a:fillRect/>
          </a:stretch>
        </p:blipFill>
        <p:spPr>
          <a:xfrm>
            <a:off x="0" y="0"/>
            <a:ext cx="9144000" cy="6003925"/>
          </a:xfrm>
        </p:spPr>
      </p:pic>
      <p:sp>
        <p:nvSpPr>
          <p:cNvPr id="11" name="Horizontal Scroll 10"/>
          <p:cNvSpPr/>
          <p:nvPr/>
        </p:nvSpPr>
        <p:spPr>
          <a:xfrm>
            <a:off x="4267200" y="4495800"/>
            <a:ext cx="1752600" cy="762000"/>
          </a:xfrm>
          <a:prstGeom prst="horizontalScroll">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b="1" dirty="0">
                <a:latin typeface="Times New Roman" pitchFamily="18" charset="0"/>
                <a:cs typeface="Times New Roman" pitchFamily="18" charset="0"/>
              </a:rPr>
              <a:t>S:192.168.1.3</a:t>
            </a:r>
          </a:p>
          <a:p>
            <a:pPr algn="ctr">
              <a:defRPr/>
            </a:pPr>
            <a:r>
              <a:rPr lang="en-US" sz="1600" b="1" dirty="0">
                <a:latin typeface="Times New Roman" pitchFamily="18" charset="0"/>
                <a:cs typeface="Times New Roman" pitchFamily="18" charset="0"/>
              </a:rPr>
              <a:t>D:222.222.222.1</a:t>
            </a:r>
          </a:p>
        </p:txBody>
      </p:sp>
      <p:sp>
        <p:nvSpPr>
          <p:cNvPr id="17" name="Horizontal Scroll 16"/>
          <p:cNvSpPr/>
          <p:nvPr/>
        </p:nvSpPr>
        <p:spPr>
          <a:xfrm>
            <a:off x="1981200" y="1295400"/>
            <a:ext cx="1752600" cy="762000"/>
          </a:xfrm>
          <a:prstGeom prst="horizontalScroll">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600" b="1" dirty="0">
                <a:latin typeface="Times New Roman" pitchFamily="18" charset="0"/>
                <a:cs typeface="Times New Roman" pitchFamily="18" charset="0"/>
              </a:rPr>
              <a:t>S:11.1.213.2</a:t>
            </a:r>
          </a:p>
          <a:p>
            <a:pPr algn="ctr">
              <a:defRPr/>
            </a:pPr>
            <a:r>
              <a:rPr lang="en-US" sz="1600" b="1" dirty="0">
                <a:latin typeface="Times New Roman" pitchFamily="18" charset="0"/>
                <a:cs typeface="Times New Roman" pitchFamily="18" charset="0"/>
              </a:rPr>
              <a:t>D:222.222.222.1</a:t>
            </a:r>
          </a:p>
        </p:txBody>
      </p:sp>
      <p:sp>
        <p:nvSpPr>
          <p:cNvPr id="18" name="Horizontal Scroll 17"/>
          <p:cNvSpPr/>
          <p:nvPr/>
        </p:nvSpPr>
        <p:spPr>
          <a:xfrm>
            <a:off x="6705600" y="2286000"/>
            <a:ext cx="1752600" cy="762000"/>
          </a:xfrm>
          <a:prstGeom prst="horizontalScroll">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600" b="1" dirty="0">
                <a:latin typeface="Times New Roman" pitchFamily="18" charset="0"/>
                <a:cs typeface="Times New Roman" pitchFamily="18" charset="0"/>
              </a:rPr>
              <a:t>S:222.222.222.1</a:t>
            </a:r>
          </a:p>
          <a:p>
            <a:pPr algn="ctr">
              <a:defRPr/>
            </a:pPr>
            <a:r>
              <a:rPr lang="en-US" sz="1600" b="1" dirty="0">
                <a:latin typeface="Times New Roman" pitchFamily="18" charset="0"/>
                <a:cs typeface="Times New Roman" pitchFamily="18" charset="0"/>
              </a:rPr>
              <a:t>D:11.1.213.2</a:t>
            </a:r>
          </a:p>
        </p:txBody>
      </p:sp>
      <p:sp>
        <p:nvSpPr>
          <p:cNvPr id="20" name="Horizontal Scroll 19"/>
          <p:cNvSpPr/>
          <p:nvPr/>
        </p:nvSpPr>
        <p:spPr>
          <a:xfrm>
            <a:off x="1981200" y="1295400"/>
            <a:ext cx="1752600" cy="762000"/>
          </a:xfrm>
          <a:prstGeom prst="horizontalScroll">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b="1" dirty="0">
                <a:latin typeface="Times New Roman" pitchFamily="18" charset="0"/>
                <a:cs typeface="Times New Roman" pitchFamily="18" charset="0"/>
              </a:rPr>
              <a:t>S:222.222.222.1</a:t>
            </a:r>
          </a:p>
          <a:p>
            <a:pPr algn="ctr">
              <a:defRPr/>
            </a:pPr>
            <a:r>
              <a:rPr lang="en-US" sz="1600" b="1" dirty="0">
                <a:latin typeface="Times New Roman" pitchFamily="18" charset="0"/>
                <a:cs typeface="Times New Roman" pitchFamily="18" charset="0"/>
              </a:rPr>
              <a:t>D:192.168.1.3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1" presetClass="entr" presetSubtype="0" fill="hold" grpId="2"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770" decel="100000"/>
                                        <p:tgtEl>
                                          <p:spTgt spid="11"/>
                                        </p:tgtEl>
                                      </p:cBhvr>
                                    </p:animEffect>
                                    <p:animScale>
                                      <p:cBhvr>
                                        <p:cTn id="13" dur="770" decel="100000"/>
                                        <p:tgtEl>
                                          <p:spTgt spid="11"/>
                                        </p:tgtEl>
                                      </p:cBhvr>
                                      <p:from x="10000" y="10000"/>
                                      <p:to x="200000" y="450000"/>
                                    </p:animScale>
                                    <p:animScale>
                                      <p:cBhvr>
                                        <p:cTn id="14" dur="1230" accel="100000" fill="hold">
                                          <p:stCondLst>
                                            <p:cond delay="770"/>
                                          </p:stCondLst>
                                        </p:cTn>
                                        <p:tgtEl>
                                          <p:spTgt spid="11"/>
                                        </p:tgtEl>
                                      </p:cBhvr>
                                      <p:from x="200000" y="450000"/>
                                      <p:to x="100000" y="100000"/>
                                    </p:animScale>
                                    <p:set>
                                      <p:cBhvr>
                                        <p:cTn id="15" dur="770" fill="hold"/>
                                        <p:tgtEl>
                                          <p:spTgt spid="11"/>
                                        </p:tgtEl>
                                        <p:attrNameLst>
                                          <p:attrName>ppt_x</p:attrName>
                                        </p:attrNameLst>
                                      </p:cBhvr>
                                      <p:to>
                                        <p:strVal val="(0.5)"/>
                                      </p:to>
                                    </p:set>
                                    <p:anim from="(0.5)" to="(#ppt_x)" calcmode="lin" valueType="num">
                                      <p:cBhvr>
                                        <p:cTn id="16" dur="1230" accel="100000" fill="hold">
                                          <p:stCondLst>
                                            <p:cond delay="770"/>
                                          </p:stCondLst>
                                        </p:cTn>
                                        <p:tgtEl>
                                          <p:spTgt spid="11"/>
                                        </p:tgtEl>
                                        <p:attrNameLst>
                                          <p:attrName>ppt_x</p:attrName>
                                        </p:attrNameLst>
                                      </p:cBhvr>
                                    </p:anim>
                                    <p:set>
                                      <p:cBhvr>
                                        <p:cTn id="17" dur="770" fill="hold"/>
                                        <p:tgtEl>
                                          <p:spTgt spid="11"/>
                                        </p:tgtEl>
                                        <p:attrNameLst>
                                          <p:attrName>ppt_y</p:attrName>
                                        </p:attrNameLst>
                                      </p:cBhvr>
                                      <p:to>
                                        <p:strVal val="(#ppt_y+0.4)"/>
                                      </p:to>
                                    </p:set>
                                    <p:anim from="(#ppt_y+0.4)" to="(#ppt_y)" calcmode="lin" valueType="num">
                                      <p:cBhvr>
                                        <p:cTn id="18" dur="1230" accel="100000" fill="hold">
                                          <p:stCondLst>
                                            <p:cond delay="770"/>
                                          </p:stCondLst>
                                        </p:cTn>
                                        <p:tgtEl>
                                          <p:spTgt spid="11"/>
                                        </p:tgtEl>
                                        <p:attrNameLst>
                                          <p:attrName>ppt_y</p:attrName>
                                        </p:attrNameLst>
                                      </p:cBhvr>
                                    </p:anim>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3.33333E-6 -3.284E-6 L -0.26667 -0.21091 " pathEditMode="relative" ptsTypes="AA">
                                      <p:cBhvr>
                                        <p:cTn id="22" dur="2000" fill="hold"/>
                                        <p:tgtEl>
                                          <p:spTgt spid="11"/>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1" nodeType="clickEffect">
                                  <p:stCondLst>
                                    <p:cond delay="0"/>
                                  </p:stCondLst>
                                  <p:childTnLst>
                                    <p:animMotion origin="layout" path="M -0.27083 -0.19981 L -0.25417 -0.46623 " pathEditMode="relative" rAng="0" ptsTypes="AA">
                                      <p:cBhvr>
                                        <p:cTn id="26" dur="2000" fill="hold"/>
                                        <p:tgtEl>
                                          <p:spTgt spid="11"/>
                                        </p:tgtEl>
                                        <p:attrNameLst>
                                          <p:attrName>ppt_x</p:attrName>
                                          <p:attrName>ppt_y</p:attrName>
                                        </p:attrNameLst>
                                      </p:cBhvr>
                                      <p:rCtr x="800" y="-13300"/>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3"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51" presetClass="entr" presetSubtype="0" fill="hold" grpId="2"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770" decel="100000"/>
                                        <p:tgtEl>
                                          <p:spTgt spid="17"/>
                                        </p:tgtEl>
                                      </p:cBhvr>
                                    </p:animEffect>
                                    <p:animScale>
                                      <p:cBhvr>
                                        <p:cTn id="34" dur="770" decel="100000"/>
                                        <p:tgtEl>
                                          <p:spTgt spid="17"/>
                                        </p:tgtEl>
                                      </p:cBhvr>
                                      <p:from x="10000" y="10000"/>
                                      <p:to x="200000" y="450000"/>
                                    </p:animScale>
                                    <p:animScale>
                                      <p:cBhvr>
                                        <p:cTn id="35" dur="1230" accel="100000" fill="hold">
                                          <p:stCondLst>
                                            <p:cond delay="770"/>
                                          </p:stCondLst>
                                        </p:cTn>
                                        <p:tgtEl>
                                          <p:spTgt spid="17"/>
                                        </p:tgtEl>
                                      </p:cBhvr>
                                      <p:from x="200000" y="450000"/>
                                      <p:to x="100000" y="100000"/>
                                    </p:animScale>
                                    <p:set>
                                      <p:cBhvr>
                                        <p:cTn id="36" dur="770" fill="hold"/>
                                        <p:tgtEl>
                                          <p:spTgt spid="17"/>
                                        </p:tgtEl>
                                        <p:attrNameLst>
                                          <p:attrName>ppt_x</p:attrName>
                                        </p:attrNameLst>
                                      </p:cBhvr>
                                      <p:to>
                                        <p:strVal val="(0.5)"/>
                                      </p:to>
                                    </p:set>
                                    <p:anim from="(0.5)" to="(#ppt_x)" calcmode="lin" valueType="num">
                                      <p:cBhvr>
                                        <p:cTn id="37" dur="1230" accel="100000" fill="hold">
                                          <p:stCondLst>
                                            <p:cond delay="770"/>
                                          </p:stCondLst>
                                        </p:cTn>
                                        <p:tgtEl>
                                          <p:spTgt spid="17"/>
                                        </p:tgtEl>
                                        <p:attrNameLst>
                                          <p:attrName>ppt_x</p:attrName>
                                        </p:attrNameLst>
                                      </p:cBhvr>
                                    </p:anim>
                                    <p:set>
                                      <p:cBhvr>
                                        <p:cTn id="38" dur="770" fill="hold"/>
                                        <p:tgtEl>
                                          <p:spTgt spid="17"/>
                                        </p:tgtEl>
                                        <p:attrNameLst>
                                          <p:attrName>ppt_y</p:attrName>
                                        </p:attrNameLst>
                                      </p:cBhvr>
                                      <p:to>
                                        <p:strVal val="(#ppt_y+0.4)"/>
                                      </p:to>
                                    </p:set>
                                    <p:anim from="(#ppt_y+0.4)" to="(#ppt_y)" calcmode="lin" valueType="num">
                                      <p:cBhvr>
                                        <p:cTn id="39" dur="1230" accel="100000" fill="hold">
                                          <p:stCondLst>
                                            <p:cond delay="770"/>
                                          </p:stCondLst>
                                        </p:cTn>
                                        <p:tgtEl>
                                          <p:spTgt spid="17"/>
                                        </p:tgtEl>
                                        <p:attrNameLst>
                                          <p:attrName>ppt_y</p:attrName>
                                        </p:attrNameLst>
                                      </p:cBhvr>
                                    </p:anim>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0" nodeType="clickEffect">
                                  <p:stCondLst>
                                    <p:cond delay="0"/>
                                  </p:stCondLst>
                                  <p:childTnLst>
                                    <p:animMotion origin="layout" path="M -0.00417 1.68363E-6 L 0.26666 -0.09991 " pathEditMode="relative" rAng="0" ptsTypes="AA">
                                      <p:cBhvr>
                                        <p:cTn id="43" dur="2000" fill="hold"/>
                                        <p:tgtEl>
                                          <p:spTgt spid="17"/>
                                        </p:tgtEl>
                                        <p:attrNameLst>
                                          <p:attrName>ppt_x</p:attrName>
                                          <p:attrName>ppt_y</p:attrName>
                                        </p:attrNameLst>
                                      </p:cBhvr>
                                      <p:rCtr x="13500" y="-5000"/>
                                    </p:animMotion>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1" nodeType="clickEffect">
                                  <p:stCondLst>
                                    <p:cond delay="0"/>
                                  </p:stCondLst>
                                  <p:childTnLst>
                                    <p:animMotion origin="layout" path="M 0.26667 -0.09991 L 0.53333 0.12211 " pathEditMode="relative" rAng="0" ptsTypes="AA">
                                      <p:cBhvr>
                                        <p:cTn id="47" dur="2000" fill="hold"/>
                                        <p:tgtEl>
                                          <p:spTgt spid="17"/>
                                        </p:tgtEl>
                                        <p:attrNameLst>
                                          <p:attrName>ppt_x</p:attrName>
                                          <p:attrName>ppt_y</p:attrName>
                                        </p:attrNameLst>
                                      </p:cBhvr>
                                      <p:rCtr x="13300" y="11100"/>
                                    </p:animMotion>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3" nodeType="clickEffect">
                                  <p:stCondLst>
                                    <p:cond delay="0"/>
                                  </p:stCondLst>
                                  <p:childTnLst>
                                    <p:set>
                                      <p:cBhvr>
                                        <p:cTn id="51" dur="1" fill="hold">
                                          <p:stCondLst>
                                            <p:cond delay="0"/>
                                          </p:stCondLst>
                                        </p:cTn>
                                        <p:tgtEl>
                                          <p:spTgt spid="17"/>
                                        </p:tgtEl>
                                        <p:attrNameLst>
                                          <p:attrName>style.visibility</p:attrName>
                                        </p:attrNameLst>
                                      </p:cBhvr>
                                      <p:to>
                                        <p:strVal val="hidden"/>
                                      </p:to>
                                    </p:set>
                                  </p:childTnLst>
                                </p:cTn>
                              </p:par>
                              <p:par>
                                <p:cTn id="52" presetID="51" presetClass="entr" presetSubtype="0" fill="hold" grpId="2"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770" decel="100000"/>
                                        <p:tgtEl>
                                          <p:spTgt spid="18"/>
                                        </p:tgtEl>
                                      </p:cBhvr>
                                    </p:animEffect>
                                    <p:animScale>
                                      <p:cBhvr>
                                        <p:cTn id="55" dur="770" decel="100000"/>
                                        <p:tgtEl>
                                          <p:spTgt spid="18"/>
                                        </p:tgtEl>
                                      </p:cBhvr>
                                      <p:from x="10000" y="10000"/>
                                      <p:to x="200000" y="450000"/>
                                    </p:animScale>
                                    <p:animScale>
                                      <p:cBhvr>
                                        <p:cTn id="56" dur="1230" accel="100000" fill="hold">
                                          <p:stCondLst>
                                            <p:cond delay="770"/>
                                          </p:stCondLst>
                                        </p:cTn>
                                        <p:tgtEl>
                                          <p:spTgt spid="18"/>
                                        </p:tgtEl>
                                      </p:cBhvr>
                                      <p:from x="200000" y="450000"/>
                                      <p:to x="100000" y="100000"/>
                                    </p:animScale>
                                    <p:set>
                                      <p:cBhvr>
                                        <p:cTn id="57" dur="770" fill="hold"/>
                                        <p:tgtEl>
                                          <p:spTgt spid="18"/>
                                        </p:tgtEl>
                                        <p:attrNameLst>
                                          <p:attrName>ppt_x</p:attrName>
                                        </p:attrNameLst>
                                      </p:cBhvr>
                                      <p:to>
                                        <p:strVal val="(0.5)"/>
                                      </p:to>
                                    </p:set>
                                    <p:anim from="(0.5)" to="(#ppt_x)" calcmode="lin" valueType="num">
                                      <p:cBhvr>
                                        <p:cTn id="58" dur="1230" accel="100000" fill="hold">
                                          <p:stCondLst>
                                            <p:cond delay="770"/>
                                          </p:stCondLst>
                                        </p:cTn>
                                        <p:tgtEl>
                                          <p:spTgt spid="18"/>
                                        </p:tgtEl>
                                        <p:attrNameLst>
                                          <p:attrName>ppt_x</p:attrName>
                                        </p:attrNameLst>
                                      </p:cBhvr>
                                    </p:anim>
                                    <p:set>
                                      <p:cBhvr>
                                        <p:cTn id="59" dur="770" fill="hold"/>
                                        <p:tgtEl>
                                          <p:spTgt spid="18"/>
                                        </p:tgtEl>
                                        <p:attrNameLst>
                                          <p:attrName>ppt_y</p:attrName>
                                        </p:attrNameLst>
                                      </p:cBhvr>
                                      <p:to>
                                        <p:strVal val="(#ppt_y+0.4)"/>
                                      </p:to>
                                    </p:set>
                                    <p:anim from="(#ppt_y+0.4)" to="(#ppt_y)" calcmode="lin" valueType="num">
                                      <p:cBhvr>
                                        <p:cTn id="60" dur="1230" accel="100000" fill="hold">
                                          <p:stCondLst>
                                            <p:cond delay="770"/>
                                          </p:stCondLst>
                                        </p:cTn>
                                        <p:tgtEl>
                                          <p:spTgt spid="18"/>
                                        </p:tgtEl>
                                        <p:attrNameLst>
                                          <p:attrName>ppt_y</p:attrName>
                                        </p:attrNameLst>
                                      </p:cBhvr>
                                    </p:anim>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0" nodeType="clickEffect">
                                  <p:stCondLst>
                                    <p:cond delay="0"/>
                                  </p:stCondLst>
                                  <p:childTnLst>
                                    <p:animMotion origin="layout" path="M 0.01667 -0.02222 L -0.2375 -0.26667 " pathEditMode="relative" rAng="0" ptsTypes="AA">
                                      <p:cBhvr>
                                        <p:cTn id="64" dur="2000" fill="hold"/>
                                        <p:tgtEl>
                                          <p:spTgt spid="18"/>
                                        </p:tgtEl>
                                        <p:attrNameLst>
                                          <p:attrName>ppt_x</p:attrName>
                                          <p:attrName>ppt_y</p:attrName>
                                        </p:attrNameLst>
                                      </p:cBhvr>
                                      <p:rCtr x="-12700" y="-12200"/>
                                    </p:animMotion>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grpId="1" nodeType="clickEffect">
                                  <p:stCondLst>
                                    <p:cond delay="0"/>
                                  </p:stCondLst>
                                  <p:childTnLst>
                                    <p:animMotion origin="layout" path="M -0.25 -0.24445 L -0.55 -0.12223 " pathEditMode="relative" rAng="0" ptsTypes="AA">
                                      <p:cBhvr>
                                        <p:cTn id="68" dur="2000" fill="hold"/>
                                        <p:tgtEl>
                                          <p:spTgt spid="18"/>
                                        </p:tgtEl>
                                        <p:attrNameLst>
                                          <p:attrName>ppt_x</p:attrName>
                                          <p:attrName>ppt_y</p:attrName>
                                        </p:attrNameLst>
                                      </p:cBhvr>
                                      <p:rCtr x="-15000" y="6100"/>
                                    </p:animMotion>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3"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par>
                                <p:cTn id="73" presetID="51" presetClass="entr" presetSubtype="0" fill="hold" grpId="2"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770" decel="100000"/>
                                        <p:tgtEl>
                                          <p:spTgt spid="20"/>
                                        </p:tgtEl>
                                      </p:cBhvr>
                                    </p:animEffect>
                                    <p:animScale>
                                      <p:cBhvr>
                                        <p:cTn id="76" dur="770" decel="100000"/>
                                        <p:tgtEl>
                                          <p:spTgt spid="20"/>
                                        </p:tgtEl>
                                      </p:cBhvr>
                                      <p:from x="10000" y="10000"/>
                                      <p:to x="200000" y="450000"/>
                                    </p:animScale>
                                    <p:animScale>
                                      <p:cBhvr>
                                        <p:cTn id="77" dur="1230" accel="100000" fill="hold">
                                          <p:stCondLst>
                                            <p:cond delay="770"/>
                                          </p:stCondLst>
                                        </p:cTn>
                                        <p:tgtEl>
                                          <p:spTgt spid="20"/>
                                        </p:tgtEl>
                                      </p:cBhvr>
                                      <p:from x="200000" y="450000"/>
                                      <p:to x="100000" y="100000"/>
                                    </p:animScale>
                                    <p:set>
                                      <p:cBhvr>
                                        <p:cTn id="78" dur="770" fill="hold"/>
                                        <p:tgtEl>
                                          <p:spTgt spid="20"/>
                                        </p:tgtEl>
                                        <p:attrNameLst>
                                          <p:attrName>ppt_x</p:attrName>
                                        </p:attrNameLst>
                                      </p:cBhvr>
                                      <p:to>
                                        <p:strVal val="(0.5)"/>
                                      </p:to>
                                    </p:set>
                                    <p:anim from="(0.5)" to="(#ppt_x)" calcmode="lin" valueType="num">
                                      <p:cBhvr>
                                        <p:cTn id="79" dur="1230" accel="100000" fill="hold">
                                          <p:stCondLst>
                                            <p:cond delay="770"/>
                                          </p:stCondLst>
                                        </p:cTn>
                                        <p:tgtEl>
                                          <p:spTgt spid="20"/>
                                        </p:tgtEl>
                                        <p:attrNameLst>
                                          <p:attrName>ppt_x</p:attrName>
                                        </p:attrNameLst>
                                      </p:cBhvr>
                                    </p:anim>
                                    <p:set>
                                      <p:cBhvr>
                                        <p:cTn id="80" dur="770" fill="hold"/>
                                        <p:tgtEl>
                                          <p:spTgt spid="20"/>
                                        </p:tgtEl>
                                        <p:attrNameLst>
                                          <p:attrName>ppt_y</p:attrName>
                                        </p:attrNameLst>
                                      </p:cBhvr>
                                      <p:to>
                                        <p:strVal val="(#ppt_y+0.4)"/>
                                      </p:to>
                                    </p:set>
                                    <p:anim from="(#ppt_y+0.4)" to="(#ppt_y)" calcmode="lin" valueType="num">
                                      <p:cBhvr>
                                        <p:cTn id="81" dur="1230" accel="100000" fill="hold">
                                          <p:stCondLst>
                                            <p:cond delay="770"/>
                                          </p:stCondLst>
                                        </p:cTn>
                                        <p:tgtEl>
                                          <p:spTgt spid="20"/>
                                        </p:tgtEl>
                                        <p:attrNameLst>
                                          <p:attrName>ppt_y</p:attrName>
                                        </p:attrNameLst>
                                      </p:cBhvr>
                                    </p:anim>
                                  </p:childTnLst>
                                </p:cTn>
                              </p:par>
                            </p:childTnLst>
                          </p:cTn>
                        </p:par>
                      </p:childTnLst>
                    </p:cTn>
                  </p:par>
                  <p:par>
                    <p:cTn id="82" fill="hold">
                      <p:stCondLst>
                        <p:cond delay="indefinite"/>
                      </p:stCondLst>
                      <p:childTnLst>
                        <p:par>
                          <p:cTn id="83" fill="hold">
                            <p:stCondLst>
                              <p:cond delay="0"/>
                            </p:stCondLst>
                            <p:childTnLst>
                              <p:par>
                                <p:cTn id="84" presetID="0" presetClass="path" presetSubtype="0" accel="50000" decel="50000" fill="hold" grpId="0" nodeType="clickEffect">
                                  <p:stCondLst>
                                    <p:cond delay="0"/>
                                  </p:stCondLst>
                                  <p:childTnLst>
                                    <p:animMotion origin="layout" path="M -0.00417 -4.44444E-6 L -0.01667 0.27778 " pathEditMode="relative" rAng="0" ptsTypes="AA">
                                      <p:cBhvr>
                                        <p:cTn id="85" dur="2000" fill="hold"/>
                                        <p:tgtEl>
                                          <p:spTgt spid="20"/>
                                        </p:tgtEl>
                                        <p:attrNameLst>
                                          <p:attrName>ppt_x</p:attrName>
                                          <p:attrName>ppt_y</p:attrName>
                                        </p:attrNameLst>
                                      </p:cBhvr>
                                      <p:rCtr x="-600" y="13900"/>
                                    </p:animMotion>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grpId="1" nodeType="clickEffect">
                                  <p:stCondLst>
                                    <p:cond delay="0"/>
                                  </p:stCondLst>
                                  <p:childTnLst>
                                    <p:animMotion origin="layout" path="M -0.01667 0.25556 L 0.25417 0.46667 " pathEditMode="relative" rAng="0" ptsTypes="AA">
                                      <p:cBhvr>
                                        <p:cTn id="89" dur="2000" fill="hold"/>
                                        <p:tgtEl>
                                          <p:spTgt spid="20"/>
                                        </p:tgtEl>
                                        <p:attrNameLst>
                                          <p:attrName>ppt_x</p:attrName>
                                          <p:attrName>ppt_y</p:attrName>
                                        </p:attrNameLst>
                                      </p:cBhvr>
                                      <p:rCtr x="13500" y="10600"/>
                                    </p:animMotion>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3" nodeType="clickEffect">
                                  <p:stCondLst>
                                    <p:cond delay="0"/>
                                  </p:stCondLst>
                                  <p:childTnLst>
                                    <p:set>
                                      <p:cBhvr>
                                        <p:cTn id="93"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3" animBg="1"/>
      <p:bldP spid="17" grpId="0" animBg="1"/>
      <p:bldP spid="17" grpId="1" animBg="1"/>
      <p:bldP spid="17" grpId="2" animBg="1"/>
      <p:bldP spid="17" grpId="3" animBg="1"/>
      <p:bldP spid="18" grpId="0" animBg="1"/>
      <p:bldP spid="18" grpId="1" animBg="1"/>
      <p:bldP spid="18" grpId="2" animBg="1"/>
      <p:bldP spid="18" grpId="3" animBg="1"/>
      <p:bldP spid="20" grpId="0" animBg="1"/>
      <p:bldP spid="20" grpId="1" animBg="1"/>
      <p:bldP spid="20" grpId="2" animBg="1"/>
      <p:bldP spid="20" grpId="3"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21</a:t>
            </a:fld>
            <a:endParaRPr lang="en-US" smtClean="0"/>
          </a:p>
        </p:txBody>
      </p:sp>
      <p:sp>
        <p:nvSpPr>
          <p:cNvPr id="22532" name="Rectangle 2"/>
          <p:cNvSpPr>
            <a:spLocks noGrp="1" noChangeArrowheads="1"/>
          </p:cNvSpPr>
          <p:nvPr>
            <p:ph type="title"/>
          </p:nvPr>
        </p:nvSpPr>
        <p:spPr/>
        <p:txBody>
          <a:bodyPr/>
          <a:lstStyle/>
          <a:p>
            <a:pPr algn="r" rtl="1" eaLnBrk="1" hangingPunct="1"/>
            <a:r>
              <a:rPr lang="en-US" sz="3200" b="0" smtClean="0">
                <a:latin typeface="Times New Roman" pitchFamily="18" charset="0"/>
                <a:cs typeface="Times New Roman" pitchFamily="18" charset="0"/>
              </a:rPr>
              <a:t>NAT</a:t>
            </a:r>
            <a:endParaRPr lang="en-US" smtClean="0">
              <a:latin typeface="Times New Roman" pitchFamily="18" charset="0"/>
              <a:cs typeface="Times New Roman" pitchFamily="18" charset="0"/>
            </a:endParaRPr>
          </a:p>
        </p:txBody>
      </p:sp>
      <p:sp>
        <p:nvSpPr>
          <p:cNvPr id="22533" name="Rectangle 3"/>
          <p:cNvSpPr>
            <a:spLocks noGrp="1" noChangeArrowheads="1"/>
          </p:cNvSpPr>
          <p:nvPr>
            <p:ph type="body" idx="1"/>
          </p:nvPr>
        </p:nvSpPr>
        <p:spPr/>
        <p:txBody>
          <a:bodyPr/>
          <a:lstStyle/>
          <a:p>
            <a:pPr algn="just" rtl="1" eaLnBrk="1" hangingPunct="1">
              <a:lnSpc>
                <a:spcPct val="130000"/>
              </a:lnSpc>
            </a:pPr>
            <a:r>
              <a:rPr lang="fa-IR" sz="2400" b="0" dirty="0" smtClean="0">
                <a:solidFill>
                  <a:srgbClr val="02040A"/>
                </a:solidFill>
                <a:cs typeface="B Mitra" pitchFamily="2" charset="-78"/>
              </a:rPr>
              <a:t>به </a:t>
            </a:r>
            <a:r>
              <a:rPr lang="fa-IR" sz="2400" b="0" dirty="0" smtClean="0">
                <a:solidFill>
                  <a:srgbClr val="02040A"/>
                </a:solidFill>
                <a:latin typeface="Times New Roman" pitchFamily="18" charset="0"/>
                <a:cs typeface="B Mitra" pitchFamily="2" charset="-78"/>
              </a:rPr>
              <a:t>صورت سخت افزاری و یا نرم افزاری برروی مسیریاب و یا </a:t>
            </a:r>
            <a:r>
              <a:rPr lang="en-US" sz="2000" b="0" dirty="0" smtClean="0">
                <a:solidFill>
                  <a:srgbClr val="02040A"/>
                </a:solidFill>
                <a:latin typeface="Times New Roman" pitchFamily="18" charset="0"/>
                <a:cs typeface="B Mitra" pitchFamily="2" charset="-78"/>
              </a:rPr>
              <a:t>Firewall</a:t>
            </a:r>
            <a:r>
              <a:rPr lang="fa-IR" sz="2400" b="0" dirty="0" smtClean="0">
                <a:solidFill>
                  <a:srgbClr val="02040A"/>
                </a:solidFill>
                <a:latin typeface="Times New Roman" pitchFamily="18" charset="0"/>
                <a:cs typeface="B Mitra" pitchFamily="2" charset="-78"/>
              </a:rPr>
              <a:t> قرار می‌گیرد.</a:t>
            </a:r>
            <a:endParaRPr lang="en-US" sz="2400" b="0" dirty="0" smtClean="0">
              <a:solidFill>
                <a:srgbClr val="02040A"/>
              </a:solidFill>
              <a:latin typeface="Times New Roman" pitchFamily="18" charset="0"/>
              <a:cs typeface="B Mitra" pitchFamily="2" charset="-78"/>
            </a:endParaRPr>
          </a:p>
          <a:p>
            <a:pPr algn="just" rtl="1" eaLnBrk="1" hangingPunct="1">
              <a:lnSpc>
                <a:spcPct val="130000"/>
              </a:lnSpc>
            </a:pPr>
            <a:r>
              <a:rPr lang="fa-IR" sz="2400" b="0" dirty="0" smtClean="0">
                <a:solidFill>
                  <a:srgbClr val="02040A"/>
                </a:solidFill>
                <a:latin typeface="Times New Roman" pitchFamily="18" charset="0"/>
                <a:cs typeface="B Mitra" pitchFamily="2" charset="-78"/>
              </a:rPr>
              <a:t>وظیفه آن ترجمه آدرس خصوصی </a:t>
            </a:r>
            <a:r>
              <a:rPr lang="en-US" sz="2000" b="0" dirty="0" smtClean="0">
                <a:solidFill>
                  <a:srgbClr val="02040A"/>
                </a:solidFill>
                <a:latin typeface="Times New Roman" pitchFamily="18" charset="0"/>
                <a:cs typeface="B Mitra" pitchFamily="2" charset="-78"/>
              </a:rPr>
              <a:t>Host</a:t>
            </a:r>
            <a:r>
              <a:rPr lang="fa-IR" sz="2400" b="0" dirty="0" smtClean="0">
                <a:solidFill>
                  <a:srgbClr val="02040A"/>
                </a:solidFill>
                <a:latin typeface="Times New Roman" pitchFamily="18" charset="0"/>
                <a:cs typeface="B Mitra" pitchFamily="2" charset="-78"/>
              </a:rPr>
              <a:t>های موجود در شبکه به آدرس رسمی‌ شبکه است.</a:t>
            </a:r>
          </a:p>
          <a:p>
            <a:pPr algn="just" rtl="1" eaLnBrk="1" hangingPunct="1">
              <a:lnSpc>
                <a:spcPct val="130000"/>
              </a:lnSpc>
            </a:pPr>
            <a:r>
              <a:rPr lang="fa-IR" sz="2400" b="0" dirty="0" smtClean="0">
                <a:solidFill>
                  <a:srgbClr val="02040A"/>
                </a:solidFill>
                <a:latin typeface="Times New Roman" pitchFamily="18" charset="0"/>
                <a:cs typeface="B Mitra" pitchFamily="2" charset="-78"/>
              </a:rPr>
              <a:t>مزایای ترجمه آدرس:</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بسیاری از ارتباطات داده در درون شبکه صورت می‌پذیرد و درصد کمی ‌از آن‌ها</a:t>
            </a:r>
            <a:r>
              <a:rPr lang="fa-IR" sz="2000" b="1" dirty="0" smtClean="0">
                <a:solidFill>
                  <a:srgbClr val="02040A"/>
                </a:solidFill>
                <a:latin typeface="Times New Roman" pitchFamily="18" charset="0"/>
                <a:cs typeface="B Mitra" pitchFamily="2" charset="-78"/>
              </a:rPr>
              <a:t> </a:t>
            </a:r>
            <a:r>
              <a:rPr lang="fa-IR" sz="2000" dirty="0" smtClean="0">
                <a:solidFill>
                  <a:srgbClr val="02040A"/>
                </a:solidFill>
                <a:latin typeface="Times New Roman" pitchFamily="18" charset="0"/>
                <a:cs typeface="B Mitra" pitchFamily="2" charset="-78"/>
              </a:rPr>
              <a:t>به ‌اینترنت ارسال می‌شود. پس می‌توان مجوز تعداد آدرس‌های رسمی‌کمتری نسبت به کامپیوترهای موجود در سازمان را گرفت.</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امنیت شبکه‌های خصوصی را بالا می‌برد.</a:t>
            </a:r>
          </a:p>
          <a:p>
            <a:pPr algn="just" rtl="1" eaLnBrk="1" hangingPunct="1">
              <a:lnSpc>
                <a:spcPct val="130000"/>
              </a:lnSpc>
            </a:pPr>
            <a:r>
              <a:rPr lang="fa-IR" sz="2400" b="0" dirty="0" smtClean="0">
                <a:solidFill>
                  <a:srgbClr val="02040A"/>
                </a:solidFill>
                <a:latin typeface="Times New Roman" pitchFamily="18" charset="0"/>
                <a:cs typeface="B Mitra" pitchFamily="2" charset="-78"/>
              </a:rPr>
              <a:t>معایب:</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افزودن سخت افزار و یا نرم افزار </a:t>
            </a:r>
            <a:r>
              <a:rPr lang="en-US" sz="2000" dirty="0" smtClean="0">
                <a:solidFill>
                  <a:srgbClr val="02040A"/>
                </a:solidFill>
                <a:latin typeface="Times New Roman" pitchFamily="18" charset="0"/>
                <a:cs typeface="B Mitra" pitchFamily="2" charset="-78"/>
              </a:rPr>
              <a:t>NAT</a:t>
            </a:r>
            <a:r>
              <a:rPr lang="fa-IR" sz="2000" dirty="0" smtClean="0">
                <a:solidFill>
                  <a:srgbClr val="02040A"/>
                </a:solidFill>
                <a:latin typeface="Times New Roman" pitchFamily="18" charset="0"/>
                <a:cs typeface="B Mitra" pitchFamily="2" charset="-78"/>
              </a:rPr>
              <a:t> به شبکه هزینه در پی دارد.</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ترجمه آدرس سربار اضافی به پردازش هر دیتاگرام تحمیل می‌کند.</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مسیریاب‌ها آدرس‌های </a:t>
            </a:r>
            <a:r>
              <a:rPr lang="en-US" sz="2000" dirty="0" smtClean="0">
                <a:solidFill>
                  <a:srgbClr val="02040A"/>
                </a:solidFill>
                <a:latin typeface="Times New Roman" pitchFamily="18" charset="0"/>
                <a:cs typeface="B Mitra" pitchFamily="2" charset="-78"/>
              </a:rPr>
              <a:t>IP</a:t>
            </a:r>
            <a:r>
              <a:rPr lang="fa-IR" sz="2000" dirty="0" smtClean="0">
                <a:solidFill>
                  <a:srgbClr val="02040A"/>
                </a:solidFill>
                <a:latin typeface="Times New Roman" pitchFamily="18" charset="0"/>
                <a:cs typeface="B Mitra" pitchFamily="2" charset="-78"/>
              </a:rPr>
              <a:t> را در دیتاگرام تغییر نمی‌دهند. در حالی که </a:t>
            </a:r>
            <a:r>
              <a:rPr lang="en-US" sz="2000" dirty="0" smtClean="0">
                <a:solidFill>
                  <a:srgbClr val="02040A"/>
                </a:solidFill>
                <a:latin typeface="Times New Roman" pitchFamily="18" charset="0"/>
                <a:cs typeface="B Mitra" pitchFamily="2" charset="-78"/>
              </a:rPr>
              <a:t>NAT</a:t>
            </a:r>
            <a:r>
              <a:rPr lang="fa-IR" sz="2000" dirty="0" smtClean="0">
                <a:solidFill>
                  <a:srgbClr val="02040A"/>
                </a:solidFill>
                <a:latin typeface="Times New Roman" pitchFamily="18" charset="0"/>
                <a:cs typeface="B Mitra" pitchFamily="2" charset="-78"/>
              </a:rPr>
              <a:t> باید‌ این کار را انجام دهد.‌ این امر ممکن است منجر به ناپایداری گردد.</a:t>
            </a: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smtClean="0"/>
              <a:t>Company  Logo</a:t>
            </a:r>
          </a:p>
        </p:txBody>
      </p:sp>
      <p:sp>
        <p:nvSpPr>
          <p:cNvPr id="27651" name="Slide Number Placeholder 4"/>
          <p:cNvSpPr>
            <a:spLocks noGrp="1"/>
          </p:cNvSpPr>
          <p:nvPr>
            <p:ph type="sldNum" sz="quarter" idx="11"/>
          </p:nvPr>
        </p:nvSpPr>
        <p:spPr>
          <a:noFill/>
        </p:spPr>
        <p:txBody>
          <a:bodyPr/>
          <a:lstStyle/>
          <a:p>
            <a:fld id="{8BF6DDE7-49BC-42EC-89A1-E003B8C6542D}" type="slidenum">
              <a:rPr lang="en-US" smtClean="0"/>
              <a:pPr/>
              <a:t>22</a:t>
            </a:fld>
            <a:endParaRPr lang="en-US" smtClean="0"/>
          </a:p>
        </p:txBody>
      </p:sp>
      <p:sp>
        <p:nvSpPr>
          <p:cNvPr id="27652" name="Rectangle 2"/>
          <p:cNvSpPr>
            <a:spLocks noGrp="1" noChangeArrowheads="1"/>
          </p:cNvSpPr>
          <p:nvPr>
            <p:ph type="title"/>
          </p:nvPr>
        </p:nvSpPr>
        <p:spPr/>
        <p:txBody>
          <a:bodyPr/>
          <a:lstStyle/>
          <a:p>
            <a:pPr algn="r" rtl="1" eaLnBrk="1" hangingPunct="1"/>
            <a:r>
              <a:rPr lang="en-US" sz="3200" smtClean="0">
                <a:latin typeface="Times New Roman" pitchFamily="18" charset="0"/>
                <a:cs typeface="Times New Roman" pitchFamily="18" charset="0"/>
              </a:rPr>
              <a:t>DHCP</a:t>
            </a:r>
          </a:p>
        </p:txBody>
      </p:sp>
      <p:sp>
        <p:nvSpPr>
          <p:cNvPr id="27653" name="Rectangle 3"/>
          <p:cNvSpPr>
            <a:spLocks noGrp="1" noChangeArrowheads="1"/>
          </p:cNvSpPr>
          <p:nvPr>
            <p:ph type="body" idx="1"/>
          </p:nvPr>
        </p:nvSpPr>
        <p:spPr/>
        <p:txBody>
          <a:bodyPr/>
          <a:lstStyle/>
          <a:p>
            <a:pPr algn="just" rtl="1" eaLnBrk="1" hangingPunct="1">
              <a:lnSpc>
                <a:spcPct val="130000"/>
              </a:lnSpc>
            </a:pPr>
            <a:r>
              <a:rPr lang="fa-IR" sz="2400" b="0" dirty="0" smtClean="0">
                <a:solidFill>
                  <a:srgbClr val="02040A"/>
                </a:solidFill>
                <a:latin typeface="Times New Roman" pitchFamily="18" charset="0"/>
                <a:cs typeface="B Mitra" pitchFamily="2" charset="-78"/>
              </a:rPr>
              <a:t>سرورهای </a:t>
            </a:r>
            <a:r>
              <a:rPr lang="en-US" sz="2000" b="0" dirty="0" smtClean="0">
                <a:solidFill>
                  <a:srgbClr val="02040A"/>
                </a:solidFill>
                <a:latin typeface="Times New Roman" pitchFamily="18" charset="0"/>
                <a:cs typeface="B Mitra" pitchFamily="2" charset="-78"/>
              </a:rPr>
              <a:t>DHCP</a:t>
            </a:r>
            <a:r>
              <a:rPr lang="fa-IR" sz="2400" b="0" dirty="0" smtClean="0">
                <a:solidFill>
                  <a:srgbClr val="02040A"/>
                </a:solidFill>
                <a:latin typeface="Times New Roman" pitchFamily="18" charset="0"/>
                <a:cs typeface="B Mitra" pitchFamily="2" charset="-78"/>
              </a:rPr>
              <a:t> این امکان را به وجود می آورند که مدیر شبکه بتواند از یک نقطه مرکزی پیکربندی </a:t>
            </a:r>
            <a:r>
              <a:rPr lang="en-US" sz="2000" b="0" dirty="0" smtClean="0">
                <a:solidFill>
                  <a:srgbClr val="02040A"/>
                </a:solidFill>
                <a:latin typeface="Times New Roman" pitchFamily="18" charset="0"/>
                <a:cs typeface="B Mitra" pitchFamily="2" charset="-78"/>
              </a:rPr>
              <a:t>TCP/IP</a:t>
            </a:r>
            <a:r>
              <a:rPr lang="fa-IR" sz="2400" b="0" dirty="0" smtClean="0">
                <a:solidFill>
                  <a:srgbClr val="02040A"/>
                </a:solidFill>
                <a:latin typeface="Times New Roman" pitchFamily="18" charset="0"/>
                <a:cs typeface="B Mitra" pitchFamily="2" charset="-78"/>
              </a:rPr>
              <a:t> را در سطح شبکه کنترل کند.</a:t>
            </a:r>
          </a:p>
          <a:p>
            <a:pPr algn="just" rtl="1" eaLnBrk="1" hangingPunct="1">
              <a:lnSpc>
                <a:spcPct val="130000"/>
              </a:lnSpc>
            </a:pPr>
            <a:r>
              <a:rPr lang="fa-IR" sz="2400" b="0" dirty="0" smtClean="0">
                <a:solidFill>
                  <a:srgbClr val="02040A"/>
                </a:solidFill>
                <a:latin typeface="Times New Roman" pitchFamily="18" charset="0"/>
                <a:cs typeface="B Mitra" pitchFamily="2" charset="-78"/>
              </a:rPr>
              <a:t>سرورهای </a:t>
            </a:r>
            <a:r>
              <a:rPr lang="en-US" sz="2000" b="0" dirty="0" smtClean="0">
                <a:solidFill>
                  <a:srgbClr val="02040A"/>
                </a:solidFill>
                <a:latin typeface="Times New Roman" pitchFamily="18" charset="0"/>
                <a:cs typeface="B Mitra" pitchFamily="2" charset="-78"/>
              </a:rPr>
              <a:t>DHCP</a:t>
            </a:r>
            <a:r>
              <a:rPr lang="en-US" sz="2400" b="0" dirty="0" smtClean="0">
                <a:solidFill>
                  <a:srgbClr val="02040A"/>
                </a:solidFill>
                <a:latin typeface="Times New Roman" pitchFamily="18" charset="0"/>
                <a:cs typeface="B Mitra" pitchFamily="2" charset="-78"/>
              </a:rPr>
              <a:t> </a:t>
            </a:r>
            <a:r>
              <a:rPr lang="fa-IR" sz="2400" b="0" dirty="0" smtClean="0">
                <a:solidFill>
                  <a:srgbClr val="02040A"/>
                </a:solidFill>
                <a:latin typeface="Times New Roman" pitchFamily="18" charset="0"/>
                <a:cs typeface="B Mitra" pitchFamily="2" charset="-78"/>
              </a:rPr>
              <a:t> همچنین کاربر نهایی را از انجام عملیات پیکربندی  آسوده می کنند.</a:t>
            </a:r>
          </a:p>
          <a:p>
            <a:pPr algn="just" rtl="1" eaLnBrk="1" hangingPunct="1">
              <a:lnSpc>
                <a:spcPct val="130000"/>
              </a:lnSpc>
            </a:pPr>
            <a:r>
              <a:rPr lang="fa-IR" sz="2400" b="0" dirty="0" smtClean="0">
                <a:solidFill>
                  <a:srgbClr val="02040A"/>
                </a:solidFill>
                <a:latin typeface="Times New Roman" pitchFamily="18" charset="0"/>
                <a:cs typeface="B Mitra" pitchFamily="2" charset="-78"/>
              </a:rPr>
              <a:t>پارامترهای پیکربندی تحت پشتیبانی </a:t>
            </a:r>
            <a:r>
              <a:rPr lang="en-US" sz="2000" b="0" dirty="0" smtClean="0">
                <a:solidFill>
                  <a:srgbClr val="02040A"/>
                </a:solidFill>
                <a:latin typeface="Times New Roman" pitchFamily="18" charset="0"/>
                <a:cs typeface="B Mitra" pitchFamily="2" charset="-78"/>
              </a:rPr>
              <a:t>DHCP</a:t>
            </a:r>
            <a:r>
              <a:rPr lang="fa-IR" sz="2400" b="0" dirty="0" smtClean="0">
                <a:solidFill>
                  <a:srgbClr val="02040A"/>
                </a:solidFill>
                <a:latin typeface="Times New Roman" pitchFamily="18" charset="0"/>
                <a:cs typeface="B Mitra" pitchFamily="2" charset="-78"/>
              </a:rPr>
              <a:t> شامل تمامی موارد ذکر شده در </a:t>
            </a:r>
            <a:r>
              <a:rPr lang="en-US" sz="2000" b="0" dirty="0" smtClean="0">
                <a:solidFill>
                  <a:srgbClr val="02040A"/>
                </a:solidFill>
                <a:latin typeface="Times New Roman" pitchFamily="18" charset="0"/>
                <a:cs typeface="B Mitra" pitchFamily="2" charset="-78"/>
              </a:rPr>
              <a:t>RFC1123</a:t>
            </a:r>
            <a:r>
              <a:rPr lang="fa-IR" sz="2400" b="0" dirty="0" smtClean="0">
                <a:solidFill>
                  <a:srgbClr val="02040A"/>
                </a:solidFill>
                <a:latin typeface="Times New Roman" pitchFamily="18" charset="0"/>
                <a:cs typeface="B Mitra" pitchFamily="2" charset="-78"/>
              </a:rPr>
              <a:t>”نیازمندهای </a:t>
            </a:r>
            <a:r>
              <a:rPr lang="en-US" sz="2000" b="0" dirty="0" smtClean="0">
                <a:solidFill>
                  <a:srgbClr val="02040A"/>
                </a:solidFill>
                <a:latin typeface="Times New Roman" pitchFamily="18" charset="0"/>
                <a:cs typeface="B Mitra" pitchFamily="2" charset="-78"/>
              </a:rPr>
              <a:t>Host</a:t>
            </a:r>
            <a:r>
              <a:rPr lang="fa-IR" sz="2400" b="0" dirty="0" smtClean="0">
                <a:solidFill>
                  <a:srgbClr val="02040A"/>
                </a:solidFill>
                <a:latin typeface="Times New Roman" pitchFamily="18" charset="0"/>
                <a:cs typeface="B Mitra" pitchFamily="2" charset="-78"/>
              </a:rPr>
              <a:t>ها در سطح شبکه” است. </a:t>
            </a:r>
          </a:p>
          <a:p>
            <a:pPr algn="just" rtl="1" eaLnBrk="1" hangingPunct="1">
              <a:lnSpc>
                <a:spcPct val="130000"/>
              </a:lnSpc>
            </a:pPr>
            <a:r>
              <a:rPr lang="fa-IR" sz="2400" b="0" dirty="0" smtClean="0">
                <a:solidFill>
                  <a:srgbClr val="02040A"/>
                </a:solidFill>
                <a:latin typeface="Times New Roman" pitchFamily="18" charset="0"/>
                <a:cs typeface="B Mitra" pitchFamily="2" charset="-78"/>
              </a:rPr>
              <a:t>از میان تمام سرویس های ارائه شده توسط </a:t>
            </a:r>
            <a:r>
              <a:rPr lang="en-US" sz="2000" b="0" dirty="0" smtClean="0">
                <a:solidFill>
                  <a:srgbClr val="02040A"/>
                </a:solidFill>
                <a:latin typeface="Times New Roman" pitchFamily="18" charset="0"/>
                <a:cs typeface="B Mitra" pitchFamily="2" charset="-78"/>
              </a:rPr>
              <a:t>DHCP</a:t>
            </a:r>
            <a:r>
              <a:rPr lang="fa-IR" sz="2400" b="0" dirty="0" smtClean="0">
                <a:solidFill>
                  <a:srgbClr val="02040A"/>
                </a:solidFill>
                <a:latin typeface="Times New Roman" pitchFamily="18" charset="0"/>
                <a:cs typeface="B Mitra" pitchFamily="2" charset="-78"/>
              </a:rPr>
              <a:t>، تخصیص آدرس های </a:t>
            </a:r>
            <a:r>
              <a:rPr lang="en-US" sz="20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به </a:t>
            </a:r>
            <a:r>
              <a:rPr lang="en-US" sz="2000" b="0" dirty="0" smtClean="0">
                <a:solidFill>
                  <a:srgbClr val="02040A"/>
                </a:solidFill>
                <a:latin typeface="Times New Roman" pitchFamily="18" charset="0"/>
                <a:cs typeface="B Mitra" pitchFamily="2" charset="-78"/>
              </a:rPr>
              <a:t>Host</a:t>
            </a:r>
            <a:r>
              <a:rPr lang="fa-IR" sz="2400" b="0" dirty="0" smtClean="0">
                <a:solidFill>
                  <a:srgbClr val="02040A"/>
                </a:solidFill>
                <a:latin typeface="Times New Roman" pitchFamily="18" charset="0"/>
                <a:cs typeface="B Mitra" pitchFamily="2" charset="-78"/>
              </a:rPr>
              <a:t>های شبکه بسیار پرکاربرد است.</a:t>
            </a:r>
          </a:p>
          <a:p>
            <a:pPr algn="just" rtl="1" eaLnBrk="1" hangingPunct="1">
              <a:lnSpc>
                <a:spcPct val="130000"/>
              </a:lnSpc>
            </a:pPr>
            <a:r>
              <a:rPr lang="fa-IR" sz="2400" b="0" dirty="0" smtClean="0">
                <a:solidFill>
                  <a:srgbClr val="02040A"/>
                </a:solidFill>
                <a:latin typeface="Times New Roman" pitchFamily="18" charset="0"/>
                <a:cs typeface="B Mitra" pitchFamily="2" charset="-78"/>
              </a:rPr>
              <a:t>سرور </a:t>
            </a:r>
            <a:r>
              <a:rPr lang="en-US" sz="2000" b="0" dirty="0" smtClean="0">
                <a:solidFill>
                  <a:srgbClr val="02040A"/>
                </a:solidFill>
                <a:latin typeface="Times New Roman" pitchFamily="18" charset="0"/>
                <a:cs typeface="B Mitra" pitchFamily="2" charset="-78"/>
              </a:rPr>
              <a:t>DHCP</a:t>
            </a:r>
            <a:r>
              <a:rPr lang="fa-IR" sz="2400" b="0" dirty="0" smtClean="0">
                <a:solidFill>
                  <a:srgbClr val="02040A"/>
                </a:solidFill>
                <a:latin typeface="Times New Roman" pitchFamily="18" charset="0"/>
                <a:cs typeface="B Mitra" pitchFamily="2" charset="-78"/>
              </a:rPr>
              <a:t> به صورت پویا آدرس های </a:t>
            </a:r>
            <a:r>
              <a:rPr lang="en-US" sz="20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را به </a:t>
            </a:r>
            <a:r>
              <a:rPr lang="en-US" sz="2000" b="0" dirty="0" smtClean="0">
                <a:solidFill>
                  <a:srgbClr val="02040A"/>
                </a:solidFill>
                <a:latin typeface="Times New Roman" pitchFamily="18" charset="0"/>
                <a:cs typeface="B Mitra" pitchFamily="2" charset="-78"/>
              </a:rPr>
              <a:t>Host</a:t>
            </a:r>
            <a:r>
              <a:rPr lang="fa-IR" sz="2400" b="0" dirty="0" smtClean="0">
                <a:solidFill>
                  <a:srgbClr val="02040A"/>
                </a:solidFill>
                <a:latin typeface="Times New Roman" pitchFamily="18" charset="0"/>
                <a:cs typeface="B Mitra" pitchFamily="2" charset="-78"/>
              </a:rPr>
              <a:t>ها در شبکه برای یک زمان مشخص تخصیص می دهد که اصطلاحا به آن </a:t>
            </a:r>
            <a:r>
              <a:rPr lang="en-US" sz="2000" b="0" dirty="0" smtClean="0">
                <a:solidFill>
                  <a:srgbClr val="02040A"/>
                </a:solidFill>
                <a:latin typeface="Times New Roman" pitchFamily="18" charset="0"/>
                <a:cs typeface="B Mitra" pitchFamily="2" charset="-78"/>
              </a:rPr>
              <a:t>Lease</a:t>
            </a:r>
            <a:r>
              <a:rPr lang="fa-IR" sz="2400" b="0" dirty="0" smtClean="0">
                <a:solidFill>
                  <a:srgbClr val="02040A"/>
                </a:solidFill>
                <a:latin typeface="Times New Roman" pitchFamily="18" charset="0"/>
                <a:cs typeface="B Mitra" pitchFamily="2" charset="-78"/>
              </a:rPr>
              <a:t> می گویند.</a:t>
            </a:r>
          </a:p>
          <a:p>
            <a:pPr algn="just" rtl="1" eaLnBrk="1" hangingPunct="1">
              <a:lnSpc>
                <a:spcPct val="130000"/>
              </a:lnSpc>
            </a:pPr>
            <a:endParaRPr lang="en-US" sz="2400" dirty="0" smtClean="0"/>
          </a:p>
        </p:txBody>
      </p:sp>
      <p:sp>
        <p:nvSpPr>
          <p:cNvPr id="27654" name="Text Box 6"/>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extLst>
      <p:ext uri="{BB962C8B-B14F-4D97-AF65-F5344CB8AC3E}">
        <p14:creationId xmlns:p14="http://schemas.microsoft.com/office/powerpoint/2010/main" val="441788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Company  Logo</a:t>
            </a:r>
          </a:p>
        </p:txBody>
      </p:sp>
      <p:sp>
        <p:nvSpPr>
          <p:cNvPr id="28675" name="Slide Number Placeholder 4"/>
          <p:cNvSpPr>
            <a:spLocks noGrp="1"/>
          </p:cNvSpPr>
          <p:nvPr>
            <p:ph type="sldNum" sz="quarter" idx="11"/>
          </p:nvPr>
        </p:nvSpPr>
        <p:spPr>
          <a:noFill/>
        </p:spPr>
        <p:txBody>
          <a:bodyPr/>
          <a:lstStyle/>
          <a:p>
            <a:fld id="{40A2E542-373E-415F-B326-79CFFE5EDE39}" type="slidenum">
              <a:rPr lang="en-US" smtClean="0"/>
              <a:pPr/>
              <a:t>23</a:t>
            </a:fld>
            <a:endParaRPr lang="en-US" smtClean="0"/>
          </a:p>
        </p:txBody>
      </p:sp>
      <p:sp>
        <p:nvSpPr>
          <p:cNvPr id="28676" name="Rectangle 2"/>
          <p:cNvSpPr>
            <a:spLocks noGrp="1" noChangeArrowheads="1"/>
          </p:cNvSpPr>
          <p:nvPr>
            <p:ph type="title"/>
          </p:nvPr>
        </p:nvSpPr>
        <p:spPr/>
        <p:txBody>
          <a:bodyPr/>
          <a:lstStyle/>
          <a:p>
            <a:pPr algn="r" eaLnBrk="1" hangingPunct="1"/>
            <a:r>
              <a:rPr lang="en-US" sz="3200" smtClean="0">
                <a:latin typeface="Times New Roman" pitchFamily="18" charset="0"/>
                <a:cs typeface="Times New Roman" pitchFamily="18" charset="0"/>
              </a:rPr>
              <a:t>DHCP</a:t>
            </a:r>
          </a:p>
        </p:txBody>
      </p:sp>
      <p:sp>
        <p:nvSpPr>
          <p:cNvPr id="28677" name="Rectangle 3"/>
          <p:cNvSpPr>
            <a:spLocks noGrp="1" noChangeArrowheads="1"/>
          </p:cNvSpPr>
          <p:nvPr>
            <p:ph type="body" idx="1"/>
          </p:nvPr>
        </p:nvSpPr>
        <p:spPr/>
        <p:txBody>
          <a:bodyPr/>
          <a:lstStyle/>
          <a:p>
            <a:pPr algn="r" rtl="1" eaLnBrk="1" hangingPunct="1">
              <a:lnSpc>
                <a:spcPct val="120000"/>
              </a:lnSpc>
            </a:pPr>
            <a:r>
              <a:rPr lang="en-US" sz="2000" b="0" dirty="0" smtClean="0">
                <a:solidFill>
                  <a:srgbClr val="02040A"/>
                </a:solidFill>
                <a:latin typeface="Times New Roman" pitchFamily="18" charset="0"/>
                <a:cs typeface="B Mitra" pitchFamily="2" charset="-78"/>
              </a:rPr>
              <a:t>Client</a:t>
            </a:r>
            <a:r>
              <a:rPr lang="fa-IR" b="0" dirty="0" smtClean="0">
                <a:solidFill>
                  <a:srgbClr val="02040A"/>
                </a:solidFill>
                <a:latin typeface="Times New Roman" pitchFamily="18" charset="0"/>
                <a:cs typeface="B Mitra" pitchFamily="2" charset="-78"/>
              </a:rPr>
              <a:t> </a:t>
            </a:r>
            <a:r>
              <a:rPr lang="fa-IR" sz="2400" b="0" dirty="0" smtClean="0">
                <a:solidFill>
                  <a:srgbClr val="02040A"/>
                </a:solidFill>
                <a:latin typeface="Times New Roman" pitchFamily="18" charset="0"/>
                <a:cs typeface="B Nazanin" pitchFamily="2" charset="-78"/>
              </a:rPr>
              <a:t>می تواند تا زمانی که مدت زمان </a:t>
            </a:r>
            <a:r>
              <a:rPr lang="en-US" sz="2000" b="0" dirty="0" smtClean="0">
                <a:solidFill>
                  <a:srgbClr val="02040A"/>
                </a:solidFill>
                <a:latin typeface="Times New Roman" pitchFamily="18" charset="0"/>
                <a:cs typeface="B Nazanin" pitchFamily="2" charset="-78"/>
              </a:rPr>
              <a:t>Lease</a:t>
            </a:r>
            <a:r>
              <a:rPr lang="fa-IR" sz="2400" b="0" dirty="0" smtClean="0">
                <a:solidFill>
                  <a:srgbClr val="02040A"/>
                </a:solidFill>
                <a:latin typeface="Times New Roman" pitchFamily="18" charset="0"/>
                <a:cs typeface="B Nazanin" pitchFamily="2" charset="-78"/>
              </a:rPr>
              <a:t> انقضا نیافته است، آدرس را حفظ کند. اما به محض خاتمه یافتن زمان آدرس، اگر </a:t>
            </a:r>
            <a:r>
              <a:rPr lang="en-US" sz="2000" b="0" dirty="0" smtClean="0">
                <a:solidFill>
                  <a:srgbClr val="02040A"/>
                </a:solidFill>
                <a:latin typeface="Times New Roman" pitchFamily="18" charset="0"/>
                <a:cs typeface="B Nazanin" pitchFamily="2" charset="-78"/>
              </a:rPr>
              <a:t>Client</a:t>
            </a:r>
            <a:r>
              <a:rPr lang="fa-IR" sz="2400" b="0" dirty="0" smtClean="0">
                <a:solidFill>
                  <a:srgbClr val="02040A"/>
                </a:solidFill>
                <a:latin typeface="Times New Roman" pitchFamily="18" charset="0"/>
                <a:cs typeface="B Nazanin" pitchFamily="2" charset="-78"/>
              </a:rPr>
              <a:t> در خواست تمدید برای سرور ارسال نکند، سرور آدرس را باز پس می گیرد.</a:t>
            </a:r>
          </a:p>
          <a:p>
            <a:pPr algn="r" rtl="1" eaLnBrk="1" hangingPunct="1">
              <a:lnSpc>
                <a:spcPct val="120000"/>
              </a:lnSpc>
            </a:pPr>
            <a:r>
              <a:rPr lang="fa-IR" sz="2400" b="0" dirty="0" smtClean="0">
                <a:solidFill>
                  <a:srgbClr val="02040A"/>
                </a:solidFill>
                <a:latin typeface="Times New Roman" pitchFamily="18" charset="0"/>
                <a:cs typeface="B Nazanin" pitchFamily="2" charset="-78"/>
              </a:rPr>
              <a:t>تخصیص آدرس به شکل پویا، مناسب شبکه های گسترده توزیع شده است. در این نوع شبکه ها معمولا میزان تغییرات بالا بوده و مدام سیستم هایی به شبکه اضافه یا از آن خارج می سوند.</a:t>
            </a:r>
          </a:p>
          <a:p>
            <a:pPr algn="r" rtl="1" eaLnBrk="1" hangingPunct="1">
              <a:lnSpc>
                <a:spcPct val="120000"/>
              </a:lnSpc>
            </a:pPr>
            <a:r>
              <a:rPr lang="fa-IR" sz="2400" b="0" dirty="0" smtClean="0">
                <a:solidFill>
                  <a:srgbClr val="02040A"/>
                </a:solidFill>
                <a:latin typeface="Times New Roman" pitchFamily="18" charset="0"/>
                <a:cs typeface="B Nazanin" pitchFamily="2" charset="-78"/>
              </a:rPr>
              <a:t>آدرس های </a:t>
            </a:r>
            <a:r>
              <a:rPr lang="en-US" sz="2000" b="0" dirty="0" smtClean="0">
                <a:solidFill>
                  <a:srgbClr val="02040A"/>
                </a:solidFill>
                <a:latin typeface="Times New Roman" pitchFamily="18" charset="0"/>
                <a:cs typeface="B Nazanin" pitchFamily="2" charset="-78"/>
              </a:rPr>
              <a:t>IP</a:t>
            </a:r>
            <a:r>
              <a:rPr lang="fa-IR" sz="2400" b="0" dirty="0" smtClean="0">
                <a:solidFill>
                  <a:srgbClr val="02040A"/>
                </a:solidFill>
                <a:latin typeface="Times New Roman" pitchFamily="18" charset="0"/>
                <a:cs typeface="B Nazanin" pitchFamily="2" charset="-78"/>
              </a:rPr>
              <a:t> در زمان خروج </a:t>
            </a:r>
            <a:r>
              <a:rPr lang="en-US" sz="2000" b="0" dirty="0" smtClean="0">
                <a:solidFill>
                  <a:srgbClr val="02040A"/>
                </a:solidFill>
                <a:latin typeface="Times New Roman" pitchFamily="18" charset="0"/>
                <a:cs typeface="B Nazanin" pitchFamily="2" charset="-78"/>
              </a:rPr>
              <a:t>Host</a:t>
            </a:r>
            <a:r>
              <a:rPr lang="fa-IR" sz="2400" b="0" dirty="0" smtClean="0">
                <a:solidFill>
                  <a:srgbClr val="02040A"/>
                </a:solidFill>
                <a:latin typeface="Times New Roman" pitchFamily="18" charset="0"/>
                <a:cs typeface="B Nazanin" pitchFamily="2" charset="-78"/>
              </a:rPr>
              <a:t> از شبکه به مجموعه آدرس های آزاد افزوده می شود و برای این کار نیاز به عملیات خاصی توسط کاربر یا مدیر شبکه وجود ندارد.</a:t>
            </a:r>
          </a:p>
          <a:p>
            <a:pPr algn="r" rtl="1" eaLnBrk="1" hangingPunct="1">
              <a:lnSpc>
                <a:spcPct val="120000"/>
              </a:lnSpc>
            </a:pPr>
            <a:r>
              <a:rPr lang="fa-IR" sz="2400" b="0" dirty="0" smtClean="0">
                <a:solidFill>
                  <a:srgbClr val="02040A"/>
                </a:solidFill>
                <a:latin typeface="Times New Roman" pitchFamily="18" charset="0"/>
                <a:cs typeface="B Nazanin" pitchFamily="2" charset="-78"/>
              </a:rPr>
              <a:t>این روش بسیار مناسب شبکه های </a:t>
            </a:r>
            <a:r>
              <a:rPr lang="en-US" sz="2000" b="0" dirty="0" smtClean="0">
                <a:solidFill>
                  <a:srgbClr val="02040A"/>
                </a:solidFill>
                <a:latin typeface="Times New Roman" pitchFamily="18" charset="0"/>
                <a:cs typeface="B Nazanin" pitchFamily="2" charset="-78"/>
              </a:rPr>
              <a:t>Mobile</a:t>
            </a:r>
            <a:r>
              <a:rPr lang="fa-IR" sz="2400" b="0" dirty="0" smtClean="0">
                <a:solidFill>
                  <a:srgbClr val="02040A"/>
                </a:solidFill>
                <a:latin typeface="Times New Roman" pitchFamily="18" charset="0"/>
                <a:cs typeface="B Nazanin" pitchFamily="2" charset="-78"/>
              </a:rPr>
              <a:t> بوده که در آن ها </a:t>
            </a:r>
            <a:r>
              <a:rPr lang="en-US" sz="2000" b="0" dirty="0" smtClean="0">
                <a:solidFill>
                  <a:srgbClr val="02040A"/>
                </a:solidFill>
                <a:latin typeface="Times New Roman" pitchFamily="18" charset="0"/>
                <a:cs typeface="B Nazanin" pitchFamily="2" charset="-78"/>
              </a:rPr>
              <a:t>Host</a:t>
            </a:r>
            <a:r>
              <a:rPr lang="fa-IR" sz="2400" b="0" dirty="0" smtClean="0">
                <a:solidFill>
                  <a:srgbClr val="02040A"/>
                </a:solidFill>
                <a:latin typeface="Times New Roman" pitchFamily="18" charset="0"/>
                <a:cs typeface="B Nazanin" pitchFamily="2" charset="-78"/>
              </a:rPr>
              <a:t> متحرک از یک شبکه به یک شبکه دیگر منتقل می شود.</a:t>
            </a:r>
            <a:endParaRPr lang="en-US" dirty="0" smtClean="0"/>
          </a:p>
        </p:txBody>
      </p:sp>
      <p:sp>
        <p:nvSpPr>
          <p:cNvPr id="28678"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extLst>
      <p:ext uri="{BB962C8B-B14F-4D97-AF65-F5344CB8AC3E}">
        <p14:creationId xmlns:p14="http://schemas.microsoft.com/office/powerpoint/2010/main" val="4153376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smtClean="0"/>
              <a:t>Company  Logo</a:t>
            </a:r>
          </a:p>
        </p:txBody>
      </p:sp>
      <p:sp>
        <p:nvSpPr>
          <p:cNvPr id="29699" name="Slide Number Placeholder 4"/>
          <p:cNvSpPr>
            <a:spLocks noGrp="1"/>
          </p:cNvSpPr>
          <p:nvPr>
            <p:ph type="sldNum" sz="quarter" idx="11"/>
          </p:nvPr>
        </p:nvSpPr>
        <p:spPr>
          <a:noFill/>
        </p:spPr>
        <p:txBody>
          <a:bodyPr/>
          <a:lstStyle/>
          <a:p>
            <a:fld id="{1117600E-980B-4433-B2C6-0D4D19E44955}" type="slidenum">
              <a:rPr lang="en-US" smtClean="0"/>
              <a:pPr/>
              <a:t>24</a:t>
            </a:fld>
            <a:endParaRPr lang="en-US" smtClean="0"/>
          </a:p>
        </p:txBody>
      </p:sp>
      <p:sp>
        <p:nvSpPr>
          <p:cNvPr id="29700" name="Rectangle 2"/>
          <p:cNvSpPr>
            <a:spLocks noGrp="1" noChangeArrowheads="1"/>
          </p:cNvSpPr>
          <p:nvPr>
            <p:ph type="title"/>
          </p:nvPr>
        </p:nvSpPr>
        <p:spPr/>
        <p:txBody>
          <a:bodyPr/>
          <a:lstStyle/>
          <a:p>
            <a:pPr algn="r" rtl="1" eaLnBrk="1" hangingPunct="1"/>
            <a:r>
              <a:rPr lang="fa-IR" sz="3200" b="0" smtClean="0">
                <a:latin typeface="Times New Roman" pitchFamily="18" charset="0"/>
                <a:cs typeface="B Titr" pitchFamily="2" charset="-78"/>
              </a:rPr>
              <a:t>نحوه عملکرد </a:t>
            </a:r>
            <a:r>
              <a:rPr lang="en-US" sz="3200" b="0" smtClean="0">
                <a:latin typeface="Times New Roman" pitchFamily="18" charset="0"/>
                <a:cs typeface="B Titr" pitchFamily="2" charset="-78"/>
              </a:rPr>
              <a:t>DHCP</a:t>
            </a:r>
          </a:p>
        </p:txBody>
      </p:sp>
      <p:sp>
        <p:nvSpPr>
          <p:cNvPr id="29701" name="Rectangle 3"/>
          <p:cNvSpPr>
            <a:spLocks noGrp="1" noChangeArrowheads="1"/>
          </p:cNvSpPr>
          <p:nvPr>
            <p:ph type="body" idx="1"/>
          </p:nvPr>
        </p:nvSpPr>
        <p:spPr/>
        <p:txBody>
          <a:bodyPr/>
          <a:lstStyle/>
          <a:p>
            <a:pPr eaLnBrk="1" hangingPunct="1"/>
            <a:endParaRPr lang="en-US" dirty="0" smtClean="0"/>
          </a:p>
          <a:p>
            <a:pPr algn="r" rtl="1" eaLnBrk="1" hangingPunct="1">
              <a:lnSpc>
                <a:spcPct val="120000"/>
              </a:lnSpc>
            </a:pPr>
            <a:r>
              <a:rPr lang="en-US" sz="2000" b="0" dirty="0" smtClean="0">
                <a:solidFill>
                  <a:srgbClr val="02040A"/>
                </a:solidFill>
                <a:latin typeface="Times New Roman" pitchFamily="18" charset="0"/>
                <a:cs typeface="B Mitra" pitchFamily="2" charset="-78"/>
              </a:rPr>
              <a:t>Client</a:t>
            </a:r>
            <a:r>
              <a:rPr lang="fa-IR" sz="2400" b="0" dirty="0" smtClean="0">
                <a:solidFill>
                  <a:srgbClr val="02040A"/>
                </a:solidFill>
                <a:latin typeface="Times New Roman" pitchFamily="18" charset="0"/>
                <a:cs typeface="B Mitra" pitchFamily="2" charset="-78"/>
              </a:rPr>
              <a:t> یک بسته </a:t>
            </a:r>
            <a:r>
              <a:rPr lang="en-US" sz="2000" b="0" dirty="0" smtClean="0">
                <a:solidFill>
                  <a:srgbClr val="02040A"/>
                </a:solidFill>
                <a:latin typeface="Times New Roman" pitchFamily="18" charset="0"/>
                <a:cs typeface="B Mitra" pitchFamily="2" charset="-78"/>
              </a:rPr>
              <a:t>UDP</a:t>
            </a:r>
            <a:r>
              <a:rPr lang="fa-IR" sz="2400" b="0" dirty="0" smtClean="0">
                <a:solidFill>
                  <a:srgbClr val="02040A"/>
                </a:solidFill>
                <a:latin typeface="Times New Roman" pitchFamily="18" charset="0"/>
                <a:cs typeface="B Mitra" pitchFamily="2" charset="-78"/>
              </a:rPr>
              <a:t> تحت عنوان </a:t>
            </a:r>
            <a:r>
              <a:rPr lang="en-US" sz="2000" b="0" dirty="0" smtClean="0">
                <a:solidFill>
                  <a:srgbClr val="02040A"/>
                </a:solidFill>
                <a:latin typeface="Times New Roman" pitchFamily="18" charset="0"/>
                <a:cs typeface="B Mitra" pitchFamily="2" charset="-78"/>
              </a:rPr>
              <a:t>DHCPDISCOVER</a:t>
            </a:r>
            <a:r>
              <a:rPr lang="fa-IR" sz="2400" b="0" dirty="0" smtClean="0">
                <a:solidFill>
                  <a:srgbClr val="02040A"/>
                </a:solidFill>
                <a:latin typeface="Times New Roman" pitchFamily="18" charset="0"/>
                <a:cs typeface="B Mitra" pitchFamily="2" charset="-78"/>
              </a:rPr>
              <a:t> را در سطح شبکه به صورت همه پخشی ارسال می کند. این پیغام حاوی اطلاعات مربوط به هویت </a:t>
            </a:r>
            <a:r>
              <a:rPr lang="en-US" sz="2000" b="0" dirty="0" smtClean="0">
                <a:solidFill>
                  <a:srgbClr val="02040A"/>
                </a:solidFill>
                <a:latin typeface="Times New Roman" pitchFamily="18" charset="0"/>
                <a:cs typeface="B Mitra" pitchFamily="2" charset="-78"/>
              </a:rPr>
              <a:t>Client</a:t>
            </a:r>
            <a:r>
              <a:rPr lang="fa-IR" sz="2000" b="0" dirty="0" smtClean="0">
                <a:solidFill>
                  <a:srgbClr val="02040A"/>
                </a:solidFill>
                <a:latin typeface="Times New Roman" pitchFamily="18" charset="0"/>
                <a:cs typeface="B Mitra" pitchFamily="2" charset="-78"/>
              </a:rPr>
              <a:t> </a:t>
            </a:r>
            <a:r>
              <a:rPr lang="fa-IR" sz="2400" b="0" dirty="0" smtClean="0">
                <a:solidFill>
                  <a:srgbClr val="02040A"/>
                </a:solidFill>
                <a:latin typeface="Times New Roman" pitchFamily="18" charset="0"/>
                <a:cs typeface="B Mitra" pitchFamily="2" charset="-78"/>
              </a:rPr>
              <a:t>(معمولا آدرس فیزیکی آن) است.</a:t>
            </a:r>
          </a:p>
          <a:p>
            <a:pPr algn="r" rtl="1" eaLnBrk="1" hangingPunct="1">
              <a:lnSpc>
                <a:spcPct val="120000"/>
              </a:lnSpc>
            </a:pPr>
            <a:r>
              <a:rPr lang="en-US" sz="2000" b="0" dirty="0" smtClean="0">
                <a:solidFill>
                  <a:srgbClr val="02040A"/>
                </a:solidFill>
                <a:latin typeface="Times New Roman" pitchFamily="18" charset="0"/>
                <a:cs typeface="B Mitra" pitchFamily="2" charset="-78"/>
              </a:rPr>
              <a:t>Client</a:t>
            </a:r>
            <a:r>
              <a:rPr lang="fa-IR" sz="2400" b="0" dirty="0" smtClean="0">
                <a:solidFill>
                  <a:srgbClr val="02040A"/>
                </a:solidFill>
                <a:latin typeface="Times New Roman" pitchFamily="18" charset="0"/>
                <a:cs typeface="B Mitra" pitchFamily="2" charset="-78"/>
              </a:rPr>
              <a:t> پیغام را از طریق آدرس </a:t>
            </a:r>
            <a:r>
              <a:rPr lang="en-US" sz="2000" b="0" dirty="0" smtClean="0">
                <a:solidFill>
                  <a:srgbClr val="02040A"/>
                </a:solidFill>
                <a:latin typeface="Times New Roman" pitchFamily="18" charset="0"/>
                <a:cs typeface="B Mitra" pitchFamily="2" charset="-78"/>
              </a:rPr>
              <a:t>255.255.255.255</a:t>
            </a:r>
            <a:r>
              <a:rPr lang="fa-IR" sz="2400" b="0" dirty="0" smtClean="0">
                <a:solidFill>
                  <a:srgbClr val="02040A"/>
                </a:solidFill>
                <a:latin typeface="Times New Roman" pitchFamily="18" charset="0"/>
                <a:cs typeface="B Mitra" pitchFamily="2" charset="-78"/>
              </a:rPr>
              <a:t> به صورت همه پخشی ارسال می کند. پس از آن منتظر پاسخ سرور </a:t>
            </a:r>
            <a:r>
              <a:rPr lang="en-US" sz="2000" b="0" dirty="0" smtClean="0">
                <a:solidFill>
                  <a:srgbClr val="02040A"/>
                </a:solidFill>
                <a:latin typeface="Times New Roman" pitchFamily="18" charset="0"/>
                <a:cs typeface="B Mitra" pitchFamily="2" charset="-78"/>
              </a:rPr>
              <a:t>DHCP</a:t>
            </a:r>
            <a:r>
              <a:rPr lang="fa-IR" sz="2400" b="0" dirty="0" smtClean="0">
                <a:solidFill>
                  <a:srgbClr val="02040A"/>
                </a:solidFill>
                <a:latin typeface="Times New Roman" pitchFamily="18" charset="0"/>
                <a:cs typeface="B Mitra" pitchFamily="2" charset="-78"/>
              </a:rPr>
              <a:t> می شود. اگر پاسخ در مدت زمان ازپیش تعیین شده ای نرسید، دوباره در خواست خود را ارسال می کند.</a:t>
            </a:r>
          </a:p>
          <a:p>
            <a:pPr algn="r" rtl="1" eaLnBrk="1" hangingPunct="1">
              <a:lnSpc>
                <a:spcPct val="120000"/>
              </a:lnSpc>
            </a:pPr>
            <a:r>
              <a:rPr lang="fa-IR" sz="2400" b="0" dirty="0" smtClean="0">
                <a:solidFill>
                  <a:srgbClr val="02040A"/>
                </a:solidFill>
                <a:latin typeface="Times New Roman" pitchFamily="18" charset="0"/>
                <a:cs typeface="B Mitra" pitchFamily="2" charset="-78"/>
              </a:rPr>
              <a:t>سرور با استفاده از پیغام </a:t>
            </a:r>
            <a:r>
              <a:rPr lang="en-US" sz="2000" b="0" dirty="0" smtClean="0">
                <a:solidFill>
                  <a:srgbClr val="02040A"/>
                </a:solidFill>
                <a:latin typeface="Times New Roman" pitchFamily="18" charset="0"/>
                <a:cs typeface="B Mitra" pitchFamily="2" charset="-78"/>
              </a:rPr>
              <a:t>DHCPOFFER</a:t>
            </a:r>
            <a:r>
              <a:rPr lang="fa-IR" sz="2400" b="0" dirty="0" smtClean="0">
                <a:solidFill>
                  <a:srgbClr val="02040A"/>
                </a:solidFill>
                <a:latin typeface="Times New Roman" pitchFamily="18" charset="0"/>
                <a:cs typeface="B Mitra" pitchFamily="2" charset="-78"/>
              </a:rPr>
              <a:t> به </a:t>
            </a:r>
            <a:r>
              <a:rPr lang="en-US" sz="2000" b="0" dirty="0" smtClean="0">
                <a:solidFill>
                  <a:srgbClr val="02040A"/>
                </a:solidFill>
                <a:latin typeface="Times New Roman" pitchFamily="18" charset="0"/>
                <a:cs typeface="B Mitra" pitchFamily="2" charset="-78"/>
              </a:rPr>
              <a:t>Client</a:t>
            </a:r>
            <a:r>
              <a:rPr lang="fa-IR" sz="2400" b="0" dirty="0" smtClean="0">
                <a:solidFill>
                  <a:srgbClr val="02040A"/>
                </a:solidFill>
                <a:latin typeface="Times New Roman" pitchFamily="18" charset="0"/>
                <a:cs typeface="B Mitra" pitchFamily="2" charset="-78"/>
              </a:rPr>
              <a:t> پاسخ می دهد. </a:t>
            </a:r>
            <a:r>
              <a:rPr lang="en-US" sz="2000" b="0" dirty="0" smtClean="0">
                <a:solidFill>
                  <a:srgbClr val="02040A"/>
                </a:solidFill>
                <a:latin typeface="Times New Roman" pitchFamily="18" charset="0"/>
                <a:cs typeface="B Mitra" pitchFamily="2" charset="-78"/>
              </a:rPr>
              <a:t>DHCP</a:t>
            </a:r>
            <a:r>
              <a:rPr lang="fa-IR" sz="2400" b="0" dirty="0" smtClean="0">
                <a:solidFill>
                  <a:srgbClr val="02040A"/>
                </a:solidFill>
                <a:latin typeface="Times New Roman" pitchFamily="18" charset="0"/>
                <a:cs typeface="B Mitra" pitchFamily="2" charset="-78"/>
              </a:rPr>
              <a:t> از دو پورت 67 برای سرور و 68 برای </a:t>
            </a:r>
            <a:r>
              <a:rPr lang="en-US" sz="2000" b="0" dirty="0" smtClean="0">
                <a:solidFill>
                  <a:srgbClr val="02040A"/>
                </a:solidFill>
                <a:latin typeface="Times New Roman" pitchFamily="18" charset="0"/>
                <a:cs typeface="B Mitra" pitchFamily="2" charset="-78"/>
              </a:rPr>
              <a:t>Client</a:t>
            </a:r>
            <a:r>
              <a:rPr lang="fa-IR" sz="2400" b="0" dirty="0" smtClean="0">
                <a:solidFill>
                  <a:srgbClr val="02040A"/>
                </a:solidFill>
                <a:latin typeface="Times New Roman" pitchFamily="18" charset="0"/>
                <a:cs typeface="B Mitra" pitchFamily="2" charset="-78"/>
              </a:rPr>
              <a:t> در انتقال داده استفاده می کند.</a:t>
            </a:r>
          </a:p>
          <a:p>
            <a:pPr algn="r" rtl="1" eaLnBrk="1" hangingPunct="1">
              <a:lnSpc>
                <a:spcPct val="120000"/>
              </a:lnSpc>
            </a:pPr>
            <a:r>
              <a:rPr lang="fa-IR" sz="2400" b="0" dirty="0" smtClean="0">
                <a:solidFill>
                  <a:srgbClr val="02040A"/>
                </a:solidFill>
                <a:latin typeface="Times New Roman" pitchFamily="18" charset="0"/>
                <a:cs typeface="B Mitra" pitchFamily="2" charset="-78"/>
              </a:rPr>
              <a:t>سرور پیغام پاسخ را به پورت تمام </a:t>
            </a:r>
            <a:r>
              <a:rPr lang="en-US" sz="2000" b="0" dirty="0" smtClean="0">
                <a:solidFill>
                  <a:srgbClr val="02040A"/>
                </a:solidFill>
                <a:latin typeface="Times New Roman" pitchFamily="18" charset="0"/>
                <a:cs typeface="B Mitra" pitchFamily="2" charset="-78"/>
              </a:rPr>
              <a:t>Client</a:t>
            </a:r>
            <a:r>
              <a:rPr lang="fa-IR" sz="2400" b="0" dirty="0" smtClean="0">
                <a:solidFill>
                  <a:srgbClr val="02040A"/>
                </a:solidFill>
                <a:latin typeface="Times New Roman" pitchFamily="18" charset="0"/>
                <a:cs typeface="B Mitra" pitchFamily="2" charset="-78"/>
              </a:rPr>
              <a:t>ها در شبکه ارسال می کند. چرا؟؟</a:t>
            </a:r>
          </a:p>
        </p:txBody>
      </p:sp>
      <p:sp>
        <p:nvSpPr>
          <p:cNvPr id="29702"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extLst>
      <p:ext uri="{BB962C8B-B14F-4D97-AF65-F5344CB8AC3E}">
        <p14:creationId xmlns:p14="http://schemas.microsoft.com/office/powerpoint/2010/main" val="211655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smtClean="0"/>
              <a:t>Company  Logo</a:t>
            </a:r>
          </a:p>
        </p:txBody>
      </p:sp>
      <p:sp>
        <p:nvSpPr>
          <p:cNvPr id="30723" name="Slide Number Placeholder 4"/>
          <p:cNvSpPr>
            <a:spLocks noGrp="1"/>
          </p:cNvSpPr>
          <p:nvPr>
            <p:ph type="sldNum" sz="quarter" idx="11"/>
          </p:nvPr>
        </p:nvSpPr>
        <p:spPr>
          <a:noFill/>
        </p:spPr>
        <p:txBody>
          <a:bodyPr/>
          <a:lstStyle/>
          <a:p>
            <a:fld id="{A038718D-F9E9-4C3D-B3D5-5FA5C0E504B8}" type="slidenum">
              <a:rPr lang="en-US" smtClean="0"/>
              <a:pPr/>
              <a:t>25</a:t>
            </a:fld>
            <a:endParaRPr lang="en-US" smtClean="0"/>
          </a:p>
        </p:txBody>
      </p:sp>
      <p:sp>
        <p:nvSpPr>
          <p:cNvPr id="30724" name="Rectangle 2"/>
          <p:cNvSpPr>
            <a:spLocks noGrp="1" noChangeArrowheads="1"/>
          </p:cNvSpPr>
          <p:nvPr>
            <p:ph type="title"/>
          </p:nvPr>
        </p:nvSpPr>
        <p:spPr/>
        <p:txBody>
          <a:bodyPr/>
          <a:lstStyle/>
          <a:p>
            <a:pPr algn="r" eaLnBrk="1" hangingPunct="1"/>
            <a:r>
              <a:rPr lang="fa-IR" sz="3200" b="0" smtClean="0">
                <a:latin typeface="Times New Roman" pitchFamily="18" charset="0"/>
                <a:cs typeface="B Titr" pitchFamily="2" charset="-78"/>
              </a:rPr>
              <a:t>نحوه عملکرد </a:t>
            </a:r>
            <a:r>
              <a:rPr lang="en-US" sz="3200" b="0" smtClean="0">
                <a:latin typeface="Times New Roman" pitchFamily="18" charset="0"/>
                <a:cs typeface="B Titr" pitchFamily="2" charset="-78"/>
              </a:rPr>
              <a:t>DHCP</a:t>
            </a:r>
          </a:p>
        </p:txBody>
      </p:sp>
      <p:sp>
        <p:nvSpPr>
          <p:cNvPr id="30725" name="Rectangle 3"/>
          <p:cNvSpPr>
            <a:spLocks noGrp="1" noChangeArrowheads="1"/>
          </p:cNvSpPr>
          <p:nvPr>
            <p:ph type="body" idx="1"/>
          </p:nvPr>
        </p:nvSpPr>
        <p:spPr/>
        <p:txBody>
          <a:bodyPr/>
          <a:lstStyle/>
          <a:p>
            <a:pPr algn="just" rtl="1" eaLnBrk="1" hangingPunct="1">
              <a:lnSpc>
                <a:spcPct val="120000"/>
              </a:lnSpc>
            </a:pPr>
            <a:r>
              <a:rPr lang="en-US" sz="2000" b="0" dirty="0" smtClean="0">
                <a:solidFill>
                  <a:srgbClr val="02040A"/>
                </a:solidFill>
                <a:cs typeface="B Mitra" pitchFamily="2" charset="-78"/>
              </a:rPr>
              <a:t>Client</a:t>
            </a:r>
            <a:r>
              <a:rPr lang="fa-IR" sz="2400" b="0" dirty="0" smtClean="0">
                <a:solidFill>
                  <a:srgbClr val="02040A"/>
                </a:solidFill>
                <a:cs typeface="B Mitra" pitchFamily="2" charset="-78"/>
              </a:rPr>
              <a:t> به پیغام </a:t>
            </a:r>
            <a:r>
              <a:rPr lang="en-US" sz="2000" b="0" dirty="0" smtClean="0">
                <a:solidFill>
                  <a:srgbClr val="02040A"/>
                </a:solidFill>
                <a:cs typeface="B Mitra" pitchFamily="2" charset="-78"/>
              </a:rPr>
              <a:t>DHCPOFFER</a:t>
            </a:r>
            <a:r>
              <a:rPr lang="fa-IR" sz="2400" b="0" dirty="0" smtClean="0">
                <a:solidFill>
                  <a:srgbClr val="02040A"/>
                </a:solidFill>
                <a:cs typeface="B Mitra" pitchFamily="2" charset="-78"/>
              </a:rPr>
              <a:t> با ارسال </a:t>
            </a:r>
            <a:r>
              <a:rPr lang="en-US" sz="2000" b="0" dirty="0" smtClean="0">
                <a:solidFill>
                  <a:srgbClr val="02040A"/>
                </a:solidFill>
                <a:cs typeface="B Mitra" pitchFamily="2" charset="-78"/>
              </a:rPr>
              <a:t>DHCPREQUEST</a:t>
            </a:r>
            <a:r>
              <a:rPr lang="fa-IR" sz="2400" b="0" dirty="0" smtClean="0">
                <a:solidFill>
                  <a:srgbClr val="02040A"/>
                </a:solidFill>
                <a:cs typeface="B Mitra" pitchFamily="2" charset="-78"/>
              </a:rPr>
              <a:t> پاسخ می دهد. این پیغام از سرور درخواست می کند که اطلاعات پیکربندی که به </a:t>
            </a:r>
            <a:r>
              <a:rPr lang="en-US" sz="2000" b="0" dirty="0" smtClean="0">
                <a:solidFill>
                  <a:srgbClr val="02040A"/>
                </a:solidFill>
                <a:cs typeface="B Mitra" pitchFamily="2" charset="-78"/>
              </a:rPr>
              <a:t>Client</a:t>
            </a:r>
            <a:r>
              <a:rPr lang="fa-IR" sz="2400" b="0" dirty="0" smtClean="0">
                <a:solidFill>
                  <a:srgbClr val="02040A"/>
                </a:solidFill>
                <a:cs typeface="B Mitra" pitchFamily="2" charset="-78"/>
              </a:rPr>
              <a:t> پیشنهاد شده است را به وی تخصیص دهد.</a:t>
            </a:r>
          </a:p>
          <a:p>
            <a:pPr algn="just" rtl="1" eaLnBrk="1" hangingPunct="1">
              <a:lnSpc>
                <a:spcPct val="120000"/>
              </a:lnSpc>
            </a:pPr>
            <a:r>
              <a:rPr lang="fa-IR" sz="2400" b="0" dirty="0" smtClean="0">
                <a:solidFill>
                  <a:srgbClr val="02040A"/>
                </a:solidFill>
                <a:cs typeface="B Mitra" pitchFamily="2" charset="-78"/>
              </a:rPr>
              <a:t>سرور درخواست </a:t>
            </a:r>
            <a:r>
              <a:rPr lang="en-US" sz="2000" b="0" dirty="0" smtClean="0">
                <a:solidFill>
                  <a:srgbClr val="02040A"/>
                </a:solidFill>
                <a:cs typeface="B Mitra" pitchFamily="2" charset="-78"/>
              </a:rPr>
              <a:t>Client</a:t>
            </a:r>
            <a:r>
              <a:rPr lang="fa-IR" sz="2400" b="0" dirty="0" smtClean="0">
                <a:solidFill>
                  <a:srgbClr val="02040A"/>
                </a:solidFill>
                <a:cs typeface="B Mitra" pitchFamily="2" charset="-78"/>
              </a:rPr>
              <a:t> را بررسی می کند و در صورت صحت اطلاعات با پیغام </a:t>
            </a:r>
            <a:r>
              <a:rPr lang="en-US" sz="2000" b="0" dirty="0" smtClean="0">
                <a:solidFill>
                  <a:srgbClr val="02040A"/>
                </a:solidFill>
                <a:cs typeface="B Mitra" pitchFamily="2" charset="-78"/>
              </a:rPr>
              <a:t>DHCPACK</a:t>
            </a:r>
            <a:r>
              <a:rPr lang="fa-IR" sz="2400" b="0" dirty="0" smtClean="0">
                <a:solidFill>
                  <a:srgbClr val="02040A"/>
                </a:solidFill>
                <a:cs typeface="B Mitra" pitchFamily="2" charset="-78"/>
              </a:rPr>
              <a:t> درخواست را تایید می کند.</a:t>
            </a:r>
          </a:p>
          <a:p>
            <a:pPr algn="just" rtl="1" eaLnBrk="1" hangingPunct="1">
              <a:lnSpc>
                <a:spcPct val="120000"/>
              </a:lnSpc>
            </a:pPr>
            <a:r>
              <a:rPr lang="fa-IR" sz="2400" b="0" dirty="0" smtClean="0">
                <a:solidFill>
                  <a:srgbClr val="02040A"/>
                </a:solidFill>
                <a:cs typeface="B Mitra" pitchFamily="2" charset="-78"/>
              </a:rPr>
              <a:t>در صورتی که امکان تخصیص اطلاعات وجود نداشته باشد سرور پاسخ </a:t>
            </a:r>
            <a:r>
              <a:rPr lang="en-US" sz="2000" b="0" dirty="0" smtClean="0">
                <a:solidFill>
                  <a:srgbClr val="02040A"/>
                </a:solidFill>
                <a:cs typeface="B Mitra" pitchFamily="2" charset="-78"/>
              </a:rPr>
              <a:t>DHCPNACK</a:t>
            </a:r>
            <a:r>
              <a:rPr lang="fa-IR" sz="2400" b="0" dirty="0" smtClean="0">
                <a:solidFill>
                  <a:srgbClr val="02040A"/>
                </a:solidFill>
                <a:cs typeface="B Mitra" pitchFamily="2" charset="-78"/>
              </a:rPr>
              <a:t> را به </a:t>
            </a:r>
            <a:r>
              <a:rPr lang="en-US" sz="2000" b="0" dirty="0" smtClean="0">
                <a:solidFill>
                  <a:srgbClr val="02040A"/>
                </a:solidFill>
                <a:cs typeface="B Mitra" pitchFamily="2" charset="-78"/>
              </a:rPr>
              <a:t>Client</a:t>
            </a:r>
            <a:r>
              <a:rPr lang="fa-IR" sz="2400" b="0" dirty="0" smtClean="0">
                <a:solidFill>
                  <a:srgbClr val="02040A"/>
                </a:solidFill>
                <a:cs typeface="B Mitra" pitchFamily="2" charset="-78"/>
              </a:rPr>
              <a:t> ارسال کرده و مراحل کار مجددا از ابتدا آغاز می گردد.</a:t>
            </a:r>
            <a:endParaRPr lang="en-US" sz="2400" b="0" dirty="0" smtClean="0">
              <a:solidFill>
                <a:srgbClr val="02040A"/>
              </a:solidFill>
              <a:cs typeface="B Mitra" pitchFamily="2" charset="-78"/>
            </a:endParaRPr>
          </a:p>
        </p:txBody>
      </p:sp>
      <p:sp>
        <p:nvSpPr>
          <p:cNvPr id="30726"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extLst>
      <p:ext uri="{BB962C8B-B14F-4D97-AF65-F5344CB8AC3E}">
        <p14:creationId xmlns:p14="http://schemas.microsoft.com/office/powerpoint/2010/main" val="21213294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p:cNvSpPr>
            <a:spLocks noGrp="1"/>
          </p:cNvSpPr>
          <p:nvPr>
            <p:ph type="ftr" sz="quarter" idx="10"/>
          </p:nvPr>
        </p:nvSpPr>
        <p:spPr>
          <a:noFill/>
        </p:spPr>
        <p:txBody>
          <a:bodyPr/>
          <a:lstStyle/>
          <a:p>
            <a:r>
              <a:rPr lang="en-US" smtClean="0"/>
              <a:t>Company  Logo</a:t>
            </a:r>
          </a:p>
        </p:txBody>
      </p:sp>
      <p:sp>
        <p:nvSpPr>
          <p:cNvPr id="31747" name="Slide Number Placeholder 3"/>
          <p:cNvSpPr>
            <a:spLocks noGrp="1"/>
          </p:cNvSpPr>
          <p:nvPr>
            <p:ph type="sldNum" sz="quarter" idx="11"/>
          </p:nvPr>
        </p:nvSpPr>
        <p:spPr>
          <a:noFill/>
        </p:spPr>
        <p:txBody>
          <a:bodyPr/>
          <a:lstStyle/>
          <a:p>
            <a:fld id="{5A98260A-76EC-4C27-A1EA-096EF15FB6F1}" type="slidenum">
              <a:rPr lang="en-US" smtClean="0"/>
              <a:pPr/>
              <a:t>26</a:t>
            </a:fld>
            <a:endParaRPr lang="en-US" smtClean="0"/>
          </a:p>
        </p:txBody>
      </p:sp>
      <p:sp>
        <p:nvSpPr>
          <p:cNvPr id="31748" name="Text Box 5"/>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
        <p:nvSpPr>
          <p:cNvPr id="31749" name="AutoShape 7" descr="windowsvrnet_0304"/>
          <p:cNvSpPr>
            <a:spLocks noChangeAspect="1" noChangeArrowheads="1"/>
          </p:cNvSpPr>
          <p:nvPr/>
        </p:nvSpPr>
        <p:spPr bwMode="auto">
          <a:xfrm>
            <a:off x="155575" y="46038"/>
            <a:ext cx="4124325" cy="2924175"/>
          </a:xfrm>
          <a:prstGeom prst="rect">
            <a:avLst/>
          </a:prstGeom>
          <a:noFill/>
          <a:ln w="9525">
            <a:noFill/>
            <a:miter lim="800000"/>
            <a:headEnd/>
            <a:tailEnd/>
          </a:ln>
        </p:spPr>
        <p:txBody>
          <a:bodyPr/>
          <a:lstStyle/>
          <a:p>
            <a:endParaRPr lang="en-US"/>
          </a:p>
        </p:txBody>
      </p:sp>
      <p:pic>
        <p:nvPicPr>
          <p:cNvPr id="31750" name="Picture 8" descr="4"/>
          <p:cNvPicPr>
            <a:picLocks noGrp="1" noChangeAspect="1" noChangeArrowheads="1"/>
          </p:cNvPicPr>
          <p:nvPr>
            <p:ph/>
          </p:nvPr>
        </p:nvPicPr>
        <p:blipFill>
          <a:blip r:embed="rId2" cstate="print"/>
          <a:srcRect/>
          <a:stretch>
            <a:fillRect/>
          </a:stretch>
        </p:blipFill>
        <p:spPr>
          <a:xfrm>
            <a:off x="914400" y="1295400"/>
            <a:ext cx="6705600" cy="4754563"/>
          </a:xfrm>
          <a:noFill/>
        </p:spPr>
      </p:pic>
    </p:spTree>
    <p:extLst>
      <p:ext uri="{BB962C8B-B14F-4D97-AF65-F5344CB8AC3E}">
        <p14:creationId xmlns:p14="http://schemas.microsoft.com/office/powerpoint/2010/main" val="2740599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27</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p:txBody>
          <a:bodyPr/>
          <a:lstStyle/>
          <a:p>
            <a:pPr algn="just" rtl="1" eaLnBrk="1" hangingPunct="1">
              <a:lnSpc>
                <a:spcPct val="130000"/>
              </a:lnSpc>
            </a:pPr>
            <a:r>
              <a:rPr lang="fa-IR" sz="2000" dirty="0" smtClean="0"/>
              <a:t> </a:t>
            </a:r>
            <a:r>
              <a:rPr lang="fa-IR" sz="2400" b="0" dirty="0" smtClean="0">
                <a:solidFill>
                  <a:srgbClr val="02040A"/>
                </a:solidFill>
                <a:latin typeface="Times New Roman" pitchFamily="18" charset="0"/>
                <a:cs typeface="B Mitra" pitchFamily="2" charset="-78"/>
              </a:rPr>
              <a:t>اگر چه ممکن است مکانیزم‌های </a:t>
            </a:r>
            <a:r>
              <a:rPr lang="en-US" sz="2400" b="0" dirty="0" smtClean="0">
                <a:solidFill>
                  <a:srgbClr val="02040A"/>
                </a:solidFill>
                <a:latin typeface="Times New Roman" pitchFamily="18" charset="0"/>
                <a:cs typeface="B Mitra" pitchFamily="2" charset="-78"/>
              </a:rPr>
              <a:t>CIDR</a:t>
            </a:r>
            <a:r>
              <a:rPr lang="fa-IR" sz="2400" b="0" dirty="0" smtClean="0">
                <a:solidFill>
                  <a:srgbClr val="02040A"/>
                </a:solidFill>
                <a:latin typeface="Times New Roman" pitchFamily="18" charset="0"/>
                <a:cs typeface="B Mitra" pitchFamily="2" charset="-78"/>
              </a:rPr>
              <a:t> و </a:t>
            </a:r>
            <a:r>
              <a:rPr lang="en-US" sz="2400" b="0" dirty="0" smtClean="0">
                <a:solidFill>
                  <a:srgbClr val="02040A"/>
                </a:solidFill>
                <a:latin typeface="Times New Roman" pitchFamily="18" charset="0"/>
                <a:cs typeface="B Mitra" pitchFamily="2" charset="-78"/>
              </a:rPr>
              <a:t>NAT</a:t>
            </a:r>
            <a:r>
              <a:rPr lang="fa-IR" sz="2400" b="0" dirty="0" smtClean="0">
                <a:solidFill>
                  <a:srgbClr val="02040A"/>
                </a:solidFill>
                <a:latin typeface="Times New Roman" pitchFamily="18" charset="0"/>
                <a:cs typeface="B Mitra" pitchFamily="2" charset="-78"/>
              </a:rPr>
              <a:t> چند سالی دیگر به دوام نسخه چهارم </a:t>
            </a:r>
            <a:r>
              <a:rPr lang="en-US" sz="24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کمک کنند ولی تقریبا بر همه اشکار شده که نفس‌های پروتکل </a:t>
            </a:r>
            <a:r>
              <a:rPr lang="en-US" sz="24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در شکل کنونی آن، به شماره افتاده است. </a:t>
            </a:r>
            <a:endParaRPr lang="en-US" sz="2400" b="0" dirty="0" smtClean="0">
              <a:solidFill>
                <a:srgbClr val="02040A"/>
              </a:solidFill>
              <a:latin typeface="Times New Roman" pitchFamily="18" charset="0"/>
              <a:cs typeface="B Mitra" pitchFamily="2" charset="-78"/>
            </a:endParaRPr>
          </a:p>
          <a:p>
            <a:pPr algn="just" rtl="1" eaLnBrk="1" hangingPunct="1">
              <a:lnSpc>
                <a:spcPct val="130000"/>
              </a:lnSpc>
            </a:pPr>
            <a:r>
              <a:rPr lang="fa-IR" sz="2400" b="0" dirty="0" smtClean="0">
                <a:solidFill>
                  <a:srgbClr val="02040A"/>
                </a:solidFill>
                <a:latin typeface="Times New Roman" pitchFamily="18" charset="0"/>
                <a:cs typeface="B Mitra" pitchFamily="2" charset="-78"/>
              </a:rPr>
              <a:t>امروزه علاوه بر کامپیوترهای شخصی دستگاه‌های تلفن همراه و تلویزیون نیز به عنوان گره‌هائی از اینترنت محسوب می‌شوند و اینترنت به فضائی برای حضور میلیاردها ماشین و ابزار تبدیل شده است.</a:t>
            </a:r>
            <a:endParaRPr lang="en-US" sz="2400" b="0" dirty="0" smtClean="0">
              <a:solidFill>
                <a:srgbClr val="02040A"/>
              </a:solidFill>
              <a:latin typeface="Times New Roman" pitchFamily="18" charset="0"/>
              <a:cs typeface="B Mitra" pitchFamily="2" charset="-78"/>
            </a:endParaRPr>
          </a:p>
          <a:p>
            <a:pPr algn="just" rtl="1" eaLnBrk="1" hangingPunct="1">
              <a:lnSpc>
                <a:spcPct val="130000"/>
              </a:lnSpc>
            </a:pPr>
            <a:r>
              <a:rPr lang="fa-IR" sz="2400" b="0" dirty="0" smtClean="0">
                <a:solidFill>
                  <a:srgbClr val="02040A"/>
                </a:solidFill>
                <a:latin typeface="Times New Roman" pitchFamily="18" charset="0"/>
                <a:cs typeface="B Mitra" pitchFamily="2" charset="-78"/>
              </a:rPr>
              <a:t> با در نظر داشتن چنین چشم اندازی، </a:t>
            </a:r>
            <a:r>
              <a:rPr lang="en-US" sz="24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به وضوح نیازمند تغییرات اساسی است و باید انعطاف‌پذیری بیشتری داشته باشد.</a:t>
            </a:r>
            <a:endParaRPr lang="en-US" sz="2400" b="0" dirty="0" smtClean="0">
              <a:solidFill>
                <a:srgbClr val="02040A"/>
              </a:solidFill>
              <a:latin typeface="Times New Roman" pitchFamily="18" charset="0"/>
              <a:cs typeface="B Mitra" pitchFamily="2" charset="-78"/>
            </a:endParaRPr>
          </a:p>
          <a:p>
            <a:pPr algn="just" rtl="1" eaLnBrk="1" hangingPunct="1">
              <a:lnSpc>
                <a:spcPct val="130000"/>
              </a:lnSpc>
            </a:pPr>
            <a:endParaRPr lang="fa-IR" sz="200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28</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p:txBody>
          <a:bodyPr/>
          <a:lstStyle/>
          <a:p>
            <a:pPr algn="r" rtl="1"/>
            <a:r>
              <a:rPr lang="fa-IR" sz="2400" b="0" dirty="0" smtClean="0">
                <a:latin typeface="Times New Roman" pitchFamily="18" charset="0"/>
                <a:cs typeface="B Mitra" pitchFamily="2" charset="-78"/>
              </a:rPr>
              <a:t> </a:t>
            </a:r>
            <a:r>
              <a:rPr lang="fa-IR" sz="2400" b="0" dirty="0" smtClean="0">
                <a:solidFill>
                  <a:srgbClr val="02040A"/>
                </a:solidFill>
                <a:latin typeface="Times New Roman" pitchFamily="18" charset="0"/>
                <a:cs typeface="B Mitra" pitchFamily="2" charset="-78"/>
              </a:rPr>
              <a:t>اهداف عمده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عبارت بودند از:</a:t>
            </a:r>
            <a:endParaRPr lang="en-US" sz="2400" b="0" dirty="0" smtClean="0">
              <a:solidFill>
                <a:srgbClr val="02040A"/>
              </a:solidFill>
              <a:latin typeface="Times New Roman" pitchFamily="18" charset="0"/>
              <a:cs typeface="B Mitra" pitchFamily="2" charset="-78"/>
            </a:endParaRPr>
          </a:p>
          <a:p>
            <a:pPr marL="857250" lvl="1" indent="-457200" algn="r" rtl="1">
              <a:buFont typeface="+mj-lt"/>
              <a:buAutoNum type="arabicPeriod"/>
            </a:pPr>
            <a:r>
              <a:rPr lang="fa-IR" sz="2400" dirty="0" smtClean="0">
                <a:solidFill>
                  <a:srgbClr val="02040A"/>
                </a:solidFill>
                <a:latin typeface="Times New Roman" pitchFamily="18" charset="0"/>
                <a:cs typeface="B Mitra" pitchFamily="2" charset="-78"/>
              </a:rPr>
              <a:t>پشتیبانی از میلیاردها </a:t>
            </a:r>
            <a:r>
              <a:rPr lang="en-US" sz="2400" dirty="0" smtClean="0">
                <a:solidFill>
                  <a:srgbClr val="02040A"/>
                </a:solidFill>
                <a:latin typeface="Times New Roman" pitchFamily="18" charset="0"/>
                <a:cs typeface="B Mitra" pitchFamily="2" charset="-78"/>
              </a:rPr>
              <a:t>host</a:t>
            </a:r>
            <a:r>
              <a:rPr lang="fa-IR" sz="2400" dirty="0" smtClean="0">
                <a:solidFill>
                  <a:srgbClr val="02040A"/>
                </a:solidFill>
                <a:latin typeface="Times New Roman" pitchFamily="18" charset="0"/>
                <a:cs typeface="B Mitra" pitchFamily="2" charset="-78"/>
              </a:rPr>
              <a:t> حتی در صورتی که تخصیص فضای آدرس ناکارآمد و با اسراف همراه باشد.</a:t>
            </a:r>
            <a:endParaRPr lang="en-US" sz="2400" dirty="0" smtClean="0">
              <a:solidFill>
                <a:srgbClr val="02040A"/>
              </a:solidFill>
              <a:latin typeface="Times New Roman" pitchFamily="18" charset="0"/>
              <a:cs typeface="B Mitra" pitchFamily="2" charset="-78"/>
            </a:endParaRPr>
          </a:p>
          <a:p>
            <a:pPr marL="857250" lvl="1" indent="-457200" algn="r" rtl="1">
              <a:buFont typeface="+mj-lt"/>
              <a:buAutoNum type="arabicPeriod"/>
            </a:pPr>
            <a:r>
              <a:rPr lang="fa-IR" sz="2400" dirty="0" smtClean="0">
                <a:solidFill>
                  <a:srgbClr val="02040A"/>
                </a:solidFill>
                <a:latin typeface="Times New Roman" pitchFamily="18" charset="0"/>
                <a:cs typeface="B Mitra" pitchFamily="2" charset="-78"/>
              </a:rPr>
              <a:t>کاهش اندازه جداول مسیریابی در مسیریاب‌ها</a:t>
            </a:r>
            <a:endParaRPr lang="en-US" sz="2400" dirty="0" smtClean="0">
              <a:solidFill>
                <a:srgbClr val="02040A"/>
              </a:solidFill>
              <a:latin typeface="Times New Roman" pitchFamily="18" charset="0"/>
              <a:cs typeface="B Mitra" pitchFamily="2" charset="-78"/>
            </a:endParaRPr>
          </a:p>
          <a:p>
            <a:pPr marL="857250" lvl="1" indent="-457200" algn="r" rtl="1">
              <a:buFont typeface="+mj-lt"/>
              <a:buAutoNum type="arabicPeriod"/>
            </a:pPr>
            <a:r>
              <a:rPr lang="fa-IR" sz="2400" dirty="0" smtClean="0">
                <a:solidFill>
                  <a:srgbClr val="02040A"/>
                </a:solidFill>
                <a:latin typeface="Times New Roman" pitchFamily="18" charset="0"/>
                <a:cs typeface="B Mitra" pitchFamily="2" charset="-78"/>
              </a:rPr>
              <a:t>ساده‌سازی پروتکل به منظور افزایش سرعت پردازش مسیریاب‌ها</a:t>
            </a:r>
            <a:endParaRPr lang="en-US" sz="2400" dirty="0" smtClean="0">
              <a:solidFill>
                <a:srgbClr val="02040A"/>
              </a:solidFill>
              <a:latin typeface="Times New Roman" pitchFamily="18" charset="0"/>
              <a:cs typeface="B Mitra" pitchFamily="2" charset="-78"/>
            </a:endParaRPr>
          </a:p>
          <a:p>
            <a:pPr marL="857250" lvl="1" indent="-457200" algn="r" rtl="1">
              <a:buFont typeface="+mj-lt"/>
              <a:buAutoNum type="arabicPeriod"/>
            </a:pPr>
            <a:r>
              <a:rPr lang="fa-IR" sz="2400" dirty="0" smtClean="0">
                <a:solidFill>
                  <a:srgbClr val="02040A"/>
                </a:solidFill>
                <a:latin typeface="Times New Roman" pitchFamily="18" charset="0"/>
                <a:cs typeface="B Mitra" pitchFamily="2" charset="-78"/>
              </a:rPr>
              <a:t>ارائه امنیت بهتر در مقایسه با نسخه فعلی </a:t>
            </a:r>
            <a:r>
              <a:rPr lang="en-US" sz="2400" dirty="0" smtClean="0">
                <a:solidFill>
                  <a:srgbClr val="02040A"/>
                </a:solidFill>
                <a:latin typeface="Times New Roman" pitchFamily="18" charset="0"/>
                <a:cs typeface="B Mitra" pitchFamily="2" charset="-78"/>
              </a:rPr>
              <a:t>IP</a:t>
            </a:r>
            <a:r>
              <a:rPr lang="fa-IR" sz="2400" dirty="0" smtClean="0">
                <a:solidFill>
                  <a:srgbClr val="02040A"/>
                </a:solidFill>
                <a:latin typeface="Times New Roman" pitchFamily="18" charset="0"/>
                <a:cs typeface="B Mitra" pitchFamily="2" charset="-78"/>
              </a:rPr>
              <a:t>(شامل احراز هویت و رمزنگاری داده‌ها)</a:t>
            </a:r>
            <a:endParaRPr lang="en-US" sz="2400" dirty="0" smtClean="0">
              <a:solidFill>
                <a:srgbClr val="02040A"/>
              </a:solidFill>
              <a:latin typeface="Times New Roman" pitchFamily="18" charset="0"/>
              <a:cs typeface="B Mitra" pitchFamily="2" charset="-78"/>
            </a:endParaRPr>
          </a:p>
          <a:p>
            <a:pPr marL="857250" lvl="1" indent="-457200" algn="r" rtl="1">
              <a:buFont typeface="+mj-lt"/>
              <a:buAutoNum type="arabicPeriod"/>
            </a:pPr>
            <a:r>
              <a:rPr lang="fa-IR" sz="2400" dirty="0" smtClean="0">
                <a:solidFill>
                  <a:srgbClr val="02040A"/>
                </a:solidFill>
                <a:latin typeface="Times New Roman" pitchFamily="18" charset="0"/>
                <a:cs typeface="B Mitra" pitchFamily="2" charset="-78"/>
              </a:rPr>
              <a:t>توجه بیشتر به کیفیت سرویس به ویژه برای داده‌های بلادرنگ</a:t>
            </a:r>
            <a:endParaRPr lang="en-US" sz="2400" dirty="0" smtClean="0">
              <a:solidFill>
                <a:srgbClr val="02040A"/>
              </a:solidFill>
              <a:latin typeface="Times New Roman" pitchFamily="18" charset="0"/>
              <a:cs typeface="B Mitra" pitchFamily="2" charset="-78"/>
            </a:endParaRPr>
          </a:p>
          <a:p>
            <a:pPr marL="857250" lvl="1" indent="-457200" algn="r" rtl="1">
              <a:buFont typeface="+mj-lt"/>
              <a:buAutoNum type="arabicPeriod"/>
            </a:pPr>
            <a:r>
              <a:rPr lang="fa-IR" sz="2400" dirty="0" smtClean="0">
                <a:solidFill>
                  <a:srgbClr val="02040A"/>
                </a:solidFill>
                <a:latin typeface="Times New Roman" pitchFamily="18" charset="0"/>
                <a:cs typeface="B Mitra" pitchFamily="2" charset="-78"/>
              </a:rPr>
              <a:t>کمک به فرآیند ارسال چندپخشی از طریق توصیف حوزه‌ها</a:t>
            </a:r>
            <a:endParaRPr lang="en-US" sz="2400" dirty="0" smtClean="0">
              <a:solidFill>
                <a:srgbClr val="02040A"/>
              </a:solidFill>
              <a:latin typeface="Times New Roman" pitchFamily="18" charset="0"/>
              <a:cs typeface="B Mitra" pitchFamily="2" charset="-78"/>
            </a:endParaRPr>
          </a:p>
          <a:p>
            <a:pPr marL="857250" lvl="1" indent="-457200" algn="r" rtl="1">
              <a:buFont typeface="+mj-lt"/>
              <a:buAutoNum type="arabicPeriod"/>
            </a:pPr>
            <a:r>
              <a:rPr lang="fa-IR" sz="2400" dirty="0" smtClean="0">
                <a:solidFill>
                  <a:srgbClr val="02040A"/>
                </a:solidFill>
                <a:latin typeface="Times New Roman" pitchFamily="18" charset="0"/>
                <a:cs typeface="B Mitra" pitchFamily="2" charset="-78"/>
              </a:rPr>
              <a:t>فراهم آوردن امکانات جابه‌جائی ماشین‌های میزبان بدون تغییر در آدرس</a:t>
            </a:r>
            <a:endParaRPr lang="en-US" sz="2400" dirty="0" smtClean="0">
              <a:solidFill>
                <a:srgbClr val="02040A"/>
              </a:solidFill>
              <a:latin typeface="Times New Roman" pitchFamily="18" charset="0"/>
              <a:cs typeface="B Mitra" pitchFamily="2" charset="-78"/>
            </a:endParaRPr>
          </a:p>
          <a:p>
            <a:pPr marL="857250" lvl="1" indent="-457200" algn="r" rtl="1">
              <a:buFont typeface="+mj-lt"/>
              <a:buAutoNum type="arabicPeriod"/>
            </a:pPr>
            <a:r>
              <a:rPr lang="fa-IR" sz="2400" dirty="0" smtClean="0">
                <a:solidFill>
                  <a:srgbClr val="02040A"/>
                </a:solidFill>
                <a:latin typeface="Times New Roman" pitchFamily="18" charset="0"/>
                <a:cs typeface="B Mitra" pitchFamily="2" charset="-78"/>
              </a:rPr>
              <a:t>امکان ایجاد تغییر و پیشرفت در آینده</a:t>
            </a:r>
            <a:endParaRPr lang="en-US" sz="2400" dirty="0" smtClean="0">
              <a:solidFill>
                <a:srgbClr val="02040A"/>
              </a:solidFill>
              <a:latin typeface="Times New Roman" pitchFamily="18" charset="0"/>
              <a:cs typeface="B Mitra" pitchFamily="2" charset="-78"/>
            </a:endParaRPr>
          </a:p>
          <a:p>
            <a:pPr marL="857250" lvl="1" indent="-457200" algn="r" rtl="1">
              <a:buFont typeface="+mj-lt"/>
              <a:buAutoNum type="arabicPeriod"/>
            </a:pPr>
            <a:r>
              <a:rPr lang="fa-IR" sz="2400" dirty="0" smtClean="0">
                <a:solidFill>
                  <a:srgbClr val="02040A"/>
                </a:solidFill>
                <a:latin typeface="Times New Roman" pitchFamily="18" charset="0"/>
                <a:cs typeface="B Mitra" pitchFamily="2" charset="-78"/>
              </a:rPr>
              <a:t>امکان همزیستی پروتکل‌های قدیم و جدید در طی سال‌ها</a:t>
            </a:r>
            <a:endParaRPr lang="en-US" sz="2400" dirty="0" smtClean="0">
              <a:solidFill>
                <a:srgbClr val="02040A"/>
              </a:solidFill>
              <a:latin typeface="Times New Roman" pitchFamily="18" charset="0"/>
              <a:cs typeface="B Mitra" pitchFamily="2" charset="-78"/>
            </a:endParaRPr>
          </a:p>
          <a:p>
            <a:pPr algn="r" rtl="1" eaLnBrk="1" hangingPunct="1">
              <a:lnSpc>
                <a:spcPct val="130000"/>
              </a:lnSpc>
            </a:pPr>
            <a:endParaRPr lang="fa-IR" sz="200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29</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a:xfrm>
            <a:off x="228600" y="1076325"/>
            <a:ext cx="8458200" cy="5248275"/>
          </a:xfrm>
        </p:spPr>
        <p:txBody>
          <a:bodyPr/>
          <a:lstStyle/>
          <a:p>
            <a:pPr algn="just" rtl="1"/>
            <a:r>
              <a:rPr lang="fa-IR" sz="2400" b="0" dirty="0" smtClean="0">
                <a:solidFill>
                  <a:srgbClr val="02040A"/>
                </a:solidFill>
                <a:latin typeface="Times New Roman" pitchFamily="18" charset="0"/>
                <a:cs typeface="B Mitra" pitchFamily="2" charset="-78"/>
              </a:rPr>
              <a:t>   برای توسعه پروتکلی که تمام نیازهای فوق الذکر را برآورده نماید، </a:t>
            </a:r>
            <a:r>
              <a:rPr lang="en-US" sz="2400" b="0" dirty="0" smtClean="0">
                <a:solidFill>
                  <a:srgbClr val="02040A"/>
                </a:solidFill>
                <a:latin typeface="Times New Roman" pitchFamily="18" charset="0"/>
                <a:cs typeface="B Mitra" pitchFamily="2" charset="-78"/>
              </a:rPr>
              <a:t>IETF</a:t>
            </a:r>
            <a:r>
              <a:rPr lang="fa-IR" sz="2400" b="0" dirty="0" smtClean="0">
                <a:solidFill>
                  <a:srgbClr val="02040A"/>
                </a:solidFill>
                <a:latin typeface="Times New Roman" pitchFamily="18" charset="0"/>
                <a:cs typeface="B Mitra" pitchFamily="2" charset="-78"/>
              </a:rPr>
              <a:t> با انتشار </a:t>
            </a:r>
            <a:r>
              <a:rPr lang="en-US" sz="2400" b="0" dirty="0" smtClean="0">
                <a:solidFill>
                  <a:srgbClr val="02040A"/>
                </a:solidFill>
                <a:latin typeface="Times New Roman" pitchFamily="18" charset="0"/>
                <a:cs typeface="B Mitra" pitchFamily="2" charset="-78"/>
              </a:rPr>
              <a:t>RFC 1550</a:t>
            </a:r>
            <a:r>
              <a:rPr lang="fa-IR" sz="2400" b="0" dirty="0" smtClean="0">
                <a:solidFill>
                  <a:srgbClr val="02040A"/>
                </a:solidFill>
                <a:latin typeface="Times New Roman" pitchFamily="18" charset="0"/>
                <a:cs typeface="B Mitra" pitchFamily="2" charset="-78"/>
              </a:rPr>
              <a:t> و طی یک فراخوان، خواستار پیشنهادات دیگران در این خصوص شد. </a:t>
            </a:r>
          </a:p>
          <a:p>
            <a:pPr algn="just" rtl="1"/>
            <a:r>
              <a:rPr lang="fa-IR" sz="2400" b="0" dirty="0" smtClean="0">
                <a:solidFill>
                  <a:srgbClr val="02040A"/>
                </a:solidFill>
                <a:latin typeface="Times New Roman" pitchFamily="18" charset="0"/>
                <a:cs typeface="B Mitra" pitchFamily="2" charset="-78"/>
              </a:rPr>
              <a:t>سه طرح از مجموعه طرح‌های پیشنهادی در ژورنال </a:t>
            </a:r>
            <a:r>
              <a:rPr lang="en-US" sz="2400" b="0" dirty="0" smtClean="0">
                <a:solidFill>
                  <a:srgbClr val="02040A"/>
                </a:solidFill>
                <a:latin typeface="Times New Roman" pitchFamily="18" charset="0"/>
                <a:cs typeface="B Mitra" pitchFamily="2" charset="-78"/>
              </a:rPr>
              <a:t>IEEE Network</a:t>
            </a:r>
            <a:r>
              <a:rPr lang="fa-IR" sz="2400" b="0" dirty="0" smtClean="0">
                <a:solidFill>
                  <a:srgbClr val="02040A"/>
                </a:solidFill>
                <a:latin typeface="Times New Roman" pitchFamily="18" charset="0"/>
                <a:cs typeface="B Mitra" pitchFamily="2" charset="-78"/>
              </a:rPr>
              <a:t> منتشر شد. پس از مباحثات فراوان، بازبینی و ارزیابی سرانجام نسخه ترکیبی از طرح‌های پیشنهادی </a:t>
            </a:r>
            <a:r>
              <a:rPr lang="en-US" sz="2400" b="0" dirty="0" err="1" smtClean="0">
                <a:solidFill>
                  <a:srgbClr val="02040A"/>
                </a:solidFill>
                <a:latin typeface="Times New Roman" pitchFamily="18" charset="0"/>
                <a:cs typeface="B Mitra" pitchFamily="2" charset="-78"/>
              </a:rPr>
              <a:t>Deering</a:t>
            </a:r>
            <a:r>
              <a:rPr lang="fa-IR" sz="2400" b="0" dirty="0" smtClean="0">
                <a:solidFill>
                  <a:srgbClr val="02040A"/>
                </a:solidFill>
                <a:latin typeface="Times New Roman" pitchFamily="18" charset="0"/>
                <a:cs typeface="B Mitra" pitchFamily="2" charset="-78"/>
              </a:rPr>
              <a:t> و </a:t>
            </a:r>
            <a:r>
              <a:rPr lang="en-US" sz="2400" b="0" dirty="0" smtClean="0">
                <a:solidFill>
                  <a:srgbClr val="02040A"/>
                </a:solidFill>
                <a:latin typeface="Times New Roman" pitchFamily="18" charset="0"/>
                <a:cs typeface="B Mitra" pitchFamily="2" charset="-78"/>
              </a:rPr>
              <a:t>Francis</a:t>
            </a:r>
            <a:r>
              <a:rPr lang="fa-IR" sz="2400" b="0" dirty="0" smtClean="0">
                <a:solidFill>
                  <a:srgbClr val="02040A"/>
                </a:solidFill>
                <a:latin typeface="Times New Roman" pitchFamily="18" charset="0"/>
                <a:cs typeface="B Mitra" pitchFamily="2" charset="-78"/>
              </a:rPr>
              <a:t> که </a:t>
            </a:r>
            <a:r>
              <a:rPr lang="en-US" sz="2400" b="0" dirty="0" smtClean="0">
                <a:solidFill>
                  <a:srgbClr val="02040A"/>
                </a:solidFill>
                <a:latin typeface="Times New Roman" pitchFamily="18" charset="0"/>
                <a:cs typeface="B Mitra" pitchFamily="2" charset="-78"/>
              </a:rPr>
              <a:t>SIPP</a:t>
            </a:r>
            <a:r>
              <a:rPr lang="fa-IR" sz="2400" b="0" dirty="0" smtClean="0">
                <a:solidFill>
                  <a:srgbClr val="02040A"/>
                </a:solidFill>
                <a:latin typeface="Times New Roman" pitchFamily="18" charset="0"/>
                <a:cs typeface="B Mitra" pitchFamily="2" charset="-78"/>
              </a:rPr>
              <a:t> نامیده می‌شد به عنوان طرح برگزیده انتخاب و به عنوان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معرفی گردید.</a:t>
            </a:r>
          </a:p>
          <a:p>
            <a:pPr algn="just" rtl="1"/>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به خوبی اهداف موردنظر را برآورده می‌کند: ویژگی‌های مثبت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را حفظ کرده و ویژگی‌های منفی آن را حذف یا نقش آن‌ها را تعدیل کرده است. </a:t>
            </a:r>
          </a:p>
          <a:p>
            <a:pPr algn="just" rtl="1"/>
            <a:r>
              <a:rPr lang="fa-IR" sz="2400" b="0" dirty="0" smtClean="0">
                <a:solidFill>
                  <a:srgbClr val="02040A"/>
                </a:solidFill>
                <a:latin typeface="Times New Roman" pitchFamily="18" charset="0"/>
                <a:cs typeface="B Mitra" pitchFamily="2" charset="-78"/>
              </a:rPr>
              <a:t>به طور کلی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با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سازگار نیست اما با تمام پروتکل‌های جانبی اینترنت مثل </a:t>
            </a:r>
            <a:r>
              <a:rPr lang="en-US" sz="2400" b="0" dirty="0" smtClean="0">
                <a:solidFill>
                  <a:srgbClr val="02040A"/>
                </a:solidFill>
                <a:latin typeface="Times New Roman" pitchFamily="18" charset="0"/>
                <a:cs typeface="B Mitra" pitchFamily="2" charset="-78"/>
              </a:rPr>
              <a:t>TCP</a:t>
            </a:r>
            <a:r>
              <a:rPr lang="fa-IR" sz="2400" b="0" dirty="0" smtClean="0">
                <a:solidFill>
                  <a:srgbClr val="02040A"/>
                </a:solidFill>
                <a:latin typeface="Times New Roman" pitchFamily="18" charset="0"/>
                <a:cs typeface="B Mitra" pitchFamily="2" charset="-78"/>
              </a:rPr>
              <a:t>، </a:t>
            </a:r>
            <a:r>
              <a:rPr lang="en-US" sz="2400" b="0" dirty="0" smtClean="0">
                <a:solidFill>
                  <a:srgbClr val="02040A"/>
                </a:solidFill>
                <a:latin typeface="Times New Roman" pitchFamily="18" charset="0"/>
                <a:cs typeface="B Mitra" pitchFamily="2" charset="-78"/>
              </a:rPr>
              <a:t>UDP</a:t>
            </a:r>
            <a:r>
              <a:rPr lang="fa-IR" sz="2400" b="0" dirty="0" smtClean="0">
                <a:solidFill>
                  <a:srgbClr val="02040A"/>
                </a:solidFill>
                <a:latin typeface="Times New Roman" pitchFamily="18" charset="0"/>
                <a:cs typeface="B Mitra" pitchFamily="2" charset="-78"/>
              </a:rPr>
              <a:t>، </a:t>
            </a:r>
            <a:r>
              <a:rPr lang="en-US" sz="2400" b="0" dirty="0" smtClean="0">
                <a:solidFill>
                  <a:srgbClr val="02040A"/>
                </a:solidFill>
                <a:latin typeface="Times New Roman" pitchFamily="18" charset="0"/>
                <a:cs typeface="B Mitra" pitchFamily="2" charset="-78"/>
              </a:rPr>
              <a:t>ICMP</a:t>
            </a:r>
            <a:r>
              <a:rPr lang="fa-IR" sz="2400" b="0" dirty="0" smtClean="0">
                <a:solidFill>
                  <a:srgbClr val="02040A"/>
                </a:solidFill>
                <a:latin typeface="Times New Roman" pitchFamily="18" charset="0"/>
                <a:cs typeface="B Mitra" pitchFamily="2" charset="-78"/>
              </a:rPr>
              <a:t>، </a:t>
            </a:r>
            <a:r>
              <a:rPr lang="en-US" sz="2400" b="0" dirty="0" smtClean="0">
                <a:solidFill>
                  <a:srgbClr val="02040A"/>
                </a:solidFill>
                <a:latin typeface="Times New Roman" pitchFamily="18" charset="0"/>
                <a:cs typeface="B Mitra" pitchFamily="2" charset="-78"/>
              </a:rPr>
              <a:t>IGMP</a:t>
            </a:r>
            <a:r>
              <a:rPr lang="fa-IR" sz="2400" b="0" dirty="0" smtClean="0">
                <a:solidFill>
                  <a:srgbClr val="02040A"/>
                </a:solidFill>
                <a:latin typeface="Times New Roman" pitchFamily="18" charset="0"/>
                <a:cs typeface="B Mitra" pitchFamily="2" charset="-78"/>
              </a:rPr>
              <a:t>، </a:t>
            </a:r>
            <a:r>
              <a:rPr lang="en-US" sz="2400" b="0" dirty="0" smtClean="0">
                <a:solidFill>
                  <a:srgbClr val="02040A"/>
                </a:solidFill>
                <a:latin typeface="Times New Roman" pitchFamily="18" charset="0"/>
                <a:cs typeface="B Mitra" pitchFamily="2" charset="-78"/>
              </a:rPr>
              <a:t>OSPF</a:t>
            </a:r>
            <a:r>
              <a:rPr lang="fa-IR" sz="2400" b="0" dirty="0" smtClean="0">
                <a:solidFill>
                  <a:srgbClr val="02040A"/>
                </a:solidFill>
                <a:latin typeface="Times New Roman" pitchFamily="18" charset="0"/>
                <a:cs typeface="B Mitra" pitchFamily="2" charset="-78"/>
              </a:rPr>
              <a:t>، </a:t>
            </a:r>
            <a:r>
              <a:rPr lang="en-US" sz="2400" b="0" dirty="0" smtClean="0">
                <a:solidFill>
                  <a:srgbClr val="02040A"/>
                </a:solidFill>
                <a:latin typeface="Times New Roman" pitchFamily="18" charset="0"/>
                <a:cs typeface="B Mitra" pitchFamily="2" charset="-78"/>
              </a:rPr>
              <a:t>BGP</a:t>
            </a:r>
            <a:r>
              <a:rPr lang="fa-IR" sz="2400" b="0" dirty="0" smtClean="0">
                <a:solidFill>
                  <a:srgbClr val="02040A"/>
                </a:solidFill>
                <a:latin typeface="Times New Roman" pitchFamily="18" charset="0"/>
                <a:cs typeface="B Mitra" pitchFamily="2" charset="-78"/>
              </a:rPr>
              <a:t> و </a:t>
            </a:r>
            <a:r>
              <a:rPr lang="en-US" sz="2400" b="0" dirty="0" smtClean="0">
                <a:solidFill>
                  <a:srgbClr val="02040A"/>
                </a:solidFill>
                <a:latin typeface="Times New Roman" pitchFamily="18" charset="0"/>
                <a:cs typeface="B Mitra" pitchFamily="2" charset="-78"/>
              </a:rPr>
              <a:t>DNS</a:t>
            </a:r>
            <a:r>
              <a:rPr lang="fa-IR" sz="2400" b="0" dirty="0" smtClean="0">
                <a:solidFill>
                  <a:srgbClr val="02040A"/>
                </a:solidFill>
                <a:latin typeface="Times New Roman" pitchFamily="18" charset="0"/>
                <a:cs typeface="B Mitra" pitchFamily="2" charset="-78"/>
              </a:rPr>
              <a:t> سازگار است.</a:t>
            </a:r>
          </a:p>
          <a:p>
            <a:pPr algn="just" rtl="1"/>
            <a:r>
              <a:rPr lang="fa-IR" sz="2400" b="0" dirty="0" smtClean="0">
                <a:solidFill>
                  <a:srgbClr val="02040A"/>
                </a:solidFill>
                <a:latin typeface="Times New Roman" pitchFamily="18" charset="0"/>
                <a:cs typeface="B Mitra" pitchFamily="2" charset="-78"/>
              </a:rPr>
              <a:t> برای آگاهی بیشتر از ویژگی‌های اساسی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به </a:t>
            </a:r>
            <a:r>
              <a:rPr lang="en-US" sz="2400" b="0" dirty="0" smtClean="0">
                <a:solidFill>
                  <a:srgbClr val="02040A"/>
                </a:solidFill>
                <a:latin typeface="Times New Roman" pitchFamily="18" charset="0"/>
                <a:cs typeface="B Mitra" pitchFamily="2" charset="-78"/>
              </a:rPr>
              <a:t>RFC</a:t>
            </a:r>
            <a:r>
              <a:rPr lang="fa-IR" sz="2400" b="0" dirty="0" smtClean="0">
                <a:solidFill>
                  <a:srgbClr val="02040A"/>
                </a:solidFill>
                <a:latin typeface="Times New Roman" pitchFamily="18" charset="0"/>
                <a:cs typeface="B Mitra" pitchFamily="2" charset="-78"/>
              </a:rPr>
              <a:t>های </a:t>
            </a:r>
            <a:r>
              <a:rPr lang="en-US" sz="2400" b="0" dirty="0" smtClean="0">
                <a:solidFill>
                  <a:srgbClr val="02040A"/>
                </a:solidFill>
                <a:latin typeface="Times New Roman" pitchFamily="18" charset="0"/>
                <a:cs typeface="B Mitra" pitchFamily="2" charset="-78"/>
              </a:rPr>
              <a:t>2460</a:t>
            </a:r>
            <a:r>
              <a:rPr lang="fa-IR" sz="2400" b="0" dirty="0" smtClean="0">
                <a:solidFill>
                  <a:srgbClr val="02040A"/>
                </a:solidFill>
                <a:latin typeface="Times New Roman" pitchFamily="18" charset="0"/>
                <a:cs typeface="B Mitra" pitchFamily="2" charset="-78"/>
              </a:rPr>
              <a:t> و </a:t>
            </a:r>
            <a:r>
              <a:rPr lang="en-US" sz="2400" b="0" dirty="0" smtClean="0">
                <a:solidFill>
                  <a:srgbClr val="02040A"/>
                </a:solidFill>
                <a:latin typeface="Times New Roman" pitchFamily="18" charset="0"/>
                <a:cs typeface="B Mitra" pitchFamily="2" charset="-78"/>
              </a:rPr>
              <a:t>2466</a:t>
            </a:r>
            <a:r>
              <a:rPr lang="fa-IR" sz="2400" b="0" dirty="0" smtClean="0">
                <a:solidFill>
                  <a:srgbClr val="02040A"/>
                </a:solidFill>
                <a:latin typeface="Times New Roman" pitchFamily="18" charset="0"/>
                <a:cs typeface="B Mitra" pitchFamily="2" charset="-78"/>
              </a:rPr>
              <a:t> مراجعه کنید.</a:t>
            </a: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smtClean="0"/>
              <a:t>Company  Logo</a:t>
            </a:r>
          </a:p>
        </p:txBody>
      </p:sp>
      <p:sp>
        <p:nvSpPr>
          <p:cNvPr id="26627" name="Slide Number Placeholder 4"/>
          <p:cNvSpPr>
            <a:spLocks noGrp="1"/>
          </p:cNvSpPr>
          <p:nvPr>
            <p:ph type="sldNum" sz="quarter" idx="11"/>
          </p:nvPr>
        </p:nvSpPr>
        <p:spPr>
          <a:noFill/>
        </p:spPr>
        <p:txBody>
          <a:bodyPr/>
          <a:lstStyle/>
          <a:p>
            <a:fld id="{908A907A-15BF-4363-AF34-89447E344443}" type="slidenum">
              <a:rPr lang="en-US" smtClean="0"/>
              <a:pPr/>
              <a:t>3</a:t>
            </a:fld>
            <a:endParaRPr lang="en-US" smtClean="0"/>
          </a:p>
        </p:txBody>
      </p:sp>
      <p:sp>
        <p:nvSpPr>
          <p:cNvPr id="26628" name="Rectangle 4"/>
          <p:cNvSpPr>
            <a:spLocks noGrp="1" noChangeArrowheads="1"/>
          </p:cNvSpPr>
          <p:nvPr>
            <p:ph type="title"/>
          </p:nvPr>
        </p:nvSpPr>
        <p:spPr/>
        <p:txBody>
          <a:bodyPr/>
          <a:lstStyle/>
          <a:p>
            <a:pPr algn="r" rtl="1" eaLnBrk="1" hangingPunct="1"/>
            <a:r>
              <a:rPr lang="fa-IR" sz="3200" dirty="0" smtClean="0">
                <a:cs typeface="B Titr" pitchFamily="2" charset="-78"/>
              </a:rPr>
              <a:t>ساختار سرآیند پروتکل </a:t>
            </a:r>
            <a:r>
              <a:rPr lang="en-US" sz="3200" dirty="0" smtClean="0">
                <a:cs typeface="B Titr" pitchFamily="2" charset="-78"/>
              </a:rPr>
              <a:t>IPv4</a:t>
            </a:r>
          </a:p>
        </p:txBody>
      </p:sp>
      <p:pic>
        <p:nvPicPr>
          <p:cNvPr id="26629" name="Picture 6" descr="5"/>
          <p:cNvPicPr>
            <a:picLocks noGrp="1" noChangeAspect="1" noChangeArrowheads="1"/>
          </p:cNvPicPr>
          <p:nvPr>
            <p:ph idx="1"/>
          </p:nvPr>
        </p:nvPicPr>
        <p:blipFill>
          <a:blip r:embed="rId2" cstate="print"/>
          <a:srcRect/>
          <a:stretch>
            <a:fillRect/>
          </a:stretch>
        </p:blipFill>
        <p:spPr>
          <a:xfrm>
            <a:off x="381000" y="1676400"/>
            <a:ext cx="8458200" cy="4221163"/>
          </a:xfrm>
          <a:noFill/>
        </p:spPr>
      </p:pic>
      <p:sp>
        <p:nvSpPr>
          <p:cNvPr id="26630" name="Text Box 7"/>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extLst>
      <p:ext uri="{BB962C8B-B14F-4D97-AF65-F5344CB8AC3E}">
        <p14:creationId xmlns:p14="http://schemas.microsoft.com/office/powerpoint/2010/main" val="23142496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30</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a:xfrm>
            <a:off x="228600" y="1076325"/>
            <a:ext cx="8458200" cy="5248275"/>
          </a:xfrm>
        </p:spPr>
        <p:txBody>
          <a:bodyPr/>
          <a:lstStyle/>
          <a:p>
            <a:pPr algn="just" rtl="1"/>
            <a:r>
              <a:rPr lang="fa-IR" sz="2400" b="0" dirty="0" smtClean="0">
                <a:solidFill>
                  <a:srgbClr val="02040A"/>
                </a:solidFill>
                <a:latin typeface="Times New Roman" pitchFamily="18" charset="0"/>
                <a:cs typeface="B Mitra" pitchFamily="2" charset="-78"/>
              </a:rPr>
              <a:t>اولین و مهمترین ویژگی آنست که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آدرس‌های بسیار طولانی‌تری نسبت به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دارد. این آدرس‌ها 16 بایت طول دارند و دقیقا مشکلی را حل کرده که هدف طراحی آن بوده است. </a:t>
            </a:r>
          </a:p>
          <a:p>
            <a:pPr algn="just" rtl="1"/>
            <a:r>
              <a:rPr lang="fa-IR" sz="2400" b="0" dirty="0" smtClean="0">
                <a:solidFill>
                  <a:srgbClr val="02040A"/>
                </a:solidFill>
                <a:latin typeface="Times New Roman" pitchFamily="18" charset="0"/>
                <a:cs typeface="B Mitra" pitchFamily="2" charset="-78"/>
              </a:rPr>
              <a:t>دومین پیشرفت عمده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ساده‌سازی هدر آن است. این سرآیند جمعا هفت فیلد دارد (در مقابل 13 فیلد هدر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این تغییر سبب می‌شود که یک مسیریاب سریعتر بتواند بسته‌های ورودی را پردازش و به سمت مقصد ارسال کند.</a:t>
            </a:r>
          </a:p>
          <a:p>
            <a:pPr algn="just" rtl="1"/>
            <a:r>
              <a:rPr lang="fa-IR" sz="2400" b="0" dirty="0" smtClean="0">
                <a:solidFill>
                  <a:srgbClr val="02040A"/>
                </a:solidFill>
                <a:latin typeface="Times New Roman" pitchFamily="18" charset="0"/>
                <a:cs typeface="B Mitra" pitchFamily="2" charset="-78"/>
              </a:rPr>
              <a:t>سومین بهبود عمده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پشتیبانی از </a:t>
            </a:r>
            <a:r>
              <a:rPr lang="en-US" sz="2400" b="0" dirty="0" smtClean="0">
                <a:solidFill>
                  <a:srgbClr val="02040A"/>
                </a:solidFill>
                <a:latin typeface="Times New Roman" pitchFamily="18" charset="0"/>
                <a:cs typeface="B Mitra" pitchFamily="2" charset="-78"/>
              </a:rPr>
              <a:t>option</a:t>
            </a:r>
            <a:r>
              <a:rPr lang="fa-IR" sz="2400" b="0" dirty="0" smtClean="0">
                <a:solidFill>
                  <a:srgbClr val="02040A"/>
                </a:solidFill>
                <a:latin typeface="Times New Roman" pitchFamily="18" charset="0"/>
                <a:cs typeface="B Mitra" pitchFamily="2" charset="-78"/>
              </a:rPr>
              <a:t>های متنوع‌تر نسبت به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است. بسیاری از فیلدهائی که در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به شکل الزامی در هدر وجود داشته‌اند در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به شکل اختیاری درآمده‌اند. همچنین امکان دسترسی تصادفی و مستقیم به فیلدها وجود دارد.</a:t>
            </a:r>
          </a:p>
          <a:p>
            <a:pPr algn="just" rtl="1"/>
            <a:r>
              <a:rPr lang="fa-IR" sz="2400" b="0" dirty="0" smtClean="0">
                <a:solidFill>
                  <a:srgbClr val="02040A"/>
                </a:solidFill>
                <a:latin typeface="Times New Roman" pitchFamily="18" charset="0"/>
                <a:cs typeface="B Mitra" pitchFamily="2" charset="-78"/>
              </a:rPr>
              <a:t>چهارمین حسن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امکانات امنیتی آن است. در نسخه جدید پروتکل </a:t>
            </a:r>
            <a:r>
              <a:rPr lang="en-US" sz="24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احراز هویت و محرمانگی داده‌ها جز ویژگی‌های کلیدی به شمار می‌رود.</a:t>
            </a:r>
            <a:endParaRPr lang="en-US" sz="2400" b="0" dirty="0" smtClean="0">
              <a:solidFill>
                <a:srgbClr val="02040A"/>
              </a:solidFill>
              <a:latin typeface="Times New Roman" pitchFamily="18" charset="0"/>
              <a:cs typeface="B Mitra" pitchFamily="2" charset="-78"/>
            </a:endParaRPr>
          </a:p>
          <a:p>
            <a:pPr algn="r" rtl="1"/>
            <a:endParaRPr lang="fa-IR" sz="2400" b="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31</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
        <p:nvSpPr>
          <p:cNvPr id="7" name="Content Placeholder 6"/>
          <p:cNvSpPr>
            <a:spLocks noGrp="1"/>
          </p:cNvSpPr>
          <p:nvPr>
            <p:ph idx="1"/>
          </p:nvPr>
        </p:nvSpPr>
        <p:spPr/>
        <p:txBody>
          <a:bodyPr/>
          <a:lstStyle/>
          <a:p>
            <a:endParaRPr lang="en-US"/>
          </a:p>
        </p:txBody>
      </p:sp>
      <p:pic>
        <p:nvPicPr>
          <p:cNvPr id="8" name="Picture 7"/>
          <p:cNvPicPr/>
          <p:nvPr/>
        </p:nvPicPr>
        <p:blipFill>
          <a:blip r:embed="rId2" cstate="print"/>
          <a:srcRect/>
          <a:stretch>
            <a:fillRect/>
          </a:stretch>
        </p:blipFill>
        <p:spPr bwMode="auto">
          <a:xfrm>
            <a:off x="304800" y="1143000"/>
            <a:ext cx="8534400"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32</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a:xfrm>
            <a:off x="228600" y="1076325"/>
            <a:ext cx="8458200" cy="5248275"/>
          </a:xfrm>
        </p:spPr>
        <p:txBody>
          <a:bodyPr/>
          <a:lstStyle/>
          <a:p>
            <a:pPr algn="just" rtl="1"/>
            <a:r>
              <a:rPr lang="fa-IR" sz="2400" dirty="0" smtClean="0"/>
              <a:t> </a:t>
            </a:r>
            <a:r>
              <a:rPr lang="fa-IR" sz="2400" b="0" dirty="0" smtClean="0">
                <a:solidFill>
                  <a:srgbClr val="02040A"/>
                </a:solidFill>
                <a:latin typeface="Times New Roman" pitchFamily="18" charset="0"/>
                <a:cs typeface="B Mitra" pitchFamily="2" charset="-78"/>
              </a:rPr>
              <a:t>با توجه به طول زیاد آدرس‌های </a:t>
            </a:r>
            <a:r>
              <a:rPr lang="en-US" sz="24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نماد جدیدی برای نمایش آن پیشنهاد شد. این آدرس‌ها به صورت هشت گروه که با علامت : از هم جدا شده‌اند، نوشته می‌شوند. هر گروه نیز به صورت چهار رقم هگزادسیمال نمایش داده می‌شود.</a:t>
            </a:r>
            <a:endParaRPr lang="en-US" sz="2400" b="0" dirty="0" smtClean="0">
              <a:solidFill>
                <a:srgbClr val="02040A"/>
              </a:solidFill>
              <a:latin typeface="Times New Roman" pitchFamily="18" charset="0"/>
              <a:cs typeface="B Mitra" pitchFamily="2" charset="-78"/>
            </a:endParaRPr>
          </a:p>
          <a:p>
            <a:pPr rtl="1">
              <a:buNone/>
            </a:pPr>
            <a:r>
              <a:rPr lang="en-US" sz="2400" b="0" dirty="0" smtClean="0">
                <a:solidFill>
                  <a:srgbClr val="02040A"/>
                </a:solidFill>
              </a:rPr>
              <a:t>8000:0000:0000:0000:0123:4567:89AB:CDEF</a:t>
            </a:r>
          </a:p>
          <a:p>
            <a:pPr algn="just" rtl="1"/>
            <a:r>
              <a:rPr lang="fa-IR" sz="2400" b="0" dirty="0" smtClean="0">
                <a:solidFill>
                  <a:srgbClr val="02040A"/>
                </a:solidFill>
                <a:latin typeface="Times New Roman" pitchFamily="18" charset="0"/>
                <a:cs typeface="B Mitra" pitchFamily="2" charset="-78"/>
              </a:rPr>
              <a:t> از آنجائی که در آدرس‌ها، تعداد ارقام صفر زیاد است، دو نوع بهینه سازی مجاز شمرده می‌شود:</a:t>
            </a:r>
            <a:r>
              <a:rPr lang="en-US" sz="2400" b="0" dirty="0" smtClean="0">
                <a:solidFill>
                  <a:srgbClr val="02040A"/>
                </a:solidFill>
                <a:latin typeface="Times New Roman" pitchFamily="18" charset="0"/>
                <a:cs typeface="B Mitra" pitchFamily="2" charset="-78"/>
              </a:rPr>
              <a:t>   </a:t>
            </a:r>
            <a:r>
              <a:rPr lang="fa-IR" sz="2400" b="0" dirty="0" smtClean="0">
                <a:solidFill>
                  <a:srgbClr val="02040A"/>
                </a:solidFill>
                <a:latin typeface="Times New Roman" pitchFamily="18" charset="0"/>
                <a:cs typeface="B Mitra" pitchFamily="2" charset="-78"/>
              </a:rPr>
              <a:t> 1- صفرهای سمت چپ در هرگروه نوشته نمی‌شوند یعنی </a:t>
            </a:r>
            <a:r>
              <a:rPr lang="en-US" sz="2400" b="0" dirty="0" smtClean="0">
                <a:solidFill>
                  <a:srgbClr val="02040A"/>
                </a:solidFill>
                <a:latin typeface="Times New Roman" pitchFamily="18" charset="0"/>
                <a:cs typeface="B Mitra" pitchFamily="2" charset="-78"/>
              </a:rPr>
              <a:t>0123</a:t>
            </a:r>
            <a:r>
              <a:rPr lang="fa-IR" sz="2400" b="0" dirty="0" smtClean="0">
                <a:solidFill>
                  <a:srgbClr val="02040A"/>
                </a:solidFill>
                <a:latin typeface="Times New Roman" pitchFamily="18" charset="0"/>
                <a:cs typeface="B Mitra" pitchFamily="2" charset="-78"/>
              </a:rPr>
              <a:t> به صورت </a:t>
            </a:r>
            <a:r>
              <a:rPr lang="en-US" sz="2400" b="0" dirty="0" smtClean="0">
                <a:solidFill>
                  <a:srgbClr val="02040A"/>
                </a:solidFill>
                <a:latin typeface="Times New Roman" pitchFamily="18" charset="0"/>
                <a:cs typeface="B Mitra" pitchFamily="2" charset="-78"/>
              </a:rPr>
              <a:t>123</a:t>
            </a:r>
            <a:r>
              <a:rPr lang="fa-IR" sz="2400" b="0" dirty="0" smtClean="0">
                <a:solidFill>
                  <a:srgbClr val="02040A"/>
                </a:solidFill>
                <a:latin typeface="Times New Roman" pitchFamily="18" charset="0"/>
                <a:cs typeface="B Mitra" pitchFamily="2" charset="-78"/>
              </a:rPr>
              <a:t> نمایش داده می‌شود. </a:t>
            </a:r>
            <a:endParaRPr lang="en-US" sz="2400" b="0" dirty="0" smtClean="0">
              <a:solidFill>
                <a:srgbClr val="02040A"/>
              </a:solidFill>
              <a:latin typeface="Times New Roman" pitchFamily="18" charset="0"/>
              <a:cs typeface="B Mitra" pitchFamily="2" charset="-78"/>
            </a:endParaRPr>
          </a:p>
          <a:p>
            <a:pPr algn="just" rtl="1">
              <a:buNone/>
            </a:pPr>
            <a:r>
              <a:rPr lang="en-US" sz="2400" b="0" dirty="0" smtClean="0">
                <a:solidFill>
                  <a:srgbClr val="02040A"/>
                </a:solidFill>
                <a:latin typeface="Times New Roman" pitchFamily="18" charset="0"/>
                <a:cs typeface="B Mitra" pitchFamily="2" charset="-78"/>
              </a:rPr>
              <a:t>       </a:t>
            </a:r>
            <a:r>
              <a:rPr lang="fa-IR" sz="2400" b="0" dirty="0" smtClean="0">
                <a:solidFill>
                  <a:srgbClr val="02040A"/>
                </a:solidFill>
                <a:latin typeface="Times New Roman" pitchFamily="18" charset="0"/>
                <a:cs typeface="B Mitra" pitchFamily="2" charset="-78"/>
              </a:rPr>
              <a:t>2- اگر یک یا چند گروه شانزده بیتی تماما صفر باشند با یک زوج علامت :: نشان داده می‌شوند. بنابراین آدرس فوق به صورت زیر نوشته می‌شود:</a:t>
            </a:r>
            <a:endParaRPr lang="en-US" sz="2400" b="0" dirty="0" smtClean="0">
              <a:solidFill>
                <a:srgbClr val="02040A"/>
              </a:solidFill>
              <a:latin typeface="Times New Roman" pitchFamily="18" charset="0"/>
              <a:cs typeface="B Mitra" pitchFamily="2" charset="-78"/>
            </a:endParaRPr>
          </a:p>
          <a:p>
            <a:pPr rtl="1">
              <a:buNone/>
            </a:pPr>
            <a:r>
              <a:rPr lang="en-US" sz="2400" b="0" dirty="0" smtClean="0">
                <a:solidFill>
                  <a:srgbClr val="02040A"/>
                </a:solidFill>
              </a:rPr>
              <a:t>8000::123:4567:89AB:CDEF</a:t>
            </a:r>
          </a:p>
          <a:p>
            <a:pPr algn="just" rtl="1"/>
            <a:r>
              <a:rPr lang="fa-IR" sz="2400" b="0" dirty="0" smtClean="0">
                <a:solidFill>
                  <a:srgbClr val="02040A"/>
                </a:solidFill>
                <a:latin typeface="Times New Roman" pitchFamily="18" charset="0"/>
                <a:cs typeface="B Mitra" pitchFamily="2" charset="-78"/>
              </a:rPr>
              <a:t> نهایتا اینکه آدرس‌های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را می‌توان با یک جفت </a:t>
            </a:r>
            <a:r>
              <a:rPr lang="en-US" sz="2400" b="0" dirty="0" smtClean="0">
                <a:solidFill>
                  <a:srgbClr val="02040A"/>
                </a:solidFill>
                <a:latin typeface="Times New Roman" pitchFamily="18" charset="0"/>
                <a:cs typeface="B Mitra" pitchFamily="2" charset="-78"/>
              </a:rPr>
              <a:t>::</a:t>
            </a:r>
            <a:r>
              <a:rPr lang="fa-IR" sz="2400" b="0" dirty="0" smtClean="0">
                <a:solidFill>
                  <a:srgbClr val="02040A"/>
                </a:solidFill>
                <a:latin typeface="Times New Roman" pitchFamily="18" charset="0"/>
                <a:cs typeface="B Mitra" pitchFamily="2" charset="-78"/>
              </a:rPr>
              <a:t> و سپس آدرس نقطه دار قدیمی، نشان داد:</a:t>
            </a:r>
            <a:endParaRPr lang="en-US" sz="2400" b="0" dirty="0" smtClean="0">
              <a:solidFill>
                <a:srgbClr val="02040A"/>
              </a:solidFill>
              <a:latin typeface="Times New Roman" pitchFamily="18" charset="0"/>
              <a:cs typeface="B Mitra" pitchFamily="2" charset="-78"/>
            </a:endParaRPr>
          </a:p>
          <a:p>
            <a:pPr rtl="1">
              <a:buNone/>
            </a:pPr>
            <a:r>
              <a:rPr lang="en-US" sz="2400" b="0" dirty="0" smtClean="0">
                <a:solidFill>
                  <a:srgbClr val="02040A"/>
                </a:solidFill>
              </a:rPr>
              <a:t>::192.31.20.46</a:t>
            </a:r>
            <a:endParaRPr lang="fa-IR" sz="2400" b="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33</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a:xfrm>
            <a:off x="228600" y="1076325"/>
            <a:ext cx="8458200" cy="5248275"/>
          </a:xfrm>
        </p:spPr>
        <p:txBody>
          <a:bodyPr/>
          <a:lstStyle/>
          <a:p>
            <a:pPr algn="just" rtl="1"/>
            <a:r>
              <a:rPr lang="fa-IR" sz="2400" dirty="0" smtClean="0"/>
              <a:t>  </a:t>
            </a:r>
            <a:r>
              <a:rPr lang="fa-IR" sz="2400" b="0" dirty="0" smtClean="0">
                <a:solidFill>
                  <a:srgbClr val="02040A"/>
                </a:solidFill>
                <a:latin typeface="Times New Roman" pitchFamily="18" charset="0"/>
                <a:cs typeface="B Mitra" pitchFamily="2" charset="-78"/>
              </a:rPr>
              <a:t>مقایسه هدر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با هدر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از این دیدگاه که چه فیلدی و چرا حذف شده است، آموزنده خواهد بود. </a:t>
            </a:r>
            <a:endParaRPr lang="en-US" sz="2400" b="0" dirty="0" smtClean="0">
              <a:solidFill>
                <a:srgbClr val="02040A"/>
              </a:solidFill>
              <a:latin typeface="Times New Roman" pitchFamily="18" charset="0"/>
              <a:cs typeface="B Mitra" pitchFamily="2" charset="-78"/>
            </a:endParaRPr>
          </a:p>
          <a:p>
            <a:pPr algn="just" rtl="1"/>
            <a:r>
              <a:rPr lang="fa-IR" sz="2400" b="0" dirty="0" smtClean="0">
                <a:solidFill>
                  <a:srgbClr val="02040A"/>
                </a:solidFill>
                <a:latin typeface="Times New Roman" pitchFamily="18" charset="0"/>
                <a:cs typeface="B Mitra" pitchFamily="2" charset="-78"/>
              </a:rPr>
              <a:t>اولین فیلد حذف شده، فیلد </a:t>
            </a:r>
            <a:r>
              <a:rPr lang="en-US" sz="2400" b="0" dirty="0" smtClean="0">
                <a:solidFill>
                  <a:srgbClr val="02040A"/>
                </a:solidFill>
                <a:latin typeface="Times New Roman" pitchFamily="18" charset="0"/>
                <a:cs typeface="B Mitra" pitchFamily="2" charset="-78"/>
              </a:rPr>
              <a:t>IHL</a:t>
            </a:r>
            <a:r>
              <a:rPr lang="fa-IR" sz="2400" b="0" dirty="0" smtClean="0">
                <a:solidFill>
                  <a:srgbClr val="02040A"/>
                </a:solidFill>
                <a:latin typeface="Times New Roman" pitchFamily="18" charset="0"/>
                <a:cs typeface="B Mitra" pitchFamily="2" charset="-78"/>
              </a:rPr>
              <a:t> است و دلیل حذف آن ثابت بودن هدر بسته‌های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می‌باشد. فیلد </a:t>
            </a:r>
            <a:r>
              <a:rPr lang="en-US" sz="2400" b="0" dirty="0" smtClean="0">
                <a:solidFill>
                  <a:srgbClr val="02040A"/>
                </a:solidFill>
                <a:latin typeface="Times New Roman" pitchFamily="18" charset="0"/>
                <a:cs typeface="B Mitra" pitchFamily="2" charset="-78"/>
              </a:rPr>
              <a:t>protocol</a:t>
            </a:r>
            <a:r>
              <a:rPr lang="fa-IR" sz="2400" b="0" dirty="0" smtClean="0">
                <a:solidFill>
                  <a:srgbClr val="02040A"/>
                </a:solidFill>
                <a:latin typeface="Times New Roman" pitchFamily="18" charset="0"/>
                <a:cs typeface="B Mitra" pitchFamily="2" charset="-78"/>
              </a:rPr>
              <a:t> وجود ندارد زیرا فیلد </a:t>
            </a:r>
            <a:r>
              <a:rPr lang="en-US" sz="2400" b="0" dirty="0" smtClean="0">
                <a:solidFill>
                  <a:srgbClr val="02040A"/>
                </a:solidFill>
                <a:latin typeface="Times New Roman" pitchFamily="18" charset="0"/>
                <a:cs typeface="B Mitra" pitchFamily="2" charset="-78"/>
              </a:rPr>
              <a:t>next header</a:t>
            </a:r>
            <a:r>
              <a:rPr lang="fa-IR" sz="2400" b="0" dirty="0" smtClean="0">
                <a:solidFill>
                  <a:srgbClr val="02040A"/>
                </a:solidFill>
                <a:latin typeface="Times New Roman" pitchFamily="18" charset="0"/>
                <a:cs typeface="B Mitra" pitchFamily="2" charset="-78"/>
              </a:rPr>
              <a:t> مشخص می‌کند که پس از آخرین هدر، هدر چه بسته دیگری آمده است(بسته </a:t>
            </a:r>
            <a:r>
              <a:rPr lang="en-US" sz="2400" b="0" dirty="0" smtClean="0">
                <a:solidFill>
                  <a:srgbClr val="02040A"/>
                </a:solidFill>
                <a:latin typeface="Times New Roman" pitchFamily="18" charset="0"/>
                <a:cs typeface="B Mitra" pitchFamily="2" charset="-78"/>
              </a:rPr>
              <a:t>TCP</a:t>
            </a:r>
            <a:r>
              <a:rPr lang="fa-IR" sz="2400" b="0" dirty="0" smtClean="0">
                <a:solidFill>
                  <a:srgbClr val="02040A"/>
                </a:solidFill>
                <a:latin typeface="Times New Roman" pitchFamily="18" charset="0"/>
                <a:cs typeface="B Mitra" pitchFamily="2" charset="-78"/>
              </a:rPr>
              <a:t>، </a:t>
            </a:r>
            <a:r>
              <a:rPr lang="en-US" sz="2400" b="0" dirty="0" smtClean="0">
                <a:solidFill>
                  <a:srgbClr val="02040A"/>
                </a:solidFill>
                <a:latin typeface="Times New Roman" pitchFamily="18" charset="0"/>
                <a:cs typeface="B Mitra" pitchFamily="2" charset="-78"/>
              </a:rPr>
              <a:t>UDP</a:t>
            </a:r>
            <a:r>
              <a:rPr lang="fa-IR" sz="2400" b="0" dirty="0" smtClean="0">
                <a:solidFill>
                  <a:srgbClr val="02040A"/>
                </a:solidFill>
                <a:latin typeface="Times New Roman" pitchFamily="18" charset="0"/>
                <a:cs typeface="B Mitra" pitchFamily="2" charset="-78"/>
              </a:rPr>
              <a:t> و نظائر آن)</a:t>
            </a:r>
            <a:endParaRPr lang="en-US" sz="2400" b="0" dirty="0" smtClean="0">
              <a:solidFill>
                <a:srgbClr val="02040A"/>
              </a:solidFill>
              <a:latin typeface="Times New Roman" pitchFamily="18" charset="0"/>
              <a:cs typeface="B Mitra" pitchFamily="2" charset="-78"/>
            </a:endParaRPr>
          </a:p>
          <a:p>
            <a:pPr algn="just" rtl="1"/>
            <a:r>
              <a:rPr lang="fa-IR" sz="2400" b="0" dirty="0" smtClean="0">
                <a:solidFill>
                  <a:srgbClr val="02040A"/>
                </a:solidFill>
                <a:latin typeface="Times New Roman" pitchFamily="18" charset="0"/>
                <a:cs typeface="B Mitra" pitchFamily="2" charset="-78"/>
              </a:rPr>
              <a:t>تمام فیلدهائی که در ارتباط با قطعه بندی و دوباره سازی بسته‌ها در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تعریف شده بود ئر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حذف گردیده است زیرا پروتکل اخیر راهکارهای دیگری را برای قطعه بندی در نظر گرفته است. انتظار این است که تمام ماشین‌های سازگار با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بتوانند به صورت خودکار اندازه دیتاگرام را تعیین کنند و بدین نحو نیاز به قطعه بندی بسته‌ها کمتر اتفاق می‌افتد. </a:t>
            </a:r>
          </a:p>
          <a:p>
            <a:pPr algn="just" rtl="1"/>
            <a:r>
              <a:rPr lang="fa-IR" sz="2400" b="0" dirty="0" smtClean="0">
                <a:solidFill>
                  <a:srgbClr val="02040A"/>
                </a:solidFill>
                <a:latin typeface="Times New Roman" pitchFamily="18" charset="0"/>
                <a:cs typeface="B Mitra" pitchFamily="2" charset="-78"/>
              </a:rPr>
              <a:t>همچنین طول بسته‌ای که هر ماشین موظف به پذیرش آنست از 576 بایت به 1280 بایت افزایش یافته تا بتوان یک قطعه داده 1024 بایتی را به همراه تعداد زیادی هدر به اندازه 256 بایت، بدون نیاز به قطعه بندی و دوباره‌سازی، ارسال و دریافت کرد.</a:t>
            </a:r>
            <a:endParaRPr lang="en-US" sz="2400" b="0" dirty="0" smtClean="0">
              <a:solidFill>
                <a:srgbClr val="02040A"/>
              </a:solidFill>
              <a:latin typeface="Times New Roman" pitchFamily="18" charset="0"/>
              <a:cs typeface="B Mitra" pitchFamily="2" charset="-78"/>
            </a:endParaRPr>
          </a:p>
          <a:p>
            <a:pPr algn="just" rtl="1"/>
            <a:endParaRPr lang="fa-IR" sz="2400" b="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34</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a:xfrm>
            <a:off x="228600" y="1076325"/>
            <a:ext cx="8458200" cy="5248275"/>
          </a:xfrm>
        </p:spPr>
        <p:txBody>
          <a:bodyPr/>
          <a:lstStyle/>
          <a:p>
            <a:pPr algn="just" rtl="1"/>
            <a:r>
              <a:rPr lang="fa-IR" sz="2400" b="0" dirty="0" smtClean="0">
                <a:solidFill>
                  <a:srgbClr val="02040A"/>
                </a:solidFill>
                <a:latin typeface="Times New Roman" pitchFamily="18" charset="0"/>
                <a:cs typeface="B Mitra" pitchFamily="2" charset="-78"/>
              </a:rPr>
              <a:t>   فیلد </a:t>
            </a:r>
            <a:r>
              <a:rPr lang="en-US" sz="2400" b="0" dirty="0" smtClean="0">
                <a:solidFill>
                  <a:srgbClr val="02040A"/>
                </a:solidFill>
                <a:latin typeface="Times New Roman" pitchFamily="18" charset="0"/>
                <a:cs typeface="B Mitra" pitchFamily="2" charset="-78"/>
              </a:rPr>
              <a:t>Checksum </a:t>
            </a:r>
            <a:r>
              <a:rPr lang="fa-IR" sz="2400" b="0" dirty="0" smtClean="0">
                <a:solidFill>
                  <a:srgbClr val="02040A"/>
                </a:solidFill>
                <a:latin typeface="Times New Roman" pitchFamily="18" charset="0"/>
                <a:cs typeface="B Mitra" pitchFamily="2" charset="-78"/>
              </a:rPr>
              <a:t> نیز حذف شدف زیرا بکارگیری آن سبب تحمیل سربار محاسباتی به پردازش بسته‌ها می‌گردید. با توجه به قابلیت اطمینان بالای شبکه‌های کنونی و با در نظر داشتن این حقیقت که در لایه پیوند داده و لایه انتقال نیز به طور مجزا صحت اطلاعات بررسی می‌شود، محاسبه </a:t>
            </a:r>
            <a:r>
              <a:rPr lang="en-US" sz="2400" b="0" dirty="0" smtClean="0">
                <a:solidFill>
                  <a:srgbClr val="02040A"/>
                </a:solidFill>
                <a:latin typeface="Times New Roman" pitchFamily="18" charset="0"/>
                <a:cs typeface="B Mitra" pitchFamily="2" charset="-78"/>
              </a:rPr>
              <a:t>Checksum</a:t>
            </a:r>
            <a:r>
              <a:rPr lang="fa-IR" sz="2400" b="0" dirty="0" smtClean="0">
                <a:solidFill>
                  <a:srgbClr val="02040A"/>
                </a:solidFill>
                <a:latin typeface="Times New Roman" pitchFamily="18" charset="0"/>
                <a:cs typeface="B Mitra" pitchFamily="2" charset="-78"/>
              </a:rPr>
              <a:t> برای حفظ صحت داده‌ها در لایه اینترنت نسبت به سربار پردازشی تحمیلی آن به مسیریاب‌ها ارزشی ندارد.</a:t>
            </a:r>
          </a:p>
          <a:p>
            <a:pPr algn="just" rtl="1"/>
            <a:r>
              <a:rPr lang="fa-IR" sz="2400" b="0" dirty="0" smtClean="0">
                <a:solidFill>
                  <a:srgbClr val="02040A"/>
                </a:solidFill>
                <a:latin typeface="Times New Roman" pitchFamily="18" charset="0"/>
                <a:cs typeface="B Mitra" pitchFamily="2" charset="-78"/>
              </a:rPr>
              <a:t>بدین ترتیب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به اهداف مورد نظر خود که همانا انعطاف، سرعت و فضای بزرگ آدرس بود نائل گردید.</a:t>
            </a:r>
            <a:endParaRPr lang="en-US" sz="2400" b="0" dirty="0" smtClean="0">
              <a:solidFill>
                <a:srgbClr val="02040A"/>
              </a:solidFill>
              <a:latin typeface="Times New Roman" pitchFamily="18" charset="0"/>
              <a:cs typeface="B Mitra" pitchFamily="2" charset="-78"/>
            </a:endParaRPr>
          </a:p>
          <a:p>
            <a:pPr algn="just" rtl="1"/>
            <a:endParaRPr lang="fa-IR" sz="2400" b="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35</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a:xfrm>
            <a:off x="228600" y="1076325"/>
            <a:ext cx="8458200" cy="5248275"/>
          </a:xfrm>
        </p:spPr>
        <p:txBody>
          <a:bodyPr/>
          <a:lstStyle/>
          <a:p>
            <a:pPr algn="just" rtl="1"/>
            <a:r>
              <a:rPr lang="fa-IR" sz="2400" b="0" dirty="0" smtClean="0">
                <a:solidFill>
                  <a:srgbClr val="02040A"/>
                </a:solidFill>
                <a:latin typeface="Times New Roman" pitchFamily="18" charset="0"/>
                <a:cs typeface="B Mitra" pitchFamily="2" charset="-78"/>
              </a:rPr>
              <a:t>در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ارسال داده‌ها به شکل تک‌پخشی، چندپخشی و همه‌پخشی انجام می شود، این در حالیست که در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ارسال به صورت همه‌پخشی وجود نداشته و به جای آن ارسال به صورت </a:t>
            </a:r>
            <a:r>
              <a:rPr lang="en-US" sz="2400" b="0" dirty="0" err="1" smtClean="0">
                <a:solidFill>
                  <a:srgbClr val="02040A"/>
                </a:solidFill>
                <a:latin typeface="Times New Roman" pitchFamily="18" charset="0"/>
                <a:cs typeface="B Mitra" pitchFamily="2" charset="-78"/>
              </a:rPr>
              <a:t>anycast</a:t>
            </a:r>
            <a:r>
              <a:rPr lang="fa-IR" sz="2400" b="0" dirty="0" smtClean="0">
                <a:solidFill>
                  <a:srgbClr val="02040A"/>
                </a:solidFill>
                <a:latin typeface="Times New Roman" pitchFamily="18" charset="0"/>
                <a:cs typeface="B Mitra" pitchFamily="2" charset="-78"/>
              </a:rPr>
              <a:t> به وجود آمده است.</a:t>
            </a:r>
            <a:endParaRPr lang="en-US" sz="2400" b="0" dirty="0" smtClean="0">
              <a:solidFill>
                <a:srgbClr val="02040A"/>
              </a:solidFill>
              <a:latin typeface="Times New Roman" pitchFamily="18" charset="0"/>
              <a:cs typeface="B Mitra" pitchFamily="2" charset="-78"/>
            </a:endParaRPr>
          </a:p>
          <a:p>
            <a:pPr algn="just" rtl="1"/>
            <a:r>
              <a:rPr lang="fa-IR" sz="2400" b="0" dirty="0" smtClean="0">
                <a:solidFill>
                  <a:srgbClr val="02040A"/>
                </a:solidFill>
                <a:latin typeface="Times New Roman" pitchFamily="18" charset="0"/>
                <a:cs typeface="B Mitra" pitchFamily="2" charset="-78"/>
              </a:rPr>
              <a:t>در </a:t>
            </a:r>
            <a:r>
              <a:rPr lang="en-US" sz="2400" b="0" dirty="0" err="1" smtClean="0">
                <a:solidFill>
                  <a:srgbClr val="02040A"/>
                </a:solidFill>
                <a:latin typeface="Times New Roman" pitchFamily="18" charset="0"/>
                <a:cs typeface="B Mitra" pitchFamily="2" charset="-78"/>
              </a:rPr>
              <a:t>anycast</a:t>
            </a:r>
            <a:r>
              <a:rPr lang="fa-IR" sz="2400" b="0" dirty="0" smtClean="0">
                <a:solidFill>
                  <a:srgbClr val="02040A"/>
                </a:solidFill>
                <a:latin typeface="Times New Roman" pitchFamily="18" charset="0"/>
                <a:cs typeface="B Mitra" pitchFamily="2" charset="-78"/>
              </a:rPr>
              <a:t> می‌توان به چند تجهیز آدرس یکسان تخصیص داد تا از این طریق تعادل بار و تحمل پذیری اشکال ایجاد شود.</a:t>
            </a:r>
            <a:endParaRPr lang="en-US" sz="2400" b="0" dirty="0" smtClean="0">
              <a:solidFill>
                <a:srgbClr val="02040A"/>
              </a:solidFill>
              <a:latin typeface="Times New Roman" pitchFamily="18" charset="0"/>
              <a:cs typeface="B Mitra" pitchFamily="2" charset="-78"/>
            </a:endParaRPr>
          </a:p>
          <a:p>
            <a:pPr algn="just" rtl="1"/>
            <a:r>
              <a:rPr lang="fa-IR" sz="2400" b="0" dirty="0" smtClean="0">
                <a:solidFill>
                  <a:srgbClr val="02040A"/>
                </a:solidFill>
                <a:latin typeface="Times New Roman" pitchFamily="18" charset="0"/>
                <a:cs typeface="B Mitra" pitchFamily="2" charset="-78"/>
              </a:rPr>
              <a:t> انواع آدرس‌ها در </a:t>
            </a:r>
            <a:r>
              <a:rPr lang="en-US" sz="2400" b="0" dirty="0" smtClean="0">
                <a:solidFill>
                  <a:srgbClr val="02040A"/>
                </a:solidFill>
                <a:latin typeface="Times New Roman" pitchFamily="18" charset="0"/>
                <a:cs typeface="B Mitra" pitchFamily="2" charset="-78"/>
              </a:rPr>
              <a:t>IPv6</a:t>
            </a:r>
            <a:r>
              <a:rPr lang="fa-IR" sz="2400" b="0" dirty="0" smtClean="0">
                <a:solidFill>
                  <a:srgbClr val="02040A"/>
                </a:solidFill>
                <a:latin typeface="Times New Roman" pitchFamily="18" charset="0"/>
                <a:cs typeface="B Mitra" pitchFamily="2" charset="-78"/>
              </a:rPr>
              <a:t> به سه دسته کلی تقسیم می‌شوند:</a:t>
            </a:r>
            <a:endParaRPr lang="en-US" sz="2400" b="0" dirty="0" smtClean="0">
              <a:solidFill>
                <a:srgbClr val="02040A"/>
              </a:solidFill>
              <a:latin typeface="Times New Roman" pitchFamily="18" charset="0"/>
              <a:cs typeface="B Mitra" pitchFamily="2" charset="-78"/>
            </a:endParaRPr>
          </a:p>
          <a:p>
            <a:pPr algn="just" rtl="1"/>
            <a:r>
              <a:rPr lang="fa-IR" sz="2400" b="0" dirty="0" smtClean="0">
                <a:solidFill>
                  <a:srgbClr val="02040A"/>
                </a:solidFill>
                <a:latin typeface="Times New Roman" pitchFamily="18" charset="0"/>
                <a:cs typeface="B Mitra" pitchFamily="2" charset="-78"/>
              </a:rPr>
              <a:t> دسته اول آدرس‌های </a:t>
            </a:r>
            <a:r>
              <a:rPr lang="en-US" sz="2400" b="0" dirty="0" smtClean="0">
                <a:solidFill>
                  <a:srgbClr val="02040A"/>
                </a:solidFill>
                <a:latin typeface="Times New Roman" pitchFamily="18" charset="0"/>
                <a:cs typeface="B Mitra" pitchFamily="2" charset="-78"/>
              </a:rPr>
              <a:t>Link-Local</a:t>
            </a:r>
            <a:r>
              <a:rPr lang="fa-IR" sz="2400" b="0" dirty="0" smtClean="0">
                <a:solidFill>
                  <a:srgbClr val="02040A"/>
                </a:solidFill>
                <a:latin typeface="Times New Roman" pitchFamily="18" charset="0"/>
                <a:cs typeface="B Mitra" pitchFamily="2" charset="-78"/>
              </a:rPr>
              <a:t> نام دارند و برای تبادل داده‌ها در سطح شبکه‌های </a:t>
            </a:r>
            <a:r>
              <a:rPr lang="en-US" sz="2400" b="0" dirty="0" smtClean="0">
                <a:solidFill>
                  <a:srgbClr val="02040A"/>
                </a:solidFill>
                <a:latin typeface="Times New Roman" pitchFamily="18" charset="0"/>
                <a:cs typeface="B Mitra" pitchFamily="2" charset="-78"/>
              </a:rPr>
              <a:t>LAN</a:t>
            </a:r>
            <a:r>
              <a:rPr lang="fa-IR" sz="2400" b="0" dirty="0" smtClean="0">
                <a:solidFill>
                  <a:srgbClr val="02040A"/>
                </a:solidFill>
                <a:latin typeface="Times New Roman" pitchFamily="18" charset="0"/>
                <a:cs typeface="B Mitra" pitchFamily="2" charset="-78"/>
              </a:rPr>
              <a:t>(مانند آدرس‌های فیزیکی) مورد استفاده قرار می‌گیرند</a:t>
            </a:r>
            <a:r>
              <a:rPr lang="en-US" sz="2400" b="0" dirty="0" smtClean="0">
                <a:solidFill>
                  <a:srgbClr val="02040A"/>
                </a:solidFill>
                <a:latin typeface="Times New Roman" pitchFamily="18" charset="0"/>
                <a:cs typeface="B Mitra" pitchFamily="2" charset="-78"/>
              </a:rPr>
              <a:t>.</a:t>
            </a:r>
          </a:p>
          <a:p>
            <a:pPr algn="just" rtl="1"/>
            <a:r>
              <a:rPr lang="fa-IR" sz="2400" b="0" dirty="0" smtClean="0">
                <a:solidFill>
                  <a:srgbClr val="02040A"/>
                </a:solidFill>
                <a:latin typeface="Times New Roman" pitchFamily="18" charset="0"/>
                <a:cs typeface="B Mitra" pitchFamily="2" charset="-78"/>
              </a:rPr>
              <a:t>دسته دوم آدرس‌های </a:t>
            </a:r>
            <a:r>
              <a:rPr lang="en-US" sz="2400" b="0" dirty="0" smtClean="0">
                <a:solidFill>
                  <a:srgbClr val="02040A"/>
                </a:solidFill>
                <a:latin typeface="Times New Roman" pitchFamily="18" charset="0"/>
                <a:cs typeface="B Mitra" pitchFamily="2" charset="-78"/>
              </a:rPr>
              <a:t>Unique/Site Local</a:t>
            </a:r>
            <a:r>
              <a:rPr lang="fa-IR" sz="2400" b="0" dirty="0" smtClean="0">
                <a:solidFill>
                  <a:srgbClr val="02040A"/>
                </a:solidFill>
                <a:latin typeface="Times New Roman" pitchFamily="18" charset="0"/>
                <a:cs typeface="B Mitra" pitchFamily="2" charset="-78"/>
              </a:rPr>
              <a:t> هستند که به مانند آدرس‌های خصوصی در </a:t>
            </a:r>
            <a:r>
              <a:rPr lang="en-US" sz="2400" b="0" dirty="0" smtClean="0">
                <a:solidFill>
                  <a:srgbClr val="02040A"/>
                </a:solidFill>
                <a:latin typeface="Times New Roman" pitchFamily="18" charset="0"/>
                <a:cs typeface="B Mitra" pitchFamily="2" charset="-78"/>
              </a:rPr>
              <a:t>IPv4 </a:t>
            </a:r>
            <a:r>
              <a:rPr lang="fa-IR" sz="2400" b="0" dirty="0" smtClean="0">
                <a:solidFill>
                  <a:srgbClr val="02040A"/>
                </a:solidFill>
                <a:latin typeface="Times New Roman" pitchFamily="18" charset="0"/>
                <a:cs typeface="B Mitra" pitchFamily="2" charset="-78"/>
              </a:rPr>
              <a:t>عمل می‌کنند.</a:t>
            </a:r>
            <a:endParaRPr lang="en-US" sz="2400" b="0" dirty="0" smtClean="0">
              <a:solidFill>
                <a:srgbClr val="02040A"/>
              </a:solidFill>
              <a:latin typeface="Times New Roman" pitchFamily="18" charset="0"/>
              <a:cs typeface="B Mitra" pitchFamily="2" charset="-78"/>
            </a:endParaRPr>
          </a:p>
          <a:p>
            <a:pPr algn="just" rtl="1"/>
            <a:r>
              <a:rPr lang="fa-IR" sz="2400" b="0" dirty="0" smtClean="0">
                <a:solidFill>
                  <a:srgbClr val="02040A"/>
                </a:solidFill>
                <a:latin typeface="Times New Roman" pitchFamily="18" charset="0"/>
                <a:cs typeface="B Mitra" pitchFamily="2" charset="-78"/>
              </a:rPr>
              <a:t>دسته سوم آدرس‌های </a:t>
            </a:r>
            <a:r>
              <a:rPr lang="en-US" sz="2400" b="0" dirty="0" smtClean="0">
                <a:solidFill>
                  <a:srgbClr val="02040A"/>
                </a:solidFill>
                <a:latin typeface="Times New Roman" pitchFamily="18" charset="0"/>
                <a:cs typeface="B Mitra" pitchFamily="2" charset="-78"/>
              </a:rPr>
              <a:t>Global</a:t>
            </a:r>
            <a:r>
              <a:rPr lang="fa-IR" sz="2400" b="0" dirty="0" smtClean="0">
                <a:solidFill>
                  <a:srgbClr val="02040A"/>
                </a:solidFill>
                <a:latin typeface="Times New Roman" pitchFamily="18" charset="0"/>
                <a:cs typeface="B Mitra" pitchFamily="2" charset="-78"/>
              </a:rPr>
              <a:t> نامیده می‌شوند و آدرس‌هائی را در بردارند که در سطح اینترنت معتبر است.</a:t>
            </a:r>
            <a:endParaRPr lang="en-US" sz="2400" b="0" dirty="0" smtClean="0">
              <a:solidFill>
                <a:srgbClr val="02040A"/>
              </a:solidFill>
              <a:latin typeface="Times New Roman" pitchFamily="18" charset="0"/>
              <a:cs typeface="B Mitra" pitchFamily="2" charset="-78"/>
            </a:endParaRPr>
          </a:p>
          <a:p>
            <a:pPr algn="just" rtl="1"/>
            <a:endParaRPr lang="en-US" sz="2400" b="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36</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a:xfrm>
            <a:off x="228600" y="1076325"/>
            <a:ext cx="8458200" cy="5248275"/>
          </a:xfrm>
        </p:spPr>
        <p:txBody>
          <a:bodyPr/>
          <a:lstStyle/>
          <a:p>
            <a:pPr algn="just" rtl="1"/>
            <a:r>
              <a:rPr lang="fa-IR" sz="2400" b="0" dirty="0" smtClean="0">
                <a:solidFill>
                  <a:srgbClr val="02040A"/>
                </a:solidFill>
                <a:latin typeface="Times New Roman" pitchFamily="18" charset="0"/>
                <a:cs typeface="B Mitra" pitchFamily="2" charset="-78"/>
              </a:rPr>
              <a:t>آدرس های </a:t>
            </a:r>
            <a:r>
              <a:rPr lang="en-US" sz="2400" b="0" dirty="0" smtClean="0">
                <a:solidFill>
                  <a:srgbClr val="02040A"/>
                </a:solidFill>
                <a:latin typeface="Times New Roman" pitchFamily="18" charset="0"/>
                <a:cs typeface="B Mitra" pitchFamily="2" charset="-78"/>
              </a:rPr>
              <a:t>Link-Local</a:t>
            </a:r>
          </a:p>
          <a:p>
            <a:pPr lvl="1" algn="just" rtl="1"/>
            <a:r>
              <a:rPr lang="fa-IR" sz="2400" b="0" dirty="0" smtClean="0">
                <a:solidFill>
                  <a:srgbClr val="02040A"/>
                </a:solidFill>
                <a:latin typeface="Times New Roman" pitchFamily="18" charset="0"/>
                <a:cs typeface="B Mitra" pitchFamily="2" charset="-78"/>
              </a:rPr>
              <a:t> این نوع از آدرس‌ها به صورت خودکار در زمان اتصال به شبکه تخصیص می‌یابند. در مقایسه با </a:t>
            </a:r>
            <a:r>
              <a:rPr lang="en-US" sz="2400" b="0" dirty="0" smtClean="0">
                <a:solidFill>
                  <a:srgbClr val="02040A"/>
                </a:solidFill>
                <a:latin typeface="Times New Roman" pitchFamily="18" charset="0"/>
                <a:cs typeface="B Mitra" pitchFamily="2" charset="-78"/>
              </a:rPr>
              <a:t>IPv4</a:t>
            </a:r>
            <a:r>
              <a:rPr lang="fa-IR" sz="2400" b="0" dirty="0" smtClean="0">
                <a:solidFill>
                  <a:srgbClr val="02040A"/>
                </a:solidFill>
                <a:latin typeface="Times New Roman" pitchFamily="18" charset="0"/>
                <a:cs typeface="B Mitra" pitchFamily="2" charset="-78"/>
              </a:rPr>
              <a:t> شبیه آدرس </a:t>
            </a:r>
            <a:r>
              <a:rPr lang="en-US" sz="2400" b="0" dirty="0" smtClean="0">
                <a:solidFill>
                  <a:srgbClr val="02040A"/>
                </a:solidFill>
                <a:latin typeface="Times New Roman" pitchFamily="18" charset="0"/>
                <a:cs typeface="B Mitra" pitchFamily="2" charset="-78"/>
              </a:rPr>
              <a:t>169.254.x.x</a:t>
            </a:r>
            <a:r>
              <a:rPr lang="fa-IR" sz="2400" b="0" dirty="0" smtClean="0">
                <a:solidFill>
                  <a:srgbClr val="02040A"/>
                </a:solidFill>
                <a:latin typeface="Times New Roman" pitchFamily="18" charset="0"/>
                <a:cs typeface="B Mitra" pitchFamily="2" charset="-78"/>
              </a:rPr>
              <a:t> عمل می‌کنند و زمانی تخصیص می‌یابد که </a:t>
            </a:r>
            <a:r>
              <a:rPr lang="en-US" sz="2400" b="0" dirty="0" smtClean="0">
                <a:solidFill>
                  <a:srgbClr val="02040A"/>
                </a:solidFill>
                <a:latin typeface="Times New Roman" pitchFamily="18" charset="0"/>
                <a:cs typeface="B Mitra" pitchFamily="2" charset="-78"/>
              </a:rPr>
              <a:t>host</a:t>
            </a:r>
            <a:r>
              <a:rPr lang="fa-IR" sz="2400" b="0" dirty="0" smtClean="0">
                <a:solidFill>
                  <a:srgbClr val="02040A"/>
                </a:solidFill>
                <a:latin typeface="Times New Roman" pitchFamily="18" charset="0"/>
                <a:cs typeface="B Mitra" pitchFamily="2" charset="-78"/>
              </a:rPr>
              <a:t> آدرس خاصی را شامل نشود یا سرور </a:t>
            </a:r>
            <a:r>
              <a:rPr lang="en-US" sz="2400" b="0" dirty="0" smtClean="0">
                <a:solidFill>
                  <a:srgbClr val="02040A"/>
                </a:solidFill>
                <a:latin typeface="Times New Roman" pitchFamily="18" charset="0"/>
                <a:cs typeface="B Mitra" pitchFamily="2" charset="-78"/>
              </a:rPr>
              <a:t>DHCP</a:t>
            </a:r>
            <a:r>
              <a:rPr lang="fa-IR" sz="2400" b="0" dirty="0" smtClean="0">
                <a:solidFill>
                  <a:srgbClr val="02040A"/>
                </a:solidFill>
                <a:latin typeface="Times New Roman" pitchFamily="18" charset="0"/>
                <a:cs typeface="B Mitra" pitchFamily="2" charset="-78"/>
              </a:rPr>
              <a:t> در محدود شبکه محلی نباشد.  آدرس‌های از نوع </a:t>
            </a:r>
            <a:r>
              <a:rPr lang="en-US" sz="2400" b="0" dirty="0" smtClean="0">
                <a:solidFill>
                  <a:srgbClr val="02040A"/>
                </a:solidFill>
                <a:latin typeface="Times New Roman" pitchFamily="18" charset="0"/>
                <a:cs typeface="B Mitra" pitchFamily="2" charset="-78"/>
              </a:rPr>
              <a:t>Link-local</a:t>
            </a:r>
            <a:r>
              <a:rPr lang="fa-IR" sz="2400" b="0" dirty="0" smtClean="0">
                <a:solidFill>
                  <a:srgbClr val="02040A"/>
                </a:solidFill>
                <a:latin typeface="Times New Roman" pitchFamily="18" charset="0"/>
                <a:cs typeface="B Mitra" pitchFamily="2" charset="-78"/>
              </a:rPr>
              <a:t> با </a:t>
            </a:r>
            <a:r>
              <a:rPr lang="en-US" sz="2400" b="0" dirty="0" smtClean="0">
                <a:solidFill>
                  <a:srgbClr val="02040A"/>
                </a:solidFill>
                <a:latin typeface="Times New Roman" pitchFamily="18" charset="0"/>
                <a:cs typeface="B Mitra" pitchFamily="2" charset="-78"/>
              </a:rPr>
              <a:t>FE80</a:t>
            </a:r>
            <a:r>
              <a:rPr lang="fa-IR" sz="2400" b="0" dirty="0" smtClean="0">
                <a:solidFill>
                  <a:srgbClr val="02040A"/>
                </a:solidFill>
                <a:latin typeface="Times New Roman" pitchFamily="18" charset="0"/>
                <a:cs typeface="B Mitra" pitchFamily="2" charset="-78"/>
              </a:rPr>
              <a:t> آغاز و پس از آن 48 بیت صفر قرار می‌گیرد.  64 بیت انتهائی آدر</a:t>
            </a:r>
            <a:r>
              <a:rPr lang="fa-IR" sz="2400" dirty="0" smtClean="0">
                <a:solidFill>
                  <a:srgbClr val="02040A"/>
                </a:solidFill>
                <a:latin typeface="Times New Roman" pitchFamily="18" charset="0"/>
                <a:cs typeface="B Mitra" pitchFamily="2" charset="-78"/>
              </a:rPr>
              <a:t>س</a:t>
            </a:r>
            <a:r>
              <a:rPr lang="fa-IR" sz="2400" b="0" dirty="0" smtClean="0">
                <a:solidFill>
                  <a:srgbClr val="02040A"/>
                </a:solidFill>
                <a:latin typeface="Times New Roman" pitchFamily="18" charset="0"/>
                <a:cs typeface="B Mitra" pitchFamily="2" charset="-78"/>
              </a:rPr>
              <a:t> شامل 48 بیت آدرس  فیزیکی است که به دو بخش 24 بیتی تقسیم شده است و بین آن‌ها الگوی 16 بیتی </a:t>
            </a:r>
            <a:r>
              <a:rPr lang="en-US" sz="2400" b="0" dirty="0" smtClean="0">
                <a:solidFill>
                  <a:srgbClr val="02040A"/>
                </a:solidFill>
                <a:latin typeface="Times New Roman" pitchFamily="18" charset="0"/>
                <a:cs typeface="B Mitra" pitchFamily="2" charset="-78"/>
              </a:rPr>
              <a:t>FFFE</a:t>
            </a:r>
            <a:r>
              <a:rPr lang="fa-IR" sz="2400" b="0" dirty="0" smtClean="0">
                <a:solidFill>
                  <a:srgbClr val="02040A"/>
                </a:solidFill>
                <a:latin typeface="Times New Roman" pitchFamily="18" charset="0"/>
                <a:cs typeface="B Mitra" pitchFamily="2" charset="-78"/>
              </a:rPr>
              <a:t> قرار گرفته است.</a:t>
            </a:r>
          </a:p>
          <a:p>
            <a:pPr lvl="1" algn="just" rtl="1"/>
            <a:r>
              <a:rPr lang="fa-IR" sz="2400" dirty="0" smtClean="0">
                <a:solidFill>
                  <a:srgbClr val="02040A"/>
                </a:solidFill>
                <a:latin typeface="Times New Roman" pitchFamily="18" charset="0"/>
                <a:cs typeface="B Mitra" pitchFamily="2" charset="-78"/>
              </a:rPr>
              <a:t>مثال: اگر آدرس فیزیکی یک تجهیز </a:t>
            </a:r>
            <a:r>
              <a:rPr lang="en-US" sz="2400" dirty="0" smtClean="0">
                <a:solidFill>
                  <a:srgbClr val="02040A"/>
                </a:solidFill>
                <a:latin typeface="Times New Roman" pitchFamily="18" charset="0"/>
                <a:cs typeface="B Mitra" pitchFamily="2" charset="-78"/>
              </a:rPr>
              <a:t>0019.D122.DCF3</a:t>
            </a:r>
            <a:r>
              <a:rPr lang="fa-IR" sz="2400" dirty="0" smtClean="0">
                <a:solidFill>
                  <a:srgbClr val="02040A"/>
                </a:solidFill>
                <a:latin typeface="Times New Roman" pitchFamily="18" charset="0"/>
                <a:cs typeface="B Mitra" pitchFamily="2" charset="-78"/>
              </a:rPr>
              <a:t> باشد، فرآیند تبدیل آن به 64 بیت، آن را به صورت </a:t>
            </a:r>
            <a:r>
              <a:rPr lang="en-US" sz="2400" dirty="0" smtClean="0">
                <a:solidFill>
                  <a:srgbClr val="02040A"/>
                </a:solidFill>
                <a:latin typeface="Times New Roman" pitchFamily="18" charset="0"/>
                <a:cs typeface="B Mitra" pitchFamily="2" charset="-78"/>
              </a:rPr>
              <a:t>0019.D1FF.FE22.DCF3</a:t>
            </a:r>
            <a:r>
              <a:rPr lang="fa-IR" sz="2400" dirty="0" smtClean="0">
                <a:solidFill>
                  <a:srgbClr val="02040A"/>
                </a:solidFill>
                <a:latin typeface="Times New Roman" pitchFamily="18" charset="0"/>
                <a:cs typeface="B Mitra" pitchFamily="2" charset="-78"/>
              </a:rPr>
              <a:t> در می‌آورد.</a:t>
            </a:r>
            <a:endParaRPr lang="en-US" sz="2400" dirty="0" smtClean="0">
              <a:solidFill>
                <a:srgbClr val="02040A"/>
              </a:solidFill>
              <a:latin typeface="Times New Roman" pitchFamily="18" charset="0"/>
              <a:cs typeface="B Mitra" pitchFamily="2" charset="-78"/>
            </a:endParaRPr>
          </a:p>
          <a:p>
            <a:pPr lvl="1" algn="just" rtl="1"/>
            <a:endParaRPr lang="en-US" sz="2400" b="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37</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a:xfrm>
            <a:off x="228600" y="1076325"/>
            <a:ext cx="8458200" cy="5248275"/>
          </a:xfrm>
        </p:spPr>
        <p:txBody>
          <a:bodyPr/>
          <a:lstStyle/>
          <a:p>
            <a:pPr algn="just" rtl="1"/>
            <a:r>
              <a:rPr lang="fa-IR" sz="2400" b="0" dirty="0" smtClean="0">
                <a:solidFill>
                  <a:srgbClr val="02040A"/>
                </a:solidFill>
                <a:latin typeface="Times New Roman" pitchFamily="18" charset="0"/>
                <a:cs typeface="B Mitra" pitchFamily="2" charset="-78"/>
              </a:rPr>
              <a:t>آدرس‌های </a:t>
            </a:r>
            <a:r>
              <a:rPr lang="en-US" sz="2400" b="0" dirty="0" smtClean="0">
                <a:solidFill>
                  <a:srgbClr val="02040A"/>
                </a:solidFill>
                <a:latin typeface="Times New Roman" pitchFamily="18" charset="0"/>
                <a:cs typeface="B Mitra" pitchFamily="2" charset="-78"/>
              </a:rPr>
              <a:t>Unique/Site Local</a:t>
            </a:r>
            <a:r>
              <a:rPr lang="fa-IR" sz="2400" b="0" dirty="0" smtClean="0">
                <a:solidFill>
                  <a:srgbClr val="02040A"/>
                </a:solidFill>
                <a:latin typeface="Times New Roman" pitchFamily="18" charset="0"/>
                <a:cs typeface="B Mitra" pitchFamily="2" charset="-78"/>
              </a:rPr>
              <a:t>:</a:t>
            </a:r>
            <a:endParaRPr lang="en-US" sz="2400" b="0" dirty="0" smtClean="0">
              <a:solidFill>
                <a:srgbClr val="02040A"/>
              </a:solidFill>
              <a:latin typeface="Times New Roman" pitchFamily="18" charset="0"/>
              <a:cs typeface="B Mitra" pitchFamily="2" charset="-78"/>
            </a:endParaRPr>
          </a:p>
          <a:p>
            <a:pPr algn="just" rtl="1"/>
            <a:r>
              <a:rPr lang="fa-IR" sz="2400" b="0" dirty="0" smtClean="0">
                <a:solidFill>
                  <a:srgbClr val="02040A"/>
                </a:solidFill>
                <a:latin typeface="Times New Roman" pitchFamily="18" charset="0"/>
                <a:cs typeface="B Mitra" pitchFamily="2" charset="-78"/>
              </a:rPr>
              <a:t>     الگوی بیتی ابتدای این آدرس‌ها به صورت </a:t>
            </a:r>
            <a:r>
              <a:rPr lang="en-US" sz="2400" b="0" dirty="0" smtClean="0">
                <a:solidFill>
                  <a:srgbClr val="02040A"/>
                </a:solidFill>
                <a:latin typeface="Times New Roman" pitchFamily="18" charset="0"/>
                <a:cs typeface="B Mitra" pitchFamily="2" charset="-78"/>
              </a:rPr>
              <a:t>1111 110</a:t>
            </a:r>
            <a:r>
              <a:rPr lang="fa-IR" sz="2400" b="0" dirty="0" smtClean="0">
                <a:solidFill>
                  <a:srgbClr val="02040A"/>
                </a:solidFill>
                <a:latin typeface="Times New Roman" pitchFamily="18" charset="0"/>
                <a:cs typeface="B Mitra" pitchFamily="2" charset="-78"/>
              </a:rPr>
              <a:t> می‌باشد یعنی </a:t>
            </a:r>
            <a:r>
              <a:rPr lang="en-US" sz="2400" b="0" dirty="0" smtClean="0">
                <a:solidFill>
                  <a:srgbClr val="02040A"/>
                </a:solidFill>
                <a:latin typeface="Times New Roman" pitchFamily="18" charset="0"/>
                <a:cs typeface="B Mitra" pitchFamily="2" charset="-78"/>
              </a:rPr>
              <a:t>FC00::/7</a:t>
            </a:r>
            <a:r>
              <a:rPr lang="fa-IR" sz="2400" b="0" dirty="0" smtClean="0">
                <a:solidFill>
                  <a:srgbClr val="02040A"/>
                </a:solidFill>
                <a:latin typeface="Times New Roman" pitchFamily="18" charset="0"/>
                <a:cs typeface="B Mitra" pitchFamily="2" charset="-78"/>
              </a:rPr>
              <a:t>. اگر بیت بعدی 1 باشد برای استفاده در شبکه‌های محلی مورد استفاده قرار می‌گیرد و اگر صفر باشد برای استفاده آینده است. پس آدرس شبکه‌های محلی به صورت </a:t>
            </a:r>
            <a:r>
              <a:rPr lang="en-US" sz="2400" b="0" dirty="0" smtClean="0">
                <a:solidFill>
                  <a:srgbClr val="02040A"/>
                </a:solidFill>
                <a:latin typeface="Times New Roman" pitchFamily="18" charset="0"/>
                <a:cs typeface="B Mitra" pitchFamily="2" charset="-78"/>
              </a:rPr>
              <a:t>1111 1101</a:t>
            </a:r>
            <a:r>
              <a:rPr lang="fa-IR" sz="2400" b="0" dirty="0" smtClean="0">
                <a:solidFill>
                  <a:srgbClr val="02040A"/>
                </a:solidFill>
                <a:latin typeface="Times New Roman" pitchFamily="18" charset="0"/>
                <a:cs typeface="B Mitra" pitchFamily="2" charset="-78"/>
              </a:rPr>
              <a:t> یا </a:t>
            </a:r>
            <a:r>
              <a:rPr lang="en-US" sz="2400" b="0" dirty="0" smtClean="0">
                <a:solidFill>
                  <a:srgbClr val="02040A"/>
                </a:solidFill>
                <a:latin typeface="Times New Roman" pitchFamily="18" charset="0"/>
                <a:cs typeface="B Mitra" pitchFamily="2" charset="-78"/>
              </a:rPr>
              <a:t>FD00::/8</a:t>
            </a:r>
            <a:r>
              <a:rPr lang="fa-IR" sz="2400" b="0" dirty="0" smtClean="0">
                <a:solidFill>
                  <a:srgbClr val="02040A"/>
                </a:solidFill>
                <a:latin typeface="Times New Roman" pitchFamily="18" charset="0"/>
                <a:cs typeface="B Mitra" pitchFamily="2" charset="-78"/>
              </a:rPr>
              <a:t> آغاز می‌شود.</a:t>
            </a:r>
            <a:endParaRPr lang="en-US" sz="2400" b="0" dirty="0" smtClean="0">
              <a:solidFill>
                <a:srgbClr val="02040A"/>
              </a:solidFill>
              <a:latin typeface="Times New Roman" pitchFamily="18" charset="0"/>
              <a:cs typeface="B Mitra" pitchFamily="2" charset="-78"/>
            </a:endParaRPr>
          </a:p>
          <a:p>
            <a:pPr algn="just" rtl="1"/>
            <a:endParaRPr lang="en-US" sz="2400" b="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pic>
        <p:nvPicPr>
          <p:cNvPr id="53250" name="Picture 2"/>
          <p:cNvPicPr>
            <a:picLocks noChangeAspect="1" noChangeArrowheads="1"/>
          </p:cNvPicPr>
          <p:nvPr/>
        </p:nvPicPr>
        <p:blipFill>
          <a:blip r:embed="rId2" cstate="print"/>
          <a:srcRect/>
          <a:stretch>
            <a:fillRect/>
          </a:stretch>
        </p:blipFill>
        <p:spPr bwMode="auto">
          <a:xfrm>
            <a:off x="219182" y="3200400"/>
            <a:ext cx="8620018" cy="1828800"/>
          </a:xfrm>
          <a:prstGeom prst="rect">
            <a:avLst/>
          </a:prstGeom>
          <a:noFill/>
          <a:ln w="9525">
            <a:noFill/>
            <a:miter lim="800000"/>
            <a:headEnd/>
            <a:tailEnd/>
          </a:ln>
        </p:spPr>
      </p:pic>
      <p:cxnSp>
        <p:nvCxnSpPr>
          <p:cNvPr id="9" name="Straight Connector 8"/>
          <p:cNvCxnSpPr/>
          <p:nvPr/>
        </p:nvCxnSpPr>
        <p:spPr>
          <a:xfrm flipH="1">
            <a:off x="381000" y="3124200"/>
            <a:ext cx="8153400" cy="0"/>
          </a:xfrm>
          <a:prstGeom prst="line">
            <a:avLst/>
          </a:prstGeom>
          <a:ln w="25400">
            <a:solidFill>
              <a:srgbClr val="02040A"/>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smtClean="0"/>
              <a:t>Company  Logo</a:t>
            </a:r>
          </a:p>
        </p:txBody>
      </p:sp>
      <p:sp>
        <p:nvSpPr>
          <p:cNvPr id="22531" name="Slide Number Placeholder 4"/>
          <p:cNvSpPr>
            <a:spLocks noGrp="1"/>
          </p:cNvSpPr>
          <p:nvPr>
            <p:ph type="sldNum" sz="quarter" idx="11"/>
          </p:nvPr>
        </p:nvSpPr>
        <p:spPr>
          <a:noFill/>
        </p:spPr>
        <p:txBody>
          <a:bodyPr/>
          <a:lstStyle/>
          <a:p>
            <a:fld id="{EC86349D-F969-46C4-9B58-998A2D2D19FA}" type="slidenum">
              <a:rPr lang="en-US" smtClean="0"/>
              <a:pPr/>
              <a:t>38</a:t>
            </a:fld>
            <a:endParaRPr lang="en-US" smtClean="0"/>
          </a:p>
        </p:txBody>
      </p:sp>
      <p:sp>
        <p:nvSpPr>
          <p:cNvPr id="22532" name="Rectangle 2"/>
          <p:cNvSpPr>
            <a:spLocks noGrp="1" noChangeArrowheads="1"/>
          </p:cNvSpPr>
          <p:nvPr>
            <p:ph type="title"/>
          </p:nvPr>
        </p:nvSpPr>
        <p:spPr/>
        <p:txBody>
          <a:bodyPr/>
          <a:lstStyle/>
          <a:p>
            <a:pPr algn="r" rtl="1" eaLnBrk="1" hangingPunct="1"/>
            <a:r>
              <a:rPr lang="en-US" dirty="0" smtClean="0">
                <a:latin typeface="Times New Roman" pitchFamily="18" charset="0"/>
                <a:cs typeface="Times New Roman" pitchFamily="18" charset="0"/>
              </a:rPr>
              <a:t>IPv6</a:t>
            </a:r>
          </a:p>
        </p:txBody>
      </p:sp>
      <p:sp>
        <p:nvSpPr>
          <p:cNvPr id="22533" name="Rectangle 3"/>
          <p:cNvSpPr>
            <a:spLocks noGrp="1" noChangeArrowheads="1"/>
          </p:cNvSpPr>
          <p:nvPr>
            <p:ph type="body" idx="1"/>
          </p:nvPr>
        </p:nvSpPr>
        <p:spPr>
          <a:xfrm>
            <a:off x="228600" y="1076325"/>
            <a:ext cx="8458200" cy="5248275"/>
          </a:xfrm>
        </p:spPr>
        <p:txBody>
          <a:bodyPr/>
          <a:lstStyle/>
          <a:p>
            <a:pPr algn="just" rtl="1"/>
            <a:r>
              <a:rPr lang="fa-IR" sz="2400" b="0" dirty="0" smtClean="0">
                <a:solidFill>
                  <a:srgbClr val="02040A"/>
                </a:solidFill>
                <a:latin typeface="Times New Roman" pitchFamily="18" charset="0"/>
                <a:cs typeface="B Mitra" pitchFamily="2" charset="-78"/>
              </a:rPr>
              <a:t>آدرس‌های </a:t>
            </a:r>
            <a:r>
              <a:rPr lang="en-US" sz="2400" b="0" dirty="0" smtClean="0">
                <a:solidFill>
                  <a:srgbClr val="02040A"/>
                </a:solidFill>
                <a:latin typeface="Times New Roman" pitchFamily="18" charset="0"/>
                <a:cs typeface="B Mitra" pitchFamily="2" charset="-78"/>
              </a:rPr>
              <a:t>Global</a:t>
            </a:r>
            <a:r>
              <a:rPr lang="fa-IR" sz="2400" b="0" dirty="0" smtClean="0">
                <a:solidFill>
                  <a:srgbClr val="02040A"/>
                </a:solidFill>
                <a:latin typeface="Times New Roman" pitchFamily="18" charset="0"/>
                <a:cs typeface="B Mitra" pitchFamily="2" charset="-78"/>
              </a:rPr>
              <a:t>:</a:t>
            </a:r>
            <a:endParaRPr lang="en-US" sz="2400" b="0" dirty="0" smtClean="0">
              <a:solidFill>
                <a:srgbClr val="02040A"/>
              </a:solidFill>
              <a:latin typeface="Times New Roman" pitchFamily="18" charset="0"/>
              <a:cs typeface="B Mitra" pitchFamily="2" charset="-78"/>
            </a:endParaRPr>
          </a:p>
          <a:p>
            <a:pPr algn="just" rtl="1"/>
            <a:r>
              <a:rPr lang="fa-IR" sz="2400" b="0" dirty="0" smtClean="0">
                <a:solidFill>
                  <a:srgbClr val="02040A"/>
                </a:solidFill>
                <a:latin typeface="Times New Roman" pitchFamily="18" charset="0"/>
                <a:cs typeface="B Mitra" pitchFamily="2" charset="-78"/>
              </a:rPr>
              <a:t>آدرس‌های معتبر در سطح اینترنت هستند. این آدرس‌ها در حال حاضر با </a:t>
            </a:r>
            <a:r>
              <a:rPr lang="en-US" sz="2400" b="0" dirty="0" smtClean="0">
                <a:solidFill>
                  <a:srgbClr val="02040A"/>
                </a:solidFill>
                <a:latin typeface="Times New Roman" pitchFamily="18" charset="0"/>
                <a:cs typeface="B Mitra" pitchFamily="2" charset="-78"/>
              </a:rPr>
              <a:t>2000::/3</a:t>
            </a:r>
            <a:r>
              <a:rPr lang="fa-IR" sz="2400" b="0" dirty="0" smtClean="0">
                <a:solidFill>
                  <a:srgbClr val="02040A"/>
                </a:solidFill>
                <a:latin typeface="Times New Roman" pitchFamily="18" charset="0"/>
                <a:cs typeface="B Mitra" pitchFamily="2" charset="-78"/>
              </a:rPr>
              <a:t> یعنی </a:t>
            </a:r>
            <a:r>
              <a:rPr lang="en-US" sz="2400" b="0" dirty="0" smtClean="0">
                <a:solidFill>
                  <a:srgbClr val="02040A"/>
                </a:solidFill>
                <a:latin typeface="Times New Roman" pitchFamily="18" charset="0"/>
                <a:cs typeface="B Mitra" pitchFamily="2" charset="-78"/>
              </a:rPr>
              <a:t>001</a:t>
            </a:r>
            <a:r>
              <a:rPr lang="fa-IR" sz="2400" b="0" dirty="0" smtClean="0">
                <a:solidFill>
                  <a:srgbClr val="02040A"/>
                </a:solidFill>
                <a:latin typeface="Times New Roman" pitchFamily="18" charset="0"/>
                <a:cs typeface="B Mitra" pitchFamily="2" charset="-78"/>
              </a:rPr>
              <a:t> آغاز می‌شوند. بلوک اول آدرسی که برای اینترنت درنظر گرفته شده است، </a:t>
            </a:r>
            <a:r>
              <a:rPr lang="en-US" sz="2400" b="0" dirty="0" smtClean="0">
                <a:solidFill>
                  <a:srgbClr val="02040A"/>
                </a:solidFill>
                <a:latin typeface="Times New Roman" pitchFamily="18" charset="0"/>
                <a:cs typeface="B Mitra" pitchFamily="2" charset="-78"/>
              </a:rPr>
              <a:t>2001::/16</a:t>
            </a:r>
            <a:r>
              <a:rPr lang="fa-IR" sz="2400" b="0" dirty="0" smtClean="0">
                <a:solidFill>
                  <a:srgbClr val="02040A"/>
                </a:solidFill>
                <a:latin typeface="Times New Roman" pitchFamily="18" charset="0"/>
                <a:cs typeface="B Mitra" pitchFamily="2" charset="-78"/>
              </a:rPr>
              <a:t> می‌باشد.</a:t>
            </a:r>
            <a:endParaRPr lang="en-US" sz="2400" b="0" dirty="0" smtClean="0">
              <a:solidFill>
                <a:srgbClr val="02040A"/>
              </a:solidFill>
              <a:latin typeface="Times New Roman" pitchFamily="18" charset="0"/>
              <a:cs typeface="B Mitra" pitchFamily="2" charset="-78"/>
            </a:endParaRPr>
          </a:p>
          <a:p>
            <a:pPr algn="just" rtl="1"/>
            <a:endParaRPr lang="en-US" sz="2400" b="0" dirty="0" smtClean="0">
              <a:solidFill>
                <a:srgbClr val="02040A"/>
              </a:solidFill>
              <a:latin typeface="Times New Roman" pitchFamily="18" charset="0"/>
              <a:cs typeface="B Mitra" pitchFamily="2" charset="-78"/>
            </a:endParaRPr>
          </a:p>
        </p:txBody>
      </p:sp>
      <p:sp>
        <p:nvSpPr>
          <p:cNvPr id="225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cxnSp>
        <p:nvCxnSpPr>
          <p:cNvPr id="9" name="Straight Connector 8"/>
          <p:cNvCxnSpPr/>
          <p:nvPr/>
        </p:nvCxnSpPr>
        <p:spPr>
          <a:xfrm flipH="1">
            <a:off x="381000" y="3124200"/>
            <a:ext cx="8153400" cy="0"/>
          </a:xfrm>
          <a:prstGeom prst="line">
            <a:avLst/>
          </a:prstGeom>
          <a:ln w="25400">
            <a:solidFill>
              <a:srgbClr val="02040A"/>
            </a:solidFill>
          </a:ln>
        </p:spPr>
        <p:style>
          <a:lnRef idx="1">
            <a:schemeClr val="accent1"/>
          </a:lnRef>
          <a:fillRef idx="0">
            <a:schemeClr val="accent1"/>
          </a:fillRef>
          <a:effectRef idx="0">
            <a:schemeClr val="accent1"/>
          </a:effectRef>
          <a:fontRef idx="minor">
            <a:schemeClr val="tx1"/>
          </a:fontRef>
        </p:style>
      </p:cxnSp>
      <p:pic>
        <p:nvPicPr>
          <p:cNvPr id="54274" name="Picture 2"/>
          <p:cNvPicPr>
            <a:picLocks noChangeAspect="1" noChangeArrowheads="1"/>
          </p:cNvPicPr>
          <p:nvPr/>
        </p:nvPicPr>
        <p:blipFill>
          <a:blip r:embed="rId2" cstate="print"/>
          <a:srcRect/>
          <a:stretch>
            <a:fillRect/>
          </a:stretch>
        </p:blipFill>
        <p:spPr bwMode="auto">
          <a:xfrm>
            <a:off x="228600" y="3276600"/>
            <a:ext cx="858520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smtClean="0"/>
              <a:t>Company  Logo</a:t>
            </a:r>
          </a:p>
        </p:txBody>
      </p:sp>
      <p:sp>
        <p:nvSpPr>
          <p:cNvPr id="28675" name="Slide Number Placeholder 4"/>
          <p:cNvSpPr>
            <a:spLocks noGrp="1"/>
          </p:cNvSpPr>
          <p:nvPr>
            <p:ph type="sldNum" sz="quarter" idx="11"/>
          </p:nvPr>
        </p:nvSpPr>
        <p:spPr>
          <a:noFill/>
        </p:spPr>
        <p:txBody>
          <a:bodyPr/>
          <a:lstStyle/>
          <a:p>
            <a:fld id="{3116D465-0DB2-47AE-8064-AEE3F23108BD}" type="slidenum">
              <a:rPr lang="en-US" smtClean="0"/>
              <a:pPr/>
              <a:t>39</a:t>
            </a:fld>
            <a:endParaRPr lang="en-US" smtClean="0"/>
          </a:p>
        </p:txBody>
      </p:sp>
      <p:sp>
        <p:nvSpPr>
          <p:cNvPr id="28676" name="Rectangle 2"/>
          <p:cNvSpPr>
            <a:spLocks noGrp="1" noChangeArrowheads="1"/>
          </p:cNvSpPr>
          <p:nvPr>
            <p:ph type="title"/>
          </p:nvPr>
        </p:nvSpPr>
        <p:spPr/>
        <p:txBody>
          <a:bodyPr/>
          <a:lstStyle/>
          <a:p>
            <a:pPr algn="r" rtl="1" eaLnBrk="1" hangingPunct="1"/>
            <a:r>
              <a:rPr lang="fa-IR" sz="3200" smtClean="0">
                <a:latin typeface="Times New Roman" pitchFamily="18" charset="0"/>
                <a:cs typeface="B Titr" pitchFamily="2" charset="-78"/>
              </a:rPr>
              <a:t>پروتکل </a:t>
            </a:r>
            <a:r>
              <a:rPr lang="en-US" sz="3200" smtClean="0">
                <a:latin typeface="Times New Roman" pitchFamily="18" charset="0"/>
                <a:cs typeface="B Titr" pitchFamily="2" charset="-78"/>
              </a:rPr>
              <a:t>ARP</a:t>
            </a:r>
          </a:p>
        </p:txBody>
      </p:sp>
      <p:sp>
        <p:nvSpPr>
          <p:cNvPr id="28677" name="Rectangle 3"/>
          <p:cNvSpPr>
            <a:spLocks noGrp="1" noChangeArrowheads="1"/>
          </p:cNvSpPr>
          <p:nvPr>
            <p:ph type="body" idx="1"/>
          </p:nvPr>
        </p:nvSpPr>
        <p:spPr/>
        <p:txBody>
          <a:bodyPr/>
          <a:lstStyle/>
          <a:p>
            <a:pPr algn="just" rtl="1" eaLnBrk="1" hangingPunct="1">
              <a:lnSpc>
                <a:spcPct val="120000"/>
              </a:lnSpc>
            </a:pPr>
            <a:r>
              <a:rPr lang="fa-IR" sz="2400" b="0" smtClean="0">
                <a:solidFill>
                  <a:srgbClr val="02040A"/>
                </a:solidFill>
                <a:latin typeface="Times New Roman" pitchFamily="18" charset="0"/>
                <a:cs typeface="B Mitra" pitchFamily="2" charset="-78"/>
              </a:rPr>
              <a:t>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و جداول مسیر یابی برای ارسال دیتاگرام به سوی مقصد مورد استفاده قرار می‌گیرند. اما زمانی که داده‌ها در سطح شبکه به صورت گره به گره انتقال می‌یابند، از لایه </a:t>
            </a:r>
            <a:r>
              <a:rPr lang="en-US" sz="2000" b="0" smtClean="0">
                <a:solidFill>
                  <a:srgbClr val="02040A"/>
                </a:solidFill>
                <a:latin typeface="Times New Roman" pitchFamily="18" charset="0"/>
                <a:cs typeface="B Mitra" pitchFamily="2" charset="-78"/>
              </a:rPr>
              <a:t>Data</a:t>
            </a:r>
            <a:r>
              <a:rPr lang="en-US" sz="2400" b="0" smtClean="0">
                <a:solidFill>
                  <a:srgbClr val="02040A"/>
                </a:solidFill>
                <a:latin typeface="Times New Roman" pitchFamily="18" charset="0"/>
                <a:cs typeface="B Mitra" pitchFamily="2" charset="-78"/>
              </a:rPr>
              <a:t> </a:t>
            </a:r>
            <a:r>
              <a:rPr lang="en-US" sz="2000" b="0" smtClean="0">
                <a:solidFill>
                  <a:srgbClr val="02040A"/>
                </a:solidFill>
                <a:latin typeface="Times New Roman" pitchFamily="18" charset="0"/>
                <a:cs typeface="B Mitra" pitchFamily="2" charset="-78"/>
              </a:rPr>
              <a:t>Link</a:t>
            </a:r>
            <a:r>
              <a:rPr lang="fa-IR" sz="2400" b="0" smtClean="0">
                <a:solidFill>
                  <a:srgbClr val="02040A"/>
                </a:solidFill>
                <a:latin typeface="Times New Roman" pitchFamily="18" charset="0"/>
                <a:cs typeface="B Mitra" pitchFamily="2" charset="-78"/>
              </a:rPr>
              <a:t> برای ارسال استفاده می‌شود.</a:t>
            </a:r>
          </a:p>
          <a:p>
            <a:pPr algn="just" rtl="1" eaLnBrk="1" hangingPunct="1">
              <a:lnSpc>
                <a:spcPct val="120000"/>
              </a:lnSpc>
            </a:pPr>
            <a:r>
              <a:rPr lang="fa-IR" sz="2400" b="0" smtClean="0">
                <a:solidFill>
                  <a:srgbClr val="02040A"/>
                </a:solidFill>
                <a:latin typeface="Times New Roman" pitchFamily="18" charset="0"/>
                <a:cs typeface="B Mitra" pitchFamily="2" charset="-78"/>
              </a:rPr>
              <a:t>در سطح لایه </a:t>
            </a:r>
            <a:r>
              <a:rPr lang="en-US" sz="2000" b="0" smtClean="0">
                <a:solidFill>
                  <a:srgbClr val="02040A"/>
                </a:solidFill>
                <a:latin typeface="Times New Roman" pitchFamily="18" charset="0"/>
                <a:cs typeface="B Mitra" pitchFamily="2" charset="-78"/>
              </a:rPr>
              <a:t>Data Link</a:t>
            </a:r>
            <a:r>
              <a:rPr lang="fa-IR" sz="2400" b="0" smtClean="0">
                <a:solidFill>
                  <a:srgbClr val="02040A"/>
                </a:solidFill>
                <a:latin typeface="Times New Roman" pitchFamily="18" charset="0"/>
                <a:cs typeface="B Mitra" pitchFamily="2" charset="-78"/>
              </a:rPr>
              <a:t> 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وجود ندارند و تنها می‌توان از آدرس‌های فیزیکی برای انتقال داده بین دو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استفاده کرد. </a:t>
            </a:r>
          </a:p>
          <a:p>
            <a:pPr algn="just" rtl="1" eaLnBrk="1" hangingPunct="1">
              <a:lnSpc>
                <a:spcPct val="120000"/>
              </a:lnSpc>
            </a:pPr>
            <a:r>
              <a:rPr lang="fa-IR" sz="2400" b="0" smtClean="0">
                <a:solidFill>
                  <a:srgbClr val="02040A"/>
                </a:solidFill>
                <a:latin typeface="Times New Roman" pitchFamily="18" charset="0"/>
                <a:cs typeface="B Mitra" pitchFamily="2" charset="-78"/>
              </a:rPr>
              <a:t>بنابراین باید پروتکلی وجود داشته باشد که 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را به آدرس‌های </a:t>
            </a:r>
            <a:r>
              <a:rPr lang="en-US" sz="2000" b="0" smtClean="0">
                <a:solidFill>
                  <a:srgbClr val="02040A"/>
                </a:solidFill>
                <a:latin typeface="Times New Roman" pitchFamily="18" charset="0"/>
                <a:cs typeface="B Mitra" pitchFamily="2" charset="-78"/>
              </a:rPr>
              <a:t>MAC</a:t>
            </a:r>
            <a:r>
              <a:rPr lang="fa-IR" sz="2400" b="0" smtClean="0">
                <a:solidFill>
                  <a:srgbClr val="02040A"/>
                </a:solidFill>
                <a:latin typeface="Times New Roman" pitchFamily="18" charset="0"/>
                <a:cs typeface="B Mitra" pitchFamily="2" charset="-78"/>
              </a:rPr>
              <a:t> تبدیل کند.</a:t>
            </a:r>
          </a:p>
          <a:p>
            <a:pPr algn="just" rtl="1" eaLnBrk="1" hangingPunct="1">
              <a:lnSpc>
                <a:spcPct val="120000"/>
              </a:lnSpc>
            </a:pPr>
            <a:r>
              <a:rPr lang="fa-IR" sz="2400" b="0" smtClean="0">
                <a:solidFill>
                  <a:srgbClr val="02040A"/>
                </a:solidFill>
                <a:latin typeface="Times New Roman" pitchFamily="18" charset="0"/>
                <a:cs typeface="B Mitra" pitchFamily="2" charset="-78"/>
              </a:rPr>
              <a:t>این وظیفه را پروتکل</a:t>
            </a:r>
            <a:r>
              <a:rPr lang="en-US" sz="2000" b="0" smtClean="0">
                <a:solidFill>
                  <a:srgbClr val="02040A"/>
                </a:solidFill>
                <a:latin typeface="Times New Roman" pitchFamily="18" charset="0"/>
                <a:cs typeface="B Mitra" pitchFamily="2" charset="-78"/>
              </a:rPr>
              <a:t>ARP</a:t>
            </a:r>
            <a:r>
              <a:rPr lang="fa-IR" sz="2400" b="0" smtClean="0">
                <a:solidFill>
                  <a:srgbClr val="02040A"/>
                </a:solidFill>
                <a:latin typeface="Times New Roman" pitchFamily="18" charset="0"/>
                <a:cs typeface="B Mitra" pitchFamily="2" charset="-78"/>
              </a:rPr>
              <a:t> بر عهده دارد- </a:t>
            </a:r>
            <a:r>
              <a:rPr lang="en-US" sz="2000" b="0" smtClean="0">
                <a:solidFill>
                  <a:srgbClr val="02040A"/>
                </a:solidFill>
                <a:latin typeface="Times New Roman" pitchFamily="18" charset="0"/>
                <a:cs typeface="B Mitra" pitchFamily="2" charset="-78"/>
              </a:rPr>
              <a:t>RFC826</a:t>
            </a:r>
            <a:r>
              <a:rPr lang="fa-IR" sz="2400" b="0" smtClean="0">
                <a:solidFill>
                  <a:srgbClr val="02040A"/>
                </a:solidFill>
                <a:latin typeface="Times New Roman" pitchFamily="18" charset="0"/>
                <a:cs typeface="B Mitra" pitchFamily="2" charset="-78"/>
              </a:rPr>
              <a:t>.</a:t>
            </a:r>
          </a:p>
          <a:p>
            <a:pPr algn="just" rtl="1" eaLnBrk="1" hangingPunct="1">
              <a:lnSpc>
                <a:spcPct val="120000"/>
              </a:lnSpc>
              <a:buFont typeface="Wingdings" pitchFamily="2" charset="2"/>
              <a:buNone/>
            </a:pPr>
            <a:endParaRPr lang="fa-IR" sz="2400" b="0" smtClean="0">
              <a:solidFill>
                <a:srgbClr val="02040A"/>
              </a:solidFill>
              <a:latin typeface="Times New Roman" pitchFamily="18" charset="0"/>
              <a:cs typeface="B Mitra" pitchFamily="2" charset="-78"/>
            </a:endParaRPr>
          </a:p>
        </p:txBody>
      </p:sp>
      <p:sp>
        <p:nvSpPr>
          <p:cNvPr id="28678"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smtClean="0"/>
              <a:t>Company  Logo</a:t>
            </a:r>
          </a:p>
        </p:txBody>
      </p:sp>
      <p:sp>
        <p:nvSpPr>
          <p:cNvPr id="6147" name="Slide Number Placeholder 4"/>
          <p:cNvSpPr>
            <a:spLocks noGrp="1"/>
          </p:cNvSpPr>
          <p:nvPr>
            <p:ph type="sldNum" sz="quarter" idx="11"/>
          </p:nvPr>
        </p:nvSpPr>
        <p:spPr>
          <a:noFill/>
        </p:spPr>
        <p:txBody>
          <a:bodyPr/>
          <a:lstStyle/>
          <a:p>
            <a:fld id="{BCE9C82F-D0EB-48D6-87FD-56CBE9F777F4}" type="slidenum">
              <a:rPr lang="en-US" smtClean="0"/>
              <a:pPr/>
              <a:t>4</a:t>
            </a:fld>
            <a:endParaRPr lang="en-US" smtClean="0"/>
          </a:p>
        </p:txBody>
      </p:sp>
      <p:sp>
        <p:nvSpPr>
          <p:cNvPr id="6148" name="Rectangle 2"/>
          <p:cNvSpPr>
            <a:spLocks noGrp="1" noChangeArrowheads="1"/>
          </p:cNvSpPr>
          <p:nvPr>
            <p:ph type="title"/>
          </p:nvPr>
        </p:nvSpPr>
        <p:spPr/>
        <p:txBody>
          <a:bodyPr/>
          <a:lstStyle/>
          <a:p>
            <a:pPr algn="r" rtl="1" eaLnBrk="1" hangingPunct="1"/>
            <a:r>
              <a:rPr lang="fa-IR" sz="3200" smtClean="0">
                <a:cs typeface="B Titr" pitchFamily="2" charset="-78"/>
              </a:rPr>
              <a:t>آدرس دهی، مسیریابی و مالتی پلکسینگ</a:t>
            </a:r>
            <a:endParaRPr lang="en-US" sz="3200" smtClean="0">
              <a:cs typeface="B Titr" pitchFamily="2" charset="-78"/>
            </a:endParaRPr>
          </a:p>
        </p:txBody>
      </p:sp>
      <p:sp>
        <p:nvSpPr>
          <p:cNvPr id="6149" name="Rectangle 3"/>
          <p:cNvSpPr>
            <a:spLocks noGrp="1" noChangeArrowheads="1"/>
          </p:cNvSpPr>
          <p:nvPr>
            <p:ph type="body" idx="1"/>
          </p:nvPr>
        </p:nvSpPr>
        <p:spPr>
          <a:xfrm>
            <a:off x="152400" y="1076325"/>
            <a:ext cx="8686800" cy="5248275"/>
          </a:xfrm>
        </p:spPr>
        <p:txBody>
          <a:bodyPr/>
          <a:lstStyle/>
          <a:p>
            <a:pPr algn="r" rtl="1" eaLnBrk="1" hangingPunct="1">
              <a:lnSpc>
                <a:spcPct val="120000"/>
              </a:lnSpc>
            </a:pPr>
            <a:r>
              <a:rPr lang="fa-IR" sz="2400" b="0" smtClean="0">
                <a:solidFill>
                  <a:srgbClr val="02040A"/>
                </a:solidFill>
                <a:latin typeface="Times New Roman" pitchFamily="18" charset="0"/>
                <a:cs typeface="B Mitra" pitchFamily="2" charset="-78"/>
              </a:rPr>
              <a:t>برای انتقال داده‌ها بین دو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در‌اینترنت، لازم است مکانیزم‌هایی در سطح شبکه فعال شود تا اطلاعات را به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مقصد تحویل داده و همچنین دردرون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نیز داده‌ها را به برنامه کاربردی مورد نظر تحویل دهند.</a:t>
            </a:r>
          </a:p>
          <a:p>
            <a:pPr algn="r" rtl="1" eaLnBrk="1" hangingPunct="1">
              <a:lnSpc>
                <a:spcPct val="120000"/>
              </a:lnSpc>
            </a:pPr>
            <a:r>
              <a:rPr lang="fa-IR" sz="2400" b="0" smtClean="0">
                <a:solidFill>
                  <a:srgbClr val="02040A"/>
                </a:solidFill>
                <a:latin typeface="Times New Roman" pitchFamily="18" charset="0"/>
                <a:cs typeface="B Mitra" pitchFamily="2" charset="-78"/>
              </a:rPr>
              <a:t>آدرس دهی </a:t>
            </a:r>
            <a:r>
              <a:rPr lang="ar-SA" sz="2400" b="0" smtClean="0">
                <a:solidFill>
                  <a:srgbClr val="02040A"/>
                </a:solidFill>
                <a:latin typeface="Times New Roman" pitchFamily="18" charset="0"/>
                <a:cs typeface="B Mitra" pitchFamily="2" charset="-78"/>
              </a:rPr>
              <a:t>–</a:t>
            </a:r>
            <a:r>
              <a:rPr lang="fa-IR" sz="2400" b="0" smtClean="0">
                <a:solidFill>
                  <a:srgbClr val="02040A"/>
                </a:solidFill>
                <a:latin typeface="Times New Roman" pitchFamily="18" charset="0"/>
                <a:cs typeface="B Mitra" pitchFamily="2" charset="-78"/>
              </a:rPr>
              <a:t> </a:t>
            </a:r>
            <a:r>
              <a:rPr lang="en-US" sz="2000" b="0" smtClean="0">
                <a:solidFill>
                  <a:srgbClr val="02040A"/>
                </a:solidFill>
                <a:latin typeface="Times New Roman" pitchFamily="18" charset="0"/>
                <a:cs typeface="B Mitra" pitchFamily="2" charset="-78"/>
              </a:rPr>
              <a:t>Addressing</a:t>
            </a:r>
            <a:endParaRPr lang="fa-IR" sz="2000" b="0" smtClean="0">
              <a:solidFill>
                <a:srgbClr val="02040A"/>
              </a:solidFill>
              <a:latin typeface="Times New Roman" pitchFamily="18" charset="0"/>
              <a:cs typeface="B Mitra" pitchFamily="2" charset="-78"/>
            </a:endParaRPr>
          </a:p>
          <a:p>
            <a:pPr lvl="1" algn="r" rtl="1" eaLnBrk="1" hangingPunct="1">
              <a:lnSpc>
                <a:spcPct val="120000"/>
              </a:lnSpc>
            </a:pPr>
            <a:r>
              <a:rPr lang="fa-IR" sz="2000" smtClean="0">
                <a:solidFill>
                  <a:srgbClr val="02040A"/>
                </a:solidFill>
                <a:latin typeface="Times New Roman" pitchFamily="18" charset="0"/>
                <a:cs typeface="B Mitra" pitchFamily="2" charset="-78"/>
              </a:rPr>
              <a:t>آدرس‌های </a:t>
            </a:r>
            <a:r>
              <a:rPr lang="en-US" sz="1800" smtClean="0">
                <a:solidFill>
                  <a:srgbClr val="02040A"/>
                </a:solidFill>
                <a:latin typeface="Times New Roman" pitchFamily="18" charset="0"/>
                <a:cs typeface="B Mitra" pitchFamily="2" charset="-78"/>
              </a:rPr>
              <a:t>IP</a:t>
            </a:r>
            <a:r>
              <a:rPr lang="fa-IR" sz="2000" smtClean="0">
                <a:solidFill>
                  <a:srgbClr val="02040A"/>
                </a:solidFill>
                <a:latin typeface="Times New Roman" pitchFamily="18" charset="0"/>
                <a:cs typeface="B Mitra" pitchFamily="2" charset="-78"/>
              </a:rPr>
              <a:t> که هر </a:t>
            </a:r>
            <a:r>
              <a:rPr lang="en-US" sz="1800" smtClean="0">
                <a:solidFill>
                  <a:srgbClr val="02040A"/>
                </a:solidFill>
                <a:latin typeface="Times New Roman" pitchFamily="18" charset="0"/>
                <a:cs typeface="B Mitra" pitchFamily="2" charset="-78"/>
              </a:rPr>
              <a:t>Host</a:t>
            </a:r>
            <a:r>
              <a:rPr lang="fa-IR" sz="2000" smtClean="0">
                <a:solidFill>
                  <a:srgbClr val="02040A"/>
                </a:solidFill>
                <a:latin typeface="Times New Roman" pitchFamily="18" charset="0"/>
                <a:cs typeface="B Mitra" pitchFamily="2" charset="-78"/>
              </a:rPr>
              <a:t> را به شکل </a:t>
            </a:r>
            <a:r>
              <a:rPr lang="fa-IR" sz="2000" u="sng" smtClean="0">
                <a:solidFill>
                  <a:srgbClr val="02040A"/>
                </a:solidFill>
                <a:latin typeface="Times New Roman" pitchFamily="18" charset="0"/>
                <a:cs typeface="B Mitra" pitchFamily="2" charset="-78"/>
              </a:rPr>
              <a:t>یکتا</a:t>
            </a:r>
            <a:r>
              <a:rPr lang="fa-IR" sz="2000" smtClean="0">
                <a:solidFill>
                  <a:srgbClr val="02040A"/>
                </a:solidFill>
                <a:latin typeface="Times New Roman" pitchFamily="18" charset="0"/>
                <a:cs typeface="B Mitra" pitchFamily="2" charset="-78"/>
              </a:rPr>
              <a:t> در شبکه معرفی می‌کند.</a:t>
            </a:r>
          </a:p>
          <a:p>
            <a:pPr algn="r" rtl="1" eaLnBrk="1" hangingPunct="1">
              <a:lnSpc>
                <a:spcPct val="120000"/>
              </a:lnSpc>
            </a:pPr>
            <a:r>
              <a:rPr lang="fa-IR" sz="2400" b="0" smtClean="0">
                <a:solidFill>
                  <a:srgbClr val="02040A"/>
                </a:solidFill>
                <a:latin typeface="Times New Roman" pitchFamily="18" charset="0"/>
                <a:cs typeface="B Mitra" pitchFamily="2" charset="-78"/>
              </a:rPr>
              <a:t>مسیریابی </a:t>
            </a:r>
            <a:r>
              <a:rPr lang="ar-SA" sz="2400" b="0" smtClean="0">
                <a:solidFill>
                  <a:srgbClr val="02040A"/>
                </a:solidFill>
                <a:latin typeface="Times New Roman" pitchFamily="18" charset="0"/>
                <a:cs typeface="B Mitra" pitchFamily="2" charset="-78"/>
              </a:rPr>
              <a:t>–</a:t>
            </a:r>
            <a:r>
              <a:rPr lang="fa-IR" sz="2400" b="0" smtClean="0">
                <a:solidFill>
                  <a:srgbClr val="02040A"/>
                </a:solidFill>
                <a:latin typeface="Times New Roman" pitchFamily="18" charset="0"/>
                <a:cs typeface="B Mitra" pitchFamily="2" charset="-78"/>
              </a:rPr>
              <a:t> </a:t>
            </a:r>
            <a:r>
              <a:rPr lang="en-US" sz="2000" b="0" smtClean="0">
                <a:solidFill>
                  <a:srgbClr val="02040A"/>
                </a:solidFill>
                <a:latin typeface="Times New Roman" pitchFamily="18" charset="0"/>
                <a:cs typeface="B Mitra" pitchFamily="2" charset="-78"/>
              </a:rPr>
              <a:t>Routing</a:t>
            </a:r>
            <a:endParaRPr lang="fa-IR" sz="2000" b="0" smtClean="0">
              <a:solidFill>
                <a:srgbClr val="02040A"/>
              </a:solidFill>
              <a:latin typeface="Times New Roman" pitchFamily="18" charset="0"/>
              <a:cs typeface="B Mitra" pitchFamily="2" charset="-78"/>
            </a:endParaRPr>
          </a:p>
          <a:p>
            <a:pPr lvl="1" algn="r" rtl="1" eaLnBrk="1" hangingPunct="1">
              <a:lnSpc>
                <a:spcPct val="120000"/>
              </a:lnSpc>
            </a:pPr>
            <a:r>
              <a:rPr lang="en-US" sz="1800" smtClean="0">
                <a:solidFill>
                  <a:srgbClr val="02040A"/>
                </a:solidFill>
                <a:latin typeface="Times New Roman" pitchFamily="18" charset="0"/>
                <a:cs typeface="B Mitra" pitchFamily="2" charset="-78"/>
              </a:rPr>
              <a:t>Gateway</a:t>
            </a:r>
            <a:r>
              <a:rPr lang="fa-IR" sz="2000" smtClean="0">
                <a:solidFill>
                  <a:srgbClr val="02040A"/>
                </a:solidFill>
                <a:latin typeface="Times New Roman" pitchFamily="18" charset="0"/>
                <a:cs typeface="B Mitra" pitchFamily="2" charset="-78"/>
              </a:rPr>
              <a:t>ها بسته‌ها را به سوی شبکه مقصد بر اساس اطلاعات موجود در جداول مسیر یابی ارسال می‌کنند.</a:t>
            </a:r>
          </a:p>
          <a:p>
            <a:pPr algn="r" rtl="1" eaLnBrk="1" hangingPunct="1">
              <a:lnSpc>
                <a:spcPct val="120000"/>
              </a:lnSpc>
            </a:pPr>
            <a:r>
              <a:rPr lang="fa-IR" sz="2400" b="0" smtClean="0">
                <a:solidFill>
                  <a:srgbClr val="02040A"/>
                </a:solidFill>
                <a:latin typeface="Times New Roman" pitchFamily="18" charset="0"/>
                <a:cs typeface="B Mitra" pitchFamily="2" charset="-78"/>
              </a:rPr>
              <a:t>مالتی پلکسینگ-</a:t>
            </a:r>
            <a:r>
              <a:rPr lang="en-US" sz="2000" b="0" smtClean="0">
                <a:solidFill>
                  <a:srgbClr val="02040A"/>
                </a:solidFill>
                <a:latin typeface="Times New Roman" pitchFamily="18" charset="0"/>
                <a:cs typeface="B Mitra" pitchFamily="2" charset="-78"/>
              </a:rPr>
              <a:t>Multiplexing</a:t>
            </a:r>
            <a:endParaRPr lang="fa-IR" sz="2000" b="0" smtClean="0">
              <a:solidFill>
                <a:srgbClr val="02040A"/>
              </a:solidFill>
              <a:latin typeface="Times New Roman" pitchFamily="18" charset="0"/>
              <a:cs typeface="B Mitra" pitchFamily="2" charset="-78"/>
            </a:endParaRPr>
          </a:p>
          <a:p>
            <a:pPr lvl="1" algn="r" rtl="1" eaLnBrk="1" hangingPunct="1">
              <a:lnSpc>
                <a:spcPct val="120000"/>
              </a:lnSpc>
            </a:pPr>
            <a:r>
              <a:rPr lang="fa-IR" sz="2000" smtClean="0">
                <a:solidFill>
                  <a:srgbClr val="02040A"/>
                </a:solidFill>
                <a:latin typeface="Times New Roman" pitchFamily="18" charset="0"/>
                <a:cs typeface="B Mitra" pitchFamily="2" charset="-78"/>
              </a:rPr>
              <a:t>پروتکل‌ها و شماره پورت‌هایی که داده‌ها را به ماژول نرم افزاری خاصی در درون </a:t>
            </a:r>
            <a:r>
              <a:rPr lang="en-US" sz="1800" smtClean="0">
                <a:solidFill>
                  <a:srgbClr val="02040A"/>
                </a:solidFill>
                <a:latin typeface="Times New Roman" pitchFamily="18" charset="0"/>
                <a:cs typeface="B Mitra" pitchFamily="2" charset="-78"/>
              </a:rPr>
              <a:t>Host</a:t>
            </a:r>
            <a:r>
              <a:rPr lang="fa-IR" sz="2000" smtClean="0">
                <a:solidFill>
                  <a:srgbClr val="02040A"/>
                </a:solidFill>
                <a:latin typeface="Times New Roman" pitchFamily="18" charset="0"/>
                <a:cs typeface="B Mitra" pitchFamily="2" charset="-78"/>
              </a:rPr>
              <a:t> تحویل می‌دهند.</a:t>
            </a:r>
            <a:endParaRPr lang="en-US" sz="2000" smtClean="0">
              <a:solidFill>
                <a:srgbClr val="02040A"/>
              </a:solidFill>
              <a:latin typeface="Times New Roman" pitchFamily="18" charset="0"/>
              <a:cs typeface="B Mitra" pitchFamily="2" charset="-78"/>
            </a:endParaRPr>
          </a:p>
        </p:txBody>
      </p:sp>
      <p:sp>
        <p:nvSpPr>
          <p:cNvPr id="6150" name="Text Box 5"/>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Footer Placeholder 3"/>
          <p:cNvSpPr>
            <a:spLocks noGrp="1"/>
          </p:cNvSpPr>
          <p:nvPr>
            <p:ph type="ftr" sz="quarter" idx="10"/>
          </p:nvPr>
        </p:nvSpPr>
        <p:spPr>
          <a:noFill/>
        </p:spPr>
        <p:txBody>
          <a:bodyPr/>
          <a:lstStyle/>
          <a:p>
            <a:r>
              <a:rPr lang="en-US" smtClean="0"/>
              <a:t>Company  Logo</a:t>
            </a:r>
          </a:p>
        </p:txBody>
      </p:sp>
      <p:sp>
        <p:nvSpPr>
          <p:cNvPr id="1031" name="Slide Number Placeholder 4"/>
          <p:cNvSpPr>
            <a:spLocks noGrp="1"/>
          </p:cNvSpPr>
          <p:nvPr>
            <p:ph type="sldNum" sz="quarter" idx="11"/>
          </p:nvPr>
        </p:nvSpPr>
        <p:spPr>
          <a:noFill/>
        </p:spPr>
        <p:txBody>
          <a:bodyPr/>
          <a:lstStyle/>
          <a:p>
            <a:fld id="{563F47BA-3786-4D32-809B-A5B042C201F7}" type="slidenum">
              <a:rPr lang="en-US" smtClean="0"/>
              <a:pPr/>
              <a:t>40</a:t>
            </a:fld>
            <a:endParaRPr lang="en-US" smtClean="0"/>
          </a:p>
        </p:txBody>
      </p:sp>
      <p:sp>
        <p:nvSpPr>
          <p:cNvPr id="1032" name="Rectangle 2"/>
          <p:cNvSpPr>
            <a:spLocks noGrp="1" noChangeArrowheads="1"/>
          </p:cNvSpPr>
          <p:nvPr>
            <p:ph type="title"/>
          </p:nvPr>
        </p:nvSpPr>
        <p:spPr/>
        <p:txBody>
          <a:bodyPr/>
          <a:lstStyle/>
          <a:p>
            <a:pPr algn="r" rtl="1" eaLnBrk="1" hangingPunct="1"/>
            <a:r>
              <a:rPr lang="fa-IR" sz="3200" smtClean="0">
                <a:latin typeface="Times New Roman" pitchFamily="18" charset="0"/>
                <a:cs typeface="B Titr" pitchFamily="2" charset="-78"/>
              </a:rPr>
              <a:t>پروتکل </a:t>
            </a:r>
            <a:r>
              <a:rPr lang="en-US" sz="3200" smtClean="0">
                <a:latin typeface="Times New Roman" pitchFamily="18" charset="0"/>
                <a:cs typeface="B Titr" pitchFamily="2" charset="-78"/>
              </a:rPr>
              <a:t>ARP</a:t>
            </a:r>
          </a:p>
        </p:txBody>
      </p:sp>
      <p:sp>
        <p:nvSpPr>
          <p:cNvPr id="1033" name="Rectangle 3"/>
          <p:cNvSpPr>
            <a:spLocks noGrp="1" noChangeArrowheads="1"/>
          </p:cNvSpPr>
          <p:nvPr>
            <p:ph type="body" idx="1"/>
          </p:nvPr>
        </p:nvSpPr>
        <p:spPr>
          <a:xfrm>
            <a:off x="152400" y="1076325"/>
            <a:ext cx="8839200" cy="5248275"/>
          </a:xfrm>
        </p:spPr>
        <p:txBody>
          <a:bodyPr/>
          <a:lstStyle/>
          <a:p>
            <a:pPr algn="just" rtl="1" eaLnBrk="1" hangingPunct="1"/>
            <a:r>
              <a:rPr lang="fa-IR" sz="2400" b="0" smtClean="0">
                <a:solidFill>
                  <a:srgbClr val="02040A"/>
                </a:solidFill>
                <a:latin typeface="Times New Roman" pitchFamily="18" charset="0"/>
                <a:cs typeface="B Mitra" pitchFamily="2" charset="-78"/>
              </a:rPr>
              <a:t>هرگاه </a:t>
            </a:r>
            <a:r>
              <a:rPr lang="en-US" sz="2000" b="0" smtClean="0">
                <a:solidFill>
                  <a:srgbClr val="02040A"/>
                </a:solidFill>
                <a:latin typeface="Times New Roman" pitchFamily="18" charset="0"/>
                <a:cs typeface="B Mitra" pitchFamily="2" charset="-78"/>
              </a:rPr>
              <a:t>ARP</a:t>
            </a:r>
            <a:r>
              <a:rPr lang="fa-IR" sz="2400" b="0" smtClean="0">
                <a:solidFill>
                  <a:srgbClr val="02040A"/>
                </a:solidFill>
                <a:latin typeface="Times New Roman" pitchFamily="18" charset="0"/>
                <a:cs typeface="B Mitra" pitchFamily="2" charset="-78"/>
              </a:rPr>
              <a:t> درخواستی مبنی بر ترجمه آدرس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دریافت کند، آدرس را در جدول خود چک می‌کند. اگر آدرس یافت شد، آدرس فیزیکی آن را باز می‌گرداند. اگر آدرس در جدول مسیریابی یافت نشود، </a:t>
            </a:r>
            <a:r>
              <a:rPr lang="en-US" sz="2000" b="0" smtClean="0">
                <a:solidFill>
                  <a:srgbClr val="02040A"/>
                </a:solidFill>
                <a:latin typeface="Times New Roman" pitchFamily="18" charset="0"/>
                <a:cs typeface="B Mitra" pitchFamily="2" charset="-78"/>
              </a:rPr>
              <a:t>ARP</a:t>
            </a:r>
            <a:r>
              <a:rPr lang="fa-IR" sz="2400" b="0" smtClean="0">
                <a:solidFill>
                  <a:srgbClr val="02040A"/>
                </a:solidFill>
                <a:latin typeface="Times New Roman" pitchFamily="18" charset="0"/>
                <a:cs typeface="B Mitra" pitchFamily="2" charset="-78"/>
              </a:rPr>
              <a:t> به صورت همه پخشی بسته‌ای را در شبکه ارسال می‌کند. ‌این بسته حاوی آدرس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مقصد است.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مقصد با دریافت بسته و مشاهده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خود، آدرس </a:t>
            </a:r>
            <a:r>
              <a:rPr lang="en-US" sz="2000" b="0" smtClean="0">
                <a:solidFill>
                  <a:srgbClr val="02040A"/>
                </a:solidFill>
                <a:latin typeface="Times New Roman" pitchFamily="18" charset="0"/>
                <a:cs typeface="B Mitra" pitchFamily="2" charset="-78"/>
              </a:rPr>
              <a:t>MAC</a:t>
            </a:r>
            <a:r>
              <a:rPr lang="fa-IR" sz="2400" b="0" smtClean="0">
                <a:solidFill>
                  <a:srgbClr val="02040A"/>
                </a:solidFill>
                <a:latin typeface="Times New Roman" pitchFamily="18" charset="0"/>
                <a:cs typeface="B Mitra" pitchFamily="2" charset="-78"/>
              </a:rPr>
              <a:t> را به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درخواست کننده ارسال می‌کند.‌ این آدرس در داخل جدول ذخیره می‌شود.</a:t>
            </a:r>
            <a:endParaRPr lang="en-US" sz="2400" b="0" smtClean="0">
              <a:solidFill>
                <a:srgbClr val="02040A"/>
              </a:solidFill>
              <a:latin typeface="Times New Roman" pitchFamily="18" charset="0"/>
              <a:cs typeface="B Mitra" pitchFamily="2" charset="-78"/>
            </a:endParaRPr>
          </a:p>
        </p:txBody>
      </p:sp>
      <p:sp>
        <p:nvSpPr>
          <p:cNvPr id="1034"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graphicFrame>
        <p:nvGraphicFramePr>
          <p:cNvPr id="1026" name="Object 7"/>
          <p:cNvGraphicFramePr>
            <a:graphicFrameLocks noChangeAspect="1"/>
          </p:cNvGraphicFramePr>
          <p:nvPr/>
        </p:nvGraphicFramePr>
        <p:xfrm>
          <a:off x="762000" y="4424363"/>
          <a:ext cx="2286000" cy="1104900"/>
        </p:xfrm>
        <a:graphic>
          <a:graphicData uri="http://schemas.openxmlformats.org/presentationml/2006/ole">
            <mc:AlternateContent xmlns:mc="http://schemas.openxmlformats.org/markup-compatibility/2006">
              <mc:Choice xmlns:v="urn:schemas-microsoft-com:vml" Requires="v">
                <p:oleObj spid="_x0000_s1174" name="VISIO" r:id="rId3" imgW="1269720" imgH="614880" progId="">
                  <p:embed/>
                </p:oleObj>
              </mc:Choice>
              <mc:Fallback>
                <p:oleObj name="VISIO" r:id="rId3" imgW="1269720" imgH="61488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24363"/>
                        <a:ext cx="22860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8"/>
          <p:cNvGraphicFramePr>
            <a:graphicFrameLocks noChangeAspect="1"/>
          </p:cNvGraphicFramePr>
          <p:nvPr/>
        </p:nvGraphicFramePr>
        <p:xfrm>
          <a:off x="2590800" y="4424363"/>
          <a:ext cx="2286000" cy="1104900"/>
        </p:xfrm>
        <a:graphic>
          <a:graphicData uri="http://schemas.openxmlformats.org/presentationml/2006/ole">
            <mc:AlternateContent xmlns:mc="http://schemas.openxmlformats.org/markup-compatibility/2006">
              <mc:Choice xmlns:v="urn:schemas-microsoft-com:vml" Requires="v">
                <p:oleObj spid="_x0000_s1175" name="VISIO" r:id="rId5" imgW="1269720" imgH="614880" progId="">
                  <p:embed/>
                </p:oleObj>
              </mc:Choice>
              <mc:Fallback>
                <p:oleObj name="VISIO" r:id="rId5" imgW="1269720" imgH="61488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24363"/>
                        <a:ext cx="22860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9"/>
          <p:cNvGraphicFramePr>
            <a:graphicFrameLocks noChangeAspect="1"/>
          </p:cNvGraphicFramePr>
          <p:nvPr/>
        </p:nvGraphicFramePr>
        <p:xfrm>
          <a:off x="4191000" y="4424363"/>
          <a:ext cx="2286000" cy="1104900"/>
        </p:xfrm>
        <a:graphic>
          <a:graphicData uri="http://schemas.openxmlformats.org/presentationml/2006/ole">
            <mc:AlternateContent xmlns:mc="http://schemas.openxmlformats.org/markup-compatibility/2006">
              <mc:Choice xmlns:v="urn:schemas-microsoft-com:vml" Requires="v">
                <p:oleObj spid="_x0000_s1176" name="VISIO" r:id="rId6" imgW="1269720" imgH="614880" progId="">
                  <p:embed/>
                </p:oleObj>
              </mc:Choice>
              <mc:Fallback>
                <p:oleObj name="VISIO" r:id="rId6" imgW="1269720" imgH="614880" progId="">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424363"/>
                        <a:ext cx="22860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9" name="Object 10"/>
          <p:cNvGraphicFramePr>
            <a:graphicFrameLocks noChangeAspect="1"/>
          </p:cNvGraphicFramePr>
          <p:nvPr/>
        </p:nvGraphicFramePr>
        <p:xfrm>
          <a:off x="5867400" y="4424363"/>
          <a:ext cx="2286000" cy="1104900"/>
        </p:xfrm>
        <a:graphic>
          <a:graphicData uri="http://schemas.openxmlformats.org/presentationml/2006/ole">
            <mc:AlternateContent xmlns:mc="http://schemas.openxmlformats.org/markup-compatibility/2006">
              <mc:Choice xmlns:v="urn:schemas-microsoft-com:vml" Requires="v">
                <p:oleObj spid="_x0000_s1177" name="VISIO" r:id="rId7" imgW="1269720" imgH="614880" progId="">
                  <p:embed/>
                </p:oleObj>
              </mc:Choice>
              <mc:Fallback>
                <p:oleObj name="VISIO" r:id="rId7" imgW="1269720" imgH="614880"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424363"/>
                        <a:ext cx="22860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5" name="Text Box 8"/>
          <p:cNvSpPr txBox="1">
            <a:spLocks noChangeArrowheads="1"/>
          </p:cNvSpPr>
          <p:nvPr/>
        </p:nvSpPr>
        <p:spPr bwMode="auto">
          <a:xfrm>
            <a:off x="1066800" y="5567363"/>
            <a:ext cx="1309688" cy="528637"/>
          </a:xfrm>
          <a:prstGeom prst="rect">
            <a:avLst/>
          </a:prstGeom>
          <a:solidFill>
            <a:srgbClr val="99FFCC"/>
          </a:solidFill>
          <a:ln w="9525">
            <a:solidFill>
              <a:schemeClr val="tx1"/>
            </a:solidFill>
            <a:miter lim="800000"/>
            <a:headEnd/>
            <a:tailEnd/>
          </a:ln>
        </p:spPr>
        <p:txBody>
          <a:bodyPr wrap="none">
            <a:spAutoFit/>
          </a:bodyPr>
          <a:lstStyle/>
          <a:p>
            <a:r>
              <a:rPr lang="en-US"/>
              <a:t>172.28.80.5</a:t>
            </a:r>
          </a:p>
        </p:txBody>
      </p:sp>
      <p:sp>
        <p:nvSpPr>
          <p:cNvPr id="1036" name="Text Box 9"/>
          <p:cNvSpPr txBox="1">
            <a:spLocks noChangeArrowheads="1"/>
          </p:cNvSpPr>
          <p:nvPr/>
        </p:nvSpPr>
        <p:spPr bwMode="auto">
          <a:xfrm>
            <a:off x="4572000" y="5567363"/>
            <a:ext cx="1427163" cy="528637"/>
          </a:xfrm>
          <a:prstGeom prst="rect">
            <a:avLst/>
          </a:prstGeom>
          <a:solidFill>
            <a:srgbClr val="99FFCC"/>
          </a:solidFill>
          <a:ln w="9525">
            <a:solidFill>
              <a:schemeClr val="tx1"/>
            </a:solidFill>
            <a:miter lim="800000"/>
            <a:headEnd/>
            <a:tailEnd/>
          </a:ln>
        </p:spPr>
        <p:txBody>
          <a:bodyPr wrap="none">
            <a:spAutoFit/>
          </a:bodyPr>
          <a:lstStyle/>
          <a:p>
            <a:r>
              <a:rPr lang="en-US"/>
              <a:t>172.28.80.25</a:t>
            </a:r>
          </a:p>
        </p:txBody>
      </p:sp>
      <p:sp>
        <p:nvSpPr>
          <p:cNvPr id="1037" name="Text Box 10"/>
          <p:cNvSpPr txBox="1">
            <a:spLocks noChangeArrowheads="1"/>
          </p:cNvSpPr>
          <p:nvPr/>
        </p:nvSpPr>
        <p:spPr bwMode="auto">
          <a:xfrm>
            <a:off x="2819400" y="5567363"/>
            <a:ext cx="1427163" cy="528637"/>
          </a:xfrm>
          <a:prstGeom prst="rect">
            <a:avLst/>
          </a:prstGeom>
          <a:solidFill>
            <a:srgbClr val="99FFCC"/>
          </a:solidFill>
          <a:ln w="9525">
            <a:solidFill>
              <a:schemeClr val="tx1"/>
            </a:solidFill>
            <a:miter lim="800000"/>
            <a:headEnd/>
            <a:tailEnd/>
          </a:ln>
        </p:spPr>
        <p:txBody>
          <a:bodyPr wrap="none">
            <a:spAutoFit/>
          </a:bodyPr>
          <a:lstStyle/>
          <a:p>
            <a:r>
              <a:rPr lang="en-US"/>
              <a:t>172.28.80.15</a:t>
            </a:r>
          </a:p>
        </p:txBody>
      </p:sp>
      <p:sp>
        <p:nvSpPr>
          <p:cNvPr id="1038" name="Text Box 11"/>
          <p:cNvSpPr txBox="1">
            <a:spLocks noChangeArrowheads="1"/>
          </p:cNvSpPr>
          <p:nvPr/>
        </p:nvSpPr>
        <p:spPr bwMode="auto">
          <a:xfrm>
            <a:off x="6248400" y="5567363"/>
            <a:ext cx="1427163" cy="528637"/>
          </a:xfrm>
          <a:prstGeom prst="rect">
            <a:avLst/>
          </a:prstGeom>
          <a:solidFill>
            <a:srgbClr val="99FFCC"/>
          </a:solidFill>
          <a:ln w="9525">
            <a:solidFill>
              <a:schemeClr val="tx1"/>
            </a:solidFill>
            <a:miter lim="800000"/>
            <a:headEnd/>
            <a:tailEnd/>
          </a:ln>
        </p:spPr>
        <p:txBody>
          <a:bodyPr wrap="none">
            <a:spAutoFit/>
          </a:bodyPr>
          <a:lstStyle/>
          <a:p>
            <a:r>
              <a:rPr lang="en-US"/>
              <a:t>172.28.80.35</a:t>
            </a:r>
          </a:p>
        </p:txBody>
      </p:sp>
      <p:sp>
        <p:nvSpPr>
          <p:cNvPr id="1039" name="Text Box 12"/>
          <p:cNvSpPr txBox="1">
            <a:spLocks noChangeArrowheads="1"/>
          </p:cNvSpPr>
          <p:nvPr/>
        </p:nvSpPr>
        <p:spPr bwMode="auto">
          <a:xfrm>
            <a:off x="1127125" y="4425950"/>
            <a:ext cx="354013" cy="519113"/>
          </a:xfrm>
          <a:prstGeom prst="rect">
            <a:avLst/>
          </a:prstGeom>
          <a:noFill/>
          <a:ln w="9525">
            <a:noFill/>
            <a:miter lim="800000"/>
            <a:headEnd/>
            <a:tailEnd/>
          </a:ln>
        </p:spPr>
        <p:txBody>
          <a:bodyPr wrap="none">
            <a:spAutoFit/>
          </a:bodyPr>
          <a:lstStyle/>
          <a:p>
            <a:r>
              <a:rPr lang="en-US" b="1"/>
              <a:t>A</a:t>
            </a:r>
            <a:endParaRPr lang="en-US"/>
          </a:p>
        </p:txBody>
      </p:sp>
      <p:sp>
        <p:nvSpPr>
          <p:cNvPr id="1040" name="Text Box 13"/>
          <p:cNvSpPr txBox="1">
            <a:spLocks noChangeArrowheads="1"/>
          </p:cNvSpPr>
          <p:nvPr/>
        </p:nvSpPr>
        <p:spPr bwMode="auto">
          <a:xfrm>
            <a:off x="3032125" y="4349750"/>
            <a:ext cx="341313" cy="519113"/>
          </a:xfrm>
          <a:prstGeom prst="rect">
            <a:avLst/>
          </a:prstGeom>
          <a:noFill/>
          <a:ln w="9525">
            <a:noFill/>
            <a:miter lim="800000"/>
            <a:headEnd/>
            <a:tailEnd/>
          </a:ln>
        </p:spPr>
        <p:txBody>
          <a:bodyPr wrap="none">
            <a:spAutoFit/>
          </a:bodyPr>
          <a:lstStyle/>
          <a:p>
            <a:r>
              <a:rPr lang="en-US" b="1"/>
              <a:t>B</a:t>
            </a:r>
          </a:p>
        </p:txBody>
      </p:sp>
      <p:sp>
        <p:nvSpPr>
          <p:cNvPr id="1041" name="Text Box 14"/>
          <p:cNvSpPr txBox="1">
            <a:spLocks noChangeArrowheads="1"/>
          </p:cNvSpPr>
          <p:nvPr/>
        </p:nvSpPr>
        <p:spPr bwMode="auto">
          <a:xfrm>
            <a:off x="4479925" y="4349750"/>
            <a:ext cx="354013" cy="519113"/>
          </a:xfrm>
          <a:prstGeom prst="rect">
            <a:avLst/>
          </a:prstGeom>
          <a:noFill/>
          <a:ln w="9525">
            <a:noFill/>
            <a:miter lim="800000"/>
            <a:headEnd/>
            <a:tailEnd/>
          </a:ln>
        </p:spPr>
        <p:txBody>
          <a:bodyPr wrap="none">
            <a:spAutoFit/>
          </a:bodyPr>
          <a:lstStyle/>
          <a:p>
            <a:r>
              <a:rPr lang="en-US" b="1"/>
              <a:t>C</a:t>
            </a:r>
            <a:endParaRPr lang="en-US"/>
          </a:p>
        </p:txBody>
      </p:sp>
      <p:sp>
        <p:nvSpPr>
          <p:cNvPr id="1042" name="Text Box 16"/>
          <p:cNvSpPr txBox="1">
            <a:spLocks noChangeArrowheads="1"/>
          </p:cNvSpPr>
          <p:nvPr/>
        </p:nvSpPr>
        <p:spPr bwMode="auto">
          <a:xfrm>
            <a:off x="6324600" y="4348163"/>
            <a:ext cx="354013" cy="519112"/>
          </a:xfrm>
          <a:prstGeom prst="rect">
            <a:avLst/>
          </a:prstGeom>
          <a:noFill/>
          <a:ln w="9525">
            <a:noFill/>
            <a:miter lim="800000"/>
            <a:headEnd/>
            <a:tailEnd/>
          </a:ln>
        </p:spPr>
        <p:txBody>
          <a:bodyPr wrap="none">
            <a:spAutoFit/>
          </a:bodyPr>
          <a:lstStyle/>
          <a:p>
            <a:r>
              <a:rPr lang="en-US" b="1"/>
              <a:t>D</a:t>
            </a:r>
            <a:endParaRPr lang="en-US"/>
          </a:p>
        </p:txBody>
      </p:sp>
      <p:sp>
        <p:nvSpPr>
          <p:cNvPr id="1043" name="Line 17"/>
          <p:cNvSpPr>
            <a:spLocks noChangeShapeType="1"/>
          </p:cNvSpPr>
          <p:nvPr/>
        </p:nvSpPr>
        <p:spPr bwMode="auto">
          <a:xfrm>
            <a:off x="1066800" y="5491163"/>
            <a:ext cx="6629400" cy="0"/>
          </a:xfrm>
          <a:prstGeom prst="line">
            <a:avLst/>
          </a:prstGeom>
          <a:noFill/>
          <a:ln w="38100">
            <a:solidFill>
              <a:schemeClr val="tx1"/>
            </a:solidFill>
            <a:round/>
            <a:headEnd/>
            <a:tailEnd/>
          </a:ln>
        </p:spPr>
        <p:txBody>
          <a:bodyPr wrap="none" anchor="ctr"/>
          <a:lstStyle/>
          <a:p>
            <a:endParaRPr lang="en-US"/>
          </a:p>
        </p:txBody>
      </p:sp>
      <p:sp>
        <p:nvSpPr>
          <p:cNvPr id="1044" name="Line 18"/>
          <p:cNvSpPr>
            <a:spLocks noChangeShapeType="1"/>
          </p:cNvSpPr>
          <p:nvPr/>
        </p:nvSpPr>
        <p:spPr bwMode="auto">
          <a:xfrm>
            <a:off x="1905000" y="5033963"/>
            <a:ext cx="0" cy="457200"/>
          </a:xfrm>
          <a:prstGeom prst="line">
            <a:avLst/>
          </a:prstGeom>
          <a:noFill/>
          <a:ln w="38100">
            <a:solidFill>
              <a:schemeClr val="tx1"/>
            </a:solidFill>
            <a:round/>
            <a:headEnd/>
            <a:tailEnd/>
          </a:ln>
        </p:spPr>
        <p:txBody>
          <a:bodyPr wrap="none" anchor="ctr"/>
          <a:lstStyle/>
          <a:p>
            <a:endParaRPr lang="en-US"/>
          </a:p>
        </p:txBody>
      </p:sp>
      <p:sp>
        <p:nvSpPr>
          <p:cNvPr id="1045" name="Line 19"/>
          <p:cNvSpPr>
            <a:spLocks noChangeShapeType="1"/>
          </p:cNvSpPr>
          <p:nvPr/>
        </p:nvSpPr>
        <p:spPr bwMode="auto">
          <a:xfrm>
            <a:off x="7010400" y="5033963"/>
            <a:ext cx="0" cy="457200"/>
          </a:xfrm>
          <a:prstGeom prst="line">
            <a:avLst/>
          </a:prstGeom>
          <a:noFill/>
          <a:ln w="38100">
            <a:solidFill>
              <a:schemeClr val="tx1"/>
            </a:solidFill>
            <a:round/>
            <a:headEnd/>
            <a:tailEnd/>
          </a:ln>
        </p:spPr>
        <p:txBody>
          <a:bodyPr wrap="none" anchor="ctr"/>
          <a:lstStyle/>
          <a:p>
            <a:endParaRPr lang="en-US"/>
          </a:p>
        </p:txBody>
      </p:sp>
      <p:sp>
        <p:nvSpPr>
          <p:cNvPr id="1046" name="Line 20"/>
          <p:cNvSpPr>
            <a:spLocks noChangeShapeType="1"/>
          </p:cNvSpPr>
          <p:nvPr/>
        </p:nvSpPr>
        <p:spPr bwMode="auto">
          <a:xfrm>
            <a:off x="5334000" y="5033963"/>
            <a:ext cx="0" cy="457200"/>
          </a:xfrm>
          <a:prstGeom prst="line">
            <a:avLst/>
          </a:prstGeom>
          <a:noFill/>
          <a:ln w="38100">
            <a:solidFill>
              <a:schemeClr val="tx1"/>
            </a:solidFill>
            <a:round/>
            <a:headEnd/>
            <a:tailEnd/>
          </a:ln>
        </p:spPr>
        <p:txBody>
          <a:bodyPr wrap="none" anchor="ctr"/>
          <a:lstStyle/>
          <a:p>
            <a:endParaRPr lang="en-US"/>
          </a:p>
        </p:txBody>
      </p:sp>
      <p:sp>
        <p:nvSpPr>
          <p:cNvPr id="1047" name="Line 21"/>
          <p:cNvSpPr>
            <a:spLocks noChangeShapeType="1"/>
          </p:cNvSpPr>
          <p:nvPr/>
        </p:nvSpPr>
        <p:spPr bwMode="auto">
          <a:xfrm>
            <a:off x="3733800" y="5033963"/>
            <a:ext cx="0" cy="457200"/>
          </a:xfrm>
          <a:prstGeom prst="line">
            <a:avLst/>
          </a:prstGeom>
          <a:noFill/>
          <a:ln w="38100">
            <a:solidFill>
              <a:schemeClr val="tx1"/>
            </a:solidFill>
            <a:round/>
            <a:headEnd/>
            <a:tailEnd/>
          </a:ln>
        </p:spPr>
        <p:txBody>
          <a:bodyPr wrap="none" anchor="ctr"/>
          <a:lstStyle/>
          <a:p>
            <a:endParaRPr lang="en-US"/>
          </a:p>
        </p:txBody>
      </p:sp>
      <p:sp>
        <p:nvSpPr>
          <p:cNvPr id="1048" name="AutoShape 64"/>
          <p:cNvSpPr>
            <a:spLocks noChangeArrowheads="1"/>
          </p:cNvSpPr>
          <p:nvPr/>
        </p:nvSpPr>
        <p:spPr bwMode="auto">
          <a:xfrm>
            <a:off x="990600" y="3281363"/>
            <a:ext cx="1524000" cy="914400"/>
          </a:xfrm>
          <a:prstGeom prst="wedgeRoundRectCallout">
            <a:avLst>
              <a:gd name="adj1" fmla="val 8750"/>
              <a:gd name="adj2" fmla="val 105037"/>
              <a:gd name="adj3" fmla="val 16667"/>
            </a:avLst>
          </a:prstGeom>
          <a:solidFill>
            <a:srgbClr val="99FFCC"/>
          </a:solidFill>
          <a:ln w="9525">
            <a:solidFill>
              <a:schemeClr val="tx1"/>
            </a:solidFill>
            <a:miter lim="800000"/>
            <a:headEnd/>
            <a:tailEnd/>
          </a:ln>
        </p:spPr>
        <p:txBody>
          <a:bodyPr wrap="none" anchor="ctr"/>
          <a:lstStyle/>
          <a:p>
            <a:pPr algn="ctr"/>
            <a:r>
              <a:rPr lang="en-US"/>
              <a:t>Who has IP</a:t>
            </a:r>
          </a:p>
          <a:p>
            <a:pPr algn="ctr"/>
            <a:r>
              <a:rPr lang="en-US"/>
              <a:t>172.28.80.25?</a:t>
            </a:r>
          </a:p>
        </p:txBody>
      </p:sp>
      <p:sp>
        <p:nvSpPr>
          <p:cNvPr id="1049" name="AutoShape 65"/>
          <p:cNvSpPr>
            <a:spLocks noChangeArrowheads="1"/>
          </p:cNvSpPr>
          <p:nvPr/>
        </p:nvSpPr>
        <p:spPr bwMode="auto">
          <a:xfrm>
            <a:off x="3048000" y="3281363"/>
            <a:ext cx="1143000" cy="609600"/>
          </a:xfrm>
          <a:prstGeom prst="wedgeRoundRectCallout">
            <a:avLst>
              <a:gd name="adj1" fmla="val 11806"/>
              <a:gd name="adj2" fmla="val 166667"/>
              <a:gd name="adj3" fmla="val 16667"/>
            </a:avLst>
          </a:prstGeom>
          <a:solidFill>
            <a:srgbClr val="99FFCC"/>
          </a:solidFill>
          <a:ln w="9525">
            <a:solidFill>
              <a:schemeClr val="tx1"/>
            </a:solidFill>
            <a:miter lim="800000"/>
            <a:headEnd/>
            <a:tailEnd/>
          </a:ln>
        </p:spPr>
        <p:txBody>
          <a:bodyPr wrap="none" anchor="ctr"/>
          <a:lstStyle/>
          <a:p>
            <a:pPr algn="ctr"/>
            <a:r>
              <a:rPr lang="en-US"/>
              <a:t>No, not me</a:t>
            </a:r>
          </a:p>
        </p:txBody>
      </p:sp>
      <p:sp>
        <p:nvSpPr>
          <p:cNvPr id="1050" name="AutoShape 66"/>
          <p:cNvSpPr>
            <a:spLocks noChangeArrowheads="1"/>
          </p:cNvSpPr>
          <p:nvPr/>
        </p:nvSpPr>
        <p:spPr bwMode="auto">
          <a:xfrm>
            <a:off x="4419600" y="3205163"/>
            <a:ext cx="1981200" cy="838200"/>
          </a:xfrm>
          <a:prstGeom prst="wedgeRoundRectCallout">
            <a:avLst>
              <a:gd name="adj1" fmla="val -2722"/>
              <a:gd name="adj2" fmla="val 116856"/>
              <a:gd name="adj3" fmla="val 16667"/>
            </a:avLst>
          </a:prstGeom>
          <a:solidFill>
            <a:srgbClr val="99FFCC"/>
          </a:solidFill>
          <a:ln w="9525">
            <a:solidFill>
              <a:schemeClr val="tx1"/>
            </a:solidFill>
            <a:miter lim="800000"/>
            <a:headEnd/>
            <a:tailEnd/>
          </a:ln>
        </p:spPr>
        <p:txBody>
          <a:bodyPr wrap="none" anchor="ctr"/>
          <a:lstStyle/>
          <a:p>
            <a:pPr algn="ctr"/>
            <a:r>
              <a:rPr lang="en-US"/>
              <a:t>Me with</a:t>
            </a:r>
          </a:p>
          <a:p>
            <a:pPr algn="ctr"/>
            <a:r>
              <a:rPr lang="en-US"/>
              <a:t>00:F4:DF:80:4C:52</a:t>
            </a:r>
          </a:p>
        </p:txBody>
      </p:sp>
      <p:sp>
        <p:nvSpPr>
          <p:cNvPr id="1051" name="AutoShape 67"/>
          <p:cNvSpPr>
            <a:spLocks noChangeArrowheads="1"/>
          </p:cNvSpPr>
          <p:nvPr/>
        </p:nvSpPr>
        <p:spPr bwMode="auto">
          <a:xfrm>
            <a:off x="6705600" y="3281363"/>
            <a:ext cx="1752600" cy="609600"/>
          </a:xfrm>
          <a:prstGeom prst="wedgeRoundRectCallout">
            <a:avLst>
              <a:gd name="adj1" fmla="val -30523"/>
              <a:gd name="adj2" fmla="val 165625"/>
              <a:gd name="adj3" fmla="val 16667"/>
            </a:avLst>
          </a:prstGeom>
          <a:solidFill>
            <a:srgbClr val="99FFCC"/>
          </a:solidFill>
          <a:ln w="9525">
            <a:solidFill>
              <a:schemeClr val="tx1"/>
            </a:solidFill>
            <a:miter lim="800000"/>
            <a:headEnd/>
            <a:tailEnd/>
          </a:ln>
        </p:spPr>
        <p:txBody>
          <a:bodyPr wrap="none" anchor="ctr"/>
          <a:lstStyle/>
          <a:p>
            <a:pPr algn="ctr"/>
            <a:r>
              <a:rPr lang="en-US"/>
              <a:t>Ohm..No, not 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smtClean="0"/>
              <a:t>Company  Logo</a:t>
            </a:r>
          </a:p>
        </p:txBody>
      </p:sp>
      <p:sp>
        <p:nvSpPr>
          <p:cNvPr id="7171" name="Slide Number Placeholder 4"/>
          <p:cNvSpPr>
            <a:spLocks noGrp="1"/>
          </p:cNvSpPr>
          <p:nvPr>
            <p:ph type="sldNum" sz="quarter" idx="11"/>
          </p:nvPr>
        </p:nvSpPr>
        <p:spPr>
          <a:noFill/>
        </p:spPr>
        <p:txBody>
          <a:bodyPr/>
          <a:lstStyle/>
          <a:p>
            <a:fld id="{AA39A8BE-FD4A-4BD7-BFB1-DE292D9D1796}" type="slidenum">
              <a:rPr lang="en-US" smtClean="0"/>
              <a:pPr/>
              <a:t>5</a:t>
            </a:fld>
            <a:endParaRPr lang="en-US" smtClean="0"/>
          </a:p>
        </p:txBody>
      </p:sp>
      <p:sp>
        <p:nvSpPr>
          <p:cNvPr id="7172" name="Rectangle 2"/>
          <p:cNvSpPr>
            <a:spLocks noGrp="1" noChangeArrowheads="1"/>
          </p:cNvSpPr>
          <p:nvPr>
            <p:ph type="title"/>
          </p:nvPr>
        </p:nvSpPr>
        <p:spPr/>
        <p:txBody>
          <a:bodyPr/>
          <a:lstStyle/>
          <a:p>
            <a:pPr algn="r" rtl="1" eaLnBrk="1" hangingPunct="1"/>
            <a:r>
              <a:rPr lang="fa-IR" sz="3200" smtClean="0">
                <a:latin typeface="Times New Roman" pitchFamily="18" charset="0"/>
                <a:cs typeface="B Titr" pitchFamily="2" charset="-78"/>
              </a:rPr>
              <a:t>آدرس‌های </a:t>
            </a:r>
            <a:r>
              <a:rPr lang="en-US" sz="3200" smtClean="0">
                <a:latin typeface="Times New Roman" pitchFamily="18" charset="0"/>
                <a:cs typeface="B Titr" pitchFamily="2" charset="-78"/>
              </a:rPr>
              <a:t>IP</a:t>
            </a:r>
          </a:p>
        </p:txBody>
      </p:sp>
      <p:sp>
        <p:nvSpPr>
          <p:cNvPr id="7173" name="Rectangle 3"/>
          <p:cNvSpPr>
            <a:spLocks noGrp="1" noChangeArrowheads="1"/>
          </p:cNvSpPr>
          <p:nvPr>
            <p:ph type="body" idx="1"/>
          </p:nvPr>
        </p:nvSpPr>
        <p:spPr>
          <a:xfrm>
            <a:off x="228600" y="1076325"/>
            <a:ext cx="8610600" cy="5248275"/>
          </a:xfrm>
        </p:spPr>
        <p:txBody>
          <a:bodyPr/>
          <a:lstStyle/>
          <a:p>
            <a:pPr algn="just" rtl="1" eaLnBrk="1" hangingPunct="1">
              <a:lnSpc>
                <a:spcPct val="130000"/>
              </a:lnSpc>
            </a:pPr>
            <a:r>
              <a:rPr lang="fa-IR" sz="2400" b="0" smtClean="0">
                <a:solidFill>
                  <a:srgbClr val="02040A"/>
                </a:solidFill>
                <a:latin typeface="Times New Roman" pitchFamily="18" charset="0"/>
                <a:cs typeface="B Mitra" pitchFamily="2" charset="-78"/>
              </a:rPr>
              <a:t>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مقادیری 32 بیتی هستند که هر ابزار متصل به شبکه را احراز هویت می‌کنند.</a:t>
            </a:r>
          </a:p>
          <a:p>
            <a:pPr algn="just" rtl="1" eaLnBrk="1" hangingPunct="1">
              <a:lnSpc>
                <a:spcPct val="130000"/>
              </a:lnSpc>
            </a:pPr>
            <a:r>
              <a:rPr lang="fa-IR" sz="2400" b="0" smtClean="0">
                <a:solidFill>
                  <a:srgbClr val="02040A"/>
                </a:solidFill>
                <a:latin typeface="Times New Roman" pitchFamily="18" charset="0"/>
                <a:cs typeface="B Mitra" pitchFamily="2" charset="-78"/>
              </a:rPr>
              <a:t>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معمولا با استفاده از 4 عدد دهدهی که با نقطه(.) از هم جدا می‌شوند، نمایش داده می‌شوند.</a:t>
            </a:r>
          </a:p>
          <a:p>
            <a:pPr lvl="1" algn="just" rtl="1" eaLnBrk="1" hangingPunct="1">
              <a:lnSpc>
                <a:spcPct val="130000"/>
              </a:lnSpc>
            </a:pPr>
            <a:r>
              <a:rPr lang="fa-IR" sz="2000" smtClean="0">
                <a:solidFill>
                  <a:srgbClr val="02040A"/>
                </a:solidFill>
                <a:latin typeface="Times New Roman" pitchFamily="18" charset="0"/>
                <a:cs typeface="B Mitra" pitchFamily="2" charset="-78"/>
              </a:rPr>
              <a:t>مثال: </a:t>
            </a:r>
            <a:r>
              <a:rPr lang="en-US" sz="2000" smtClean="0">
                <a:solidFill>
                  <a:srgbClr val="02040A"/>
                </a:solidFill>
                <a:latin typeface="Times New Roman" pitchFamily="18" charset="0"/>
                <a:cs typeface="B Mitra" pitchFamily="2" charset="-78"/>
              </a:rPr>
              <a:t>192.168.0.1</a:t>
            </a:r>
          </a:p>
          <a:p>
            <a:pPr algn="just" rtl="1" eaLnBrk="1" hangingPunct="1">
              <a:lnSpc>
                <a:spcPct val="130000"/>
              </a:lnSpc>
            </a:pPr>
            <a:r>
              <a:rPr lang="fa-IR" sz="2400" b="0" smtClean="0">
                <a:solidFill>
                  <a:srgbClr val="02040A"/>
                </a:solidFill>
                <a:latin typeface="Times New Roman" pitchFamily="18" charset="0"/>
                <a:cs typeface="B Mitra" pitchFamily="2" charset="-78"/>
              </a:rPr>
              <a:t>برای هر عدد دهدهی در فرمت 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یک بایت در نظر گرفته شده است. بنابراین هر عدد دهدهی در بازه صفرتا 255خواهد بود</a:t>
            </a:r>
            <a:r>
              <a:rPr lang="en-US" sz="2400" b="0" smtClean="0">
                <a:solidFill>
                  <a:srgbClr val="02040A"/>
                </a:solidFill>
                <a:latin typeface="Times New Roman" pitchFamily="18" charset="0"/>
                <a:cs typeface="B Mitra" pitchFamily="2" charset="-78"/>
              </a:rPr>
              <a:t>.</a:t>
            </a:r>
            <a:r>
              <a:rPr lang="fa-IR" sz="2400" b="0" smtClean="0">
                <a:solidFill>
                  <a:srgbClr val="02040A"/>
                </a:solidFill>
                <a:latin typeface="Times New Roman" pitchFamily="18" charset="0"/>
                <a:cs typeface="B Mitra" pitchFamily="2" charset="-78"/>
              </a:rPr>
              <a:t>(256 حالت مختلف برای 8 بیت وجود دارد)</a:t>
            </a:r>
          </a:p>
          <a:p>
            <a:pPr algn="just" rtl="1" eaLnBrk="1" hangingPunct="1">
              <a:lnSpc>
                <a:spcPct val="130000"/>
              </a:lnSpc>
            </a:pPr>
            <a:r>
              <a:rPr lang="fa-IR" sz="2400" b="0" smtClean="0">
                <a:solidFill>
                  <a:srgbClr val="02040A"/>
                </a:solidFill>
                <a:latin typeface="Times New Roman" pitchFamily="18" charset="0"/>
                <a:cs typeface="B Mitra" pitchFamily="2" charset="-78"/>
              </a:rPr>
              <a:t>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را عموما آدرس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می‌نامند.‌این برداشت یک برداشت غلط است!!!!!</a:t>
            </a:r>
          </a:p>
          <a:p>
            <a:pPr algn="just" rtl="1" eaLnBrk="1" hangingPunct="1">
              <a:lnSpc>
                <a:spcPct val="130000"/>
              </a:lnSpc>
            </a:pPr>
            <a:r>
              <a:rPr lang="fa-IR" sz="2400" b="0" smtClean="0">
                <a:solidFill>
                  <a:srgbClr val="02040A"/>
                </a:solidFill>
                <a:latin typeface="Times New Roman" pitchFamily="18" charset="0"/>
                <a:cs typeface="B Mitra" pitchFamily="2" charset="-78"/>
              </a:rPr>
              <a:t>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عموما به واسط‌های شبکه تخصیص می‌یابند نه به یک سیستم کامپیوتری.</a:t>
            </a:r>
          </a:p>
          <a:p>
            <a:pPr lvl="1" algn="just" rtl="1" eaLnBrk="1" hangingPunct="1">
              <a:lnSpc>
                <a:spcPct val="130000"/>
              </a:lnSpc>
            </a:pPr>
            <a:r>
              <a:rPr lang="fa-IR" sz="2000" smtClean="0">
                <a:solidFill>
                  <a:srgbClr val="02040A"/>
                </a:solidFill>
                <a:latin typeface="Times New Roman" pitchFamily="18" charset="0"/>
                <a:cs typeface="B Mitra" pitchFamily="2" charset="-78"/>
              </a:rPr>
              <a:t>مثال: </a:t>
            </a:r>
            <a:r>
              <a:rPr lang="en-US" sz="1800" smtClean="0">
                <a:solidFill>
                  <a:srgbClr val="02040A"/>
                </a:solidFill>
                <a:latin typeface="Times New Roman" pitchFamily="18" charset="0"/>
                <a:cs typeface="B Mitra" pitchFamily="2" charset="-78"/>
              </a:rPr>
              <a:t>Gateway</a:t>
            </a:r>
            <a:r>
              <a:rPr lang="fa-IR" sz="2000" smtClean="0">
                <a:solidFill>
                  <a:srgbClr val="02040A"/>
                </a:solidFill>
                <a:latin typeface="Times New Roman" pitchFamily="18" charset="0"/>
                <a:cs typeface="B Mitra" pitchFamily="2" charset="-78"/>
              </a:rPr>
              <a:t>ها دارای آدرس‌های </a:t>
            </a:r>
            <a:r>
              <a:rPr lang="en-US" sz="1800" smtClean="0">
                <a:solidFill>
                  <a:srgbClr val="02040A"/>
                </a:solidFill>
                <a:latin typeface="Times New Roman" pitchFamily="18" charset="0"/>
                <a:cs typeface="B Mitra" pitchFamily="2" charset="-78"/>
              </a:rPr>
              <a:t>IP</a:t>
            </a:r>
            <a:r>
              <a:rPr lang="fa-IR" sz="2000" smtClean="0">
                <a:solidFill>
                  <a:srgbClr val="02040A"/>
                </a:solidFill>
                <a:latin typeface="Times New Roman" pitchFamily="18" charset="0"/>
                <a:cs typeface="B Mitra" pitchFamily="2" charset="-78"/>
              </a:rPr>
              <a:t> مختلف به ازا هر شبکه متصل به آن هستند.</a:t>
            </a:r>
          </a:p>
          <a:p>
            <a:pPr lvl="1" algn="just" rtl="1" eaLnBrk="1" hangingPunct="1">
              <a:lnSpc>
                <a:spcPct val="130000"/>
              </a:lnSpc>
            </a:pPr>
            <a:r>
              <a:rPr lang="fa-IR" sz="2000" smtClean="0">
                <a:solidFill>
                  <a:srgbClr val="02040A"/>
                </a:solidFill>
                <a:latin typeface="Times New Roman" pitchFamily="18" charset="0"/>
                <a:cs typeface="B Mitra" pitchFamily="2" charset="-78"/>
              </a:rPr>
              <a:t>هر </a:t>
            </a:r>
            <a:r>
              <a:rPr lang="en-US" sz="1800" smtClean="0">
                <a:solidFill>
                  <a:srgbClr val="02040A"/>
                </a:solidFill>
                <a:latin typeface="Times New Roman" pitchFamily="18" charset="0"/>
                <a:cs typeface="B Mitra" pitchFamily="2" charset="-78"/>
              </a:rPr>
              <a:t>Gateway</a:t>
            </a:r>
            <a:r>
              <a:rPr lang="fa-IR" sz="2000" smtClean="0">
                <a:solidFill>
                  <a:srgbClr val="02040A"/>
                </a:solidFill>
                <a:latin typeface="Times New Roman" pitchFamily="18" charset="0"/>
                <a:cs typeface="B Mitra" pitchFamily="2" charset="-78"/>
              </a:rPr>
              <a:t> براساس آدرس تخصیص یافته به آن در سطح شبکه شناخته می‌شود.</a:t>
            </a:r>
            <a:endParaRPr lang="en-US" sz="2000" b="1" smtClean="0">
              <a:solidFill>
                <a:srgbClr val="02040A"/>
              </a:solidFill>
              <a:latin typeface="Times New Roman" pitchFamily="18" charset="0"/>
              <a:cs typeface="B Mitra" pitchFamily="2" charset="-78"/>
            </a:endParaRPr>
          </a:p>
        </p:txBody>
      </p:sp>
      <p:sp>
        <p:nvSpPr>
          <p:cNvPr id="7174" name="Text Box 5"/>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smtClean="0"/>
              <a:t>Company  Logo</a:t>
            </a:r>
          </a:p>
        </p:txBody>
      </p:sp>
      <p:sp>
        <p:nvSpPr>
          <p:cNvPr id="8195" name="Slide Number Placeholder 4"/>
          <p:cNvSpPr>
            <a:spLocks noGrp="1"/>
          </p:cNvSpPr>
          <p:nvPr>
            <p:ph type="sldNum" sz="quarter" idx="11"/>
          </p:nvPr>
        </p:nvSpPr>
        <p:spPr>
          <a:noFill/>
        </p:spPr>
        <p:txBody>
          <a:bodyPr/>
          <a:lstStyle/>
          <a:p>
            <a:fld id="{9398D6DB-4BD7-4E01-8B83-791FF2CB9AE5}" type="slidenum">
              <a:rPr lang="en-US" smtClean="0"/>
              <a:pPr/>
              <a:t>6</a:t>
            </a:fld>
            <a:endParaRPr lang="en-US" smtClean="0"/>
          </a:p>
        </p:txBody>
      </p:sp>
      <p:sp>
        <p:nvSpPr>
          <p:cNvPr id="8196" name="Rectangle 2"/>
          <p:cNvSpPr>
            <a:spLocks noGrp="1" noChangeArrowheads="1"/>
          </p:cNvSpPr>
          <p:nvPr>
            <p:ph type="title"/>
          </p:nvPr>
        </p:nvSpPr>
        <p:spPr/>
        <p:txBody>
          <a:bodyPr/>
          <a:lstStyle/>
          <a:p>
            <a:pPr algn="r" rtl="1" eaLnBrk="1" hangingPunct="1"/>
            <a:r>
              <a:rPr lang="fa-IR" sz="3200" smtClean="0">
                <a:latin typeface="Times New Roman" pitchFamily="18" charset="0"/>
                <a:cs typeface="B Titr" pitchFamily="2" charset="-78"/>
              </a:rPr>
              <a:t>آدرس‌های </a:t>
            </a:r>
            <a:r>
              <a:rPr lang="en-US" sz="3200" smtClean="0">
                <a:latin typeface="Times New Roman" pitchFamily="18" charset="0"/>
                <a:cs typeface="B Titr" pitchFamily="2" charset="-78"/>
              </a:rPr>
              <a:t>IP</a:t>
            </a:r>
          </a:p>
        </p:txBody>
      </p:sp>
      <p:sp>
        <p:nvSpPr>
          <p:cNvPr id="8197" name="Rectangle 3"/>
          <p:cNvSpPr>
            <a:spLocks noGrp="1" noChangeArrowheads="1"/>
          </p:cNvSpPr>
          <p:nvPr>
            <p:ph type="body" idx="1"/>
          </p:nvPr>
        </p:nvSpPr>
        <p:spPr/>
        <p:txBody>
          <a:bodyPr/>
          <a:lstStyle/>
          <a:p>
            <a:pPr algn="just" rtl="1" eaLnBrk="1" hangingPunct="1">
              <a:lnSpc>
                <a:spcPct val="150000"/>
              </a:lnSpc>
            </a:pPr>
            <a:r>
              <a:rPr lang="fa-IR" sz="2400" b="0" dirty="0" smtClean="0">
                <a:solidFill>
                  <a:srgbClr val="02040A"/>
                </a:solidFill>
                <a:latin typeface="Times New Roman" pitchFamily="18" charset="0"/>
                <a:cs typeface="B Mitra" pitchFamily="2" charset="-78"/>
              </a:rPr>
              <a:t>روش‌های مختلف ارسال داده‌ها:</a:t>
            </a:r>
          </a:p>
          <a:p>
            <a:pPr lvl="1" algn="just" rtl="1" eaLnBrk="1" hangingPunct="1">
              <a:lnSpc>
                <a:spcPct val="150000"/>
              </a:lnSpc>
            </a:pPr>
            <a:r>
              <a:rPr lang="fa-IR" sz="2000" b="1" dirty="0" smtClean="0">
                <a:solidFill>
                  <a:srgbClr val="02040A"/>
                </a:solidFill>
                <a:latin typeface="Times New Roman" pitchFamily="18" charset="0"/>
                <a:cs typeface="B Mitra" pitchFamily="2" charset="-78"/>
              </a:rPr>
              <a:t>تک پخشی</a:t>
            </a:r>
            <a:r>
              <a:rPr lang="en-US" sz="1800" b="1" dirty="0" smtClean="0">
                <a:solidFill>
                  <a:srgbClr val="02040A"/>
                </a:solidFill>
                <a:latin typeface="Times New Roman" pitchFamily="18" charset="0"/>
                <a:cs typeface="B Mitra" pitchFamily="2" charset="-78"/>
              </a:rPr>
              <a:t>(Unicast)</a:t>
            </a:r>
            <a:r>
              <a:rPr lang="fa-IR" sz="2000" b="1" dirty="0" smtClean="0">
                <a:solidFill>
                  <a:srgbClr val="02040A"/>
                </a:solidFill>
                <a:latin typeface="Times New Roman" pitchFamily="18" charset="0"/>
                <a:cs typeface="B Mitra" pitchFamily="2" charset="-78"/>
              </a:rPr>
              <a:t>:</a:t>
            </a:r>
            <a:r>
              <a:rPr lang="fa-IR" sz="2000" dirty="0" smtClean="0">
                <a:solidFill>
                  <a:srgbClr val="02040A"/>
                </a:solidFill>
                <a:latin typeface="Times New Roman" pitchFamily="18" charset="0"/>
                <a:cs typeface="B Mitra" pitchFamily="2" charset="-78"/>
              </a:rPr>
              <a:t> دراین حالت داده به یک </a:t>
            </a:r>
            <a:r>
              <a:rPr lang="en-US" sz="1800" dirty="0" smtClean="0">
                <a:solidFill>
                  <a:srgbClr val="02040A"/>
                </a:solidFill>
                <a:latin typeface="Times New Roman" pitchFamily="18" charset="0"/>
                <a:cs typeface="B Mitra" pitchFamily="2" charset="-78"/>
              </a:rPr>
              <a:t>Host</a:t>
            </a:r>
            <a:r>
              <a:rPr lang="fa-IR" sz="2000" dirty="0" smtClean="0">
                <a:solidFill>
                  <a:srgbClr val="02040A"/>
                </a:solidFill>
                <a:latin typeface="Times New Roman" pitchFamily="18" charset="0"/>
                <a:cs typeface="B Mitra" pitchFamily="2" charset="-78"/>
              </a:rPr>
              <a:t> براساس آدرس </a:t>
            </a:r>
            <a:r>
              <a:rPr lang="en-US" sz="1800" dirty="0" smtClean="0">
                <a:solidFill>
                  <a:srgbClr val="02040A"/>
                </a:solidFill>
                <a:latin typeface="Times New Roman" pitchFamily="18" charset="0"/>
                <a:cs typeface="B Mitra" pitchFamily="2" charset="-78"/>
              </a:rPr>
              <a:t>IP</a:t>
            </a:r>
            <a:r>
              <a:rPr lang="fa-IR" sz="2000" dirty="0" smtClean="0">
                <a:solidFill>
                  <a:srgbClr val="02040A"/>
                </a:solidFill>
                <a:latin typeface="Times New Roman" pitchFamily="18" charset="0"/>
                <a:cs typeface="B Mitra" pitchFamily="2" charset="-78"/>
              </a:rPr>
              <a:t> آن ارسال می‌شود.</a:t>
            </a:r>
          </a:p>
          <a:p>
            <a:pPr lvl="1" algn="just" rtl="1" eaLnBrk="1" hangingPunct="1">
              <a:lnSpc>
                <a:spcPct val="150000"/>
              </a:lnSpc>
            </a:pPr>
            <a:r>
              <a:rPr lang="fa-IR" sz="2000" b="1" dirty="0" smtClean="0">
                <a:solidFill>
                  <a:srgbClr val="02040A"/>
                </a:solidFill>
                <a:latin typeface="Times New Roman" pitchFamily="18" charset="0"/>
                <a:cs typeface="B Mitra" pitchFamily="2" charset="-78"/>
              </a:rPr>
              <a:t>چند پخشی</a:t>
            </a:r>
            <a:r>
              <a:rPr lang="en-US" sz="1800" b="1" dirty="0" smtClean="0">
                <a:solidFill>
                  <a:srgbClr val="02040A"/>
                </a:solidFill>
                <a:latin typeface="Times New Roman" pitchFamily="18" charset="0"/>
                <a:cs typeface="B Mitra" pitchFamily="2" charset="-78"/>
              </a:rPr>
              <a:t>(Multicast)</a:t>
            </a:r>
            <a:r>
              <a:rPr lang="fa-IR" sz="2000" b="1" dirty="0" smtClean="0">
                <a:solidFill>
                  <a:srgbClr val="02040A"/>
                </a:solidFill>
                <a:latin typeface="Times New Roman" pitchFamily="18" charset="0"/>
                <a:cs typeface="B Mitra" pitchFamily="2" charset="-78"/>
              </a:rPr>
              <a:t>:</a:t>
            </a:r>
            <a:r>
              <a:rPr lang="fa-IR" sz="2000" dirty="0" smtClean="0">
                <a:solidFill>
                  <a:srgbClr val="02040A"/>
                </a:solidFill>
                <a:latin typeface="Times New Roman" pitchFamily="18" charset="0"/>
                <a:cs typeface="B Mitra" pitchFamily="2" charset="-78"/>
              </a:rPr>
              <a:t> اطلاعات به گروهی از </a:t>
            </a:r>
            <a:r>
              <a:rPr lang="en-US" sz="1800" dirty="0" smtClean="0">
                <a:solidFill>
                  <a:srgbClr val="02040A"/>
                </a:solidFill>
                <a:latin typeface="Times New Roman" pitchFamily="18" charset="0"/>
                <a:cs typeface="B Mitra" pitchFamily="2" charset="-78"/>
              </a:rPr>
              <a:t>Host</a:t>
            </a:r>
            <a:r>
              <a:rPr lang="fa-IR" sz="2000" dirty="0" smtClean="0">
                <a:solidFill>
                  <a:srgbClr val="02040A"/>
                </a:solidFill>
                <a:latin typeface="Times New Roman" pitchFamily="18" charset="0"/>
                <a:cs typeface="B Mitra" pitchFamily="2" charset="-78"/>
              </a:rPr>
              <a:t>ها ارسال می‌شود. مثال: ارسال به آدرس چند پخشی </a:t>
            </a:r>
            <a:r>
              <a:rPr lang="en-US" sz="1800" dirty="0" smtClean="0">
                <a:solidFill>
                  <a:srgbClr val="02040A"/>
                </a:solidFill>
                <a:latin typeface="Times New Roman" pitchFamily="18" charset="0"/>
                <a:cs typeface="B Mitra" pitchFamily="2" charset="-78"/>
              </a:rPr>
              <a:t>224.0.0.2</a:t>
            </a:r>
            <a:r>
              <a:rPr lang="fa-IR" sz="2000" dirty="0" smtClean="0">
                <a:solidFill>
                  <a:srgbClr val="02040A"/>
                </a:solidFill>
                <a:latin typeface="Times New Roman" pitchFamily="18" charset="0"/>
                <a:cs typeface="B Mitra" pitchFamily="2" charset="-78"/>
              </a:rPr>
              <a:t>: مسیریاب‌ها در طول مسیر یک کپی از بسته را به هر </a:t>
            </a:r>
            <a:r>
              <a:rPr lang="en-US" sz="1800" dirty="0" smtClean="0">
                <a:solidFill>
                  <a:srgbClr val="02040A"/>
                </a:solidFill>
                <a:latin typeface="Times New Roman" pitchFamily="18" charset="0"/>
                <a:cs typeface="B Mitra" pitchFamily="2" charset="-78"/>
              </a:rPr>
              <a:t>Host</a:t>
            </a:r>
            <a:r>
              <a:rPr lang="fa-IR" sz="2000" dirty="0" smtClean="0">
                <a:solidFill>
                  <a:srgbClr val="02040A"/>
                </a:solidFill>
                <a:latin typeface="Times New Roman" pitchFamily="18" charset="0"/>
                <a:cs typeface="B Mitra" pitchFamily="2" charset="-78"/>
              </a:rPr>
              <a:t> متعلق به گروه چند پخشی  تحویل می‌دهند.</a:t>
            </a:r>
            <a:endParaRPr lang="en-US" sz="2000" dirty="0" smtClean="0">
              <a:solidFill>
                <a:srgbClr val="02040A"/>
              </a:solidFill>
              <a:latin typeface="Times New Roman" pitchFamily="18" charset="0"/>
              <a:cs typeface="B Mitra" pitchFamily="2" charset="-78"/>
            </a:endParaRPr>
          </a:p>
          <a:p>
            <a:pPr lvl="1" algn="just" rtl="1" eaLnBrk="1" hangingPunct="1">
              <a:lnSpc>
                <a:spcPct val="150000"/>
              </a:lnSpc>
            </a:pPr>
            <a:r>
              <a:rPr lang="fa-IR" sz="2000" b="1" dirty="0" smtClean="0">
                <a:solidFill>
                  <a:srgbClr val="02040A"/>
                </a:solidFill>
                <a:latin typeface="Times New Roman" pitchFamily="18" charset="0"/>
                <a:cs typeface="B Mitra" pitchFamily="2" charset="-78"/>
              </a:rPr>
              <a:t>همه پخشی</a:t>
            </a:r>
            <a:r>
              <a:rPr lang="en-US" sz="1800" b="1" dirty="0" smtClean="0">
                <a:solidFill>
                  <a:srgbClr val="02040A"/>
                </a:solidFill>
                <a:latin typeface="Times New Roman" pitchFamily="18" charset="0"/>
                <a:cs typeface="B Mitra" pitchFamily="2" charset="-78"/>
              </a:rPr>
              <a:t>(Broadcast)</a:t>
            </a:r>
            <a:r>
              <a:rPr lang="fa-IR" sz="2000" b="1" dirty="0" smtClean="0">
                <a:solidFill>
                  <a:srgbClr val="02040A"/>
                </a:solidFill>
                <a:latin typeface="Times New Roman" pitchFamily="18" charset="0"/>
                <a:cs typeface="B Mitra" pitchFamily="2" charset="-78"/>
              </a:rPr>
              <a:t>:</a:t>
            </a:r>
            <a:r>
              <a:rPr lang="fa-IR" sz="2000" dirty="0" smtClean="0">
                <a:solidFill>
                  <a:srgbClr val="02040A"/>
                </a:solidFill>
                <a:latin typeface="Times New Roman" pitchFamily="18" charset="0"/>
                <a:cs typeface="B Mitra" pitchFamily="2" charset="-78"/>
              </a:rPr>
              <a:t> اطلاعات به تمام </a:t>
            </a:r>
            <a:r>
              <a:rPr lang="en-US" sz="1800" dirty="0" smtClean="0">
                <a:solidFill>
                  <a:srgbClr val="02040A"/>
                </a:solidFill>
                <a:latin typeface="Times New Roman" pitchFamily="18" charset="0"/>
                <a:cs typeface="B Mitra" pitchFamily="2" charset="-78"/>
              </a:rPr>
              <a:t>Host</a:t>
            </a:r>
            <a:r>
              <a:rPr lang="fa-IR" sz="2000" dirty="0" smtClean="0">
                <a:solidFill>
                  <a:srgbClr val="02040A"/>
                </a:solidFill>
                <a:latin typeface="Times New Roman" pitchFamily="18" charset="0"/>
                <a:cs typeface="B Mitra" pitchFamily="2" charset="-78"/>
              </a:rPr>
              <a:t>های شبکه ارسال می‌شود. مثال:ارسال به آدرس </a:t>
            </a:r>
            <a:r>
              <a:rPr lang="en-US" sz="2000" dirty="0" smtClean="0">
                <a:solidFill>
                  <a:srgbClr val="02040A"/>
                </a:solidFill>
                <a:latin typeface="Times New Roman" pitchFamily="18" charset="0"/>
                <a:cs typeface="B Mitra" pitchFamily="2" charset="-78"/>
              </a:rPr>
              <a:t>172.16.255.255</a:t>
            </a:r>
            <a:endParaRPr lang="fa-IR" sz="2000" dirty="0" smtClean="0">
              <a:solidFill>
                <a:srgbClr val="02040A"/>
              </a:solidFill>
              <a:latin typeface="Times New Roman" pitchFamily="18" charset="0"/>
              <a:cs typeface="B Mitra" pitchFamily="2" charset="-78"/>
            </a:endParaRPr>
          </a:p>
          <a:p>
            <a:pPr algn="just" rtl="1" eaLnBrk="1" hangingPunct="1">
              <a:lnSpc>
                <a:spcPct val="150000"/>
              </a:lnSpc>
            </a:pPr>
            <a:r>
              <a:rPr lang="fa-IR" sz="2400" b="0" dirty="0" smtClean="0">
                <a:solidFill>
                  <a:srgbClr val="02040A"/>
                </a:solidFill>
                <a:latin typeface="Times New Roman" pitchFamily="18" charset="0"/>
                <a:cs typeface="B Mitra" pitchFamily="2" charset="-78"/>
              </a:rPr>
              <a:t>آدرس‌های همه پخشی نمونه خوب در اثبات‌این امر است که الزاما آدرس‌های </a:t>
            </a:r>
            <a:r>
              <a:rPr lang="en-US" sz="20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به یک </a:t>
            </a:r>
            <a:r>
              <a:rPr lang="en-US" sz="2000" b="0" dirty="0" smtClean="0">
                <a:solidFill>
                  <a:srgbClr val="02040A"/>
                </a:solidFill>
                <a:latin typeface="Times New Roman" pitchFamily="18" charset="0"/>
                <a:cs typeface="B Mitra" pitchFamily="2" charset="-78"/>
              </a:rPr>
              <a:t>Host</a:t>
            </a:r>
            <a:r>
              <a:rPr lang="fa-IR" sz="2400" b="0" dirty="0" smtClean="0">
                <a:solidFill>
                  <a:srgbClr val="02040A"/>
                </a:solidFill>
                <a:latin typeface="Times New Roman" pitchFamily="18" charset="0"/>
                <a:cs typeface="B Mitra" pitchFamily="2" charset="-78"/>
              </a:rPr>
              <a:t> تنها تخصیص نمی‌یابد.</a:t>
            </a:r>
            <a:endParaRPr lang="en-US" sz="2400" b="0" dirty="0" smtClean="0">
              <a:solidFill>
                <a:srgbClr val="02040A"/>
              </a:solidFill>
              <a:latin typeface="Times New Roman" pitchFamily="18" charset="0"/>
              <a:cs typeface="B Mitra" pitchFamily="2" charset="-78"/>
            </a:endParaRPr>
          </a:p>
        </p:txBody>
      </p:sp>
      <p:sp>
        <p:nvSpPr>
          <p:cNvPr id="8198" name="Text Box 5"/>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extLst>
      <p:ext uri="{BB962C8B-B14F-4D97-AF65-F5344CB8AC3E}">
        <p14:creationId xmlns:p14="http://schemas.microsoft.com/office/powerpoint/2010/main" val="1561725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smtClean="0"/>
              <a:t>Company  Logo</a:t>
            </a:r>
          </a:p>
        </p:txBody>
      </p:sp>
      <p:sp>
        <p:nvSpPr>
          <p:cNvPr id="8195" name="Slide Number Placeholder 4"/>
          <p:cNvSpPr>
            <a:spLocks noGrp="1"/>
          </p:cNvSpPr>
          <p:nvPr>
            <p:ph type="sldNum" sz="quarter" idx="11"/>
          </p:nvPr>
        </p:nvSpPr>
        <p:spPr>
          <a:noFill/>
        </p:spPr>
        <p:txBody>
          <a:bodyPr/>
          <a:lstStyle/>
          <a:p>
            <a:fld id="{9398D6DB-4BD7-4E01-8B83-791FF2CB9AE5}" type="slidenum">
              <a:rPr lang="en-US" smtClean="0"/>
              <a:pPr/>
              <a:t>7</a:t>
            </a:fld>
            <a:endParaRPr lang="en-US" smtClean="0"/>
          </a:p>
        </p:txBody>
      </p:sp>
      <p:sp>
        <p:nvSpPr>
          <p:cNvPr id="8196" name="Rectangle 2"/>
          <p:cNvSpPr>
            <a:spLocks noGrp="1" noChangeArrowheads="1"/>
          </p:cNvSpPr>
          <p:nvPr>
            <p:ph type="title"/>
          </p:nvPr>
        </p:nvSpPr>
        <p:spPr/>
        <p:txBody>
          <a:bodyPr/>
          <a:lstStyle/>
          <a:p>
            <a:pPr algn="r" rtl="1" eaLnBrk="1" hangingPunct="1"/>
            <a:r>
              <a:rPr lang="fa-IR" sz="3200" smtClean="0">
                <a:latin typeface="Times New Roman" pitchFamily="18" charset="0"/>
                <a:cs typeface="B Titr" pitchFamily="2" charset="-78"/>
              </a:rPr>
              <a:t>آدرس‌های </a:t>
            </a:r>
            <a:r>
              <a:rPr lang="en-US" sz="3200" smtClean="0">
                <a:latin typeface="Times New Roman" pitchFamily="18" charset="0"/>
                <a:cs typeface="B Titr" pitchFamily="2" charset="-78"/>
              </a:rPr>
              <a:t>IP</a:t>
            </a:r>
          </a:p>
        </p:txBody>
      </p:sp>
      <mc:AlternateContent xmlns:mc="http://schemas.openxmlformats.org/markup-compatibility/2006" xmlns:a14="http://schemas.microsoft.com/office/drawing/2010/main">
        <mc:Choice Requires="a14">
          <p:sp>
            <p:nvSpPr>
              <p:cNvPr id="8197" name="Rectangle 3"/>
              <p:cNvSpPr>
                <a:spLocks noGrp="1" noChangeArrowheads="1"/>
              </p:cNvSpPr>
              <p:nvPr>
                <p:ph type="body" idx="1"/>
              </p:nvPr>
            </p:nvSpPr>
            <p:spPr/>
            <p:txBody>
              <a:bodyPr/>
              <a:lstStyle/>
              <a:p>
                <a:pPr marL="0" indent="0" algn="just" eaLnBrk="1" hangingPunct="1">
                  <a:lnSpc>
                    <a:spcPct val="150000"/>
                  </a:lnSpc>
                  <a:buNone/>
                </a:pPr>
                <a:r>
                  <a:rPr lang="en-US" sz="2400" b="0" dirty="0" smtClean="0">
                    <a:solidFill>
                      <a:srgbClr val="02040A"/>
                    </a:solidFill>
                    <a:latin typeface="Times New Roman" pitchFamily="18" charset="0"/>
                    <a:cs typeface="B Mitra" pitchFamily="2" charset="-78"/>
                  </a:rPr>
                  <a:t>11000000  10101000 00000001 00000010</a:t>
                </a:r>
              </a:p>
              <a:p>
                <a:pPr marL="0" indent="0" algn="just" eaLnBrk="1" hangingPunct="1">
                  <a:lnSpc>
                    <a:spcPct val="150000"/>
                  </a:lnSpc>
                  <a:buNone/>
                </a:pPr>
                <a14:m>
                  <m:oMathPara xmlns:m="http://schemas.openxmlformats.org/officeDocument/2006/math">
                    <m:oMathParaPr>
                      <m:jc m:val="centerGroup"/>
                    </m:oMathParaPr>
                    <m:oMath xmlns:m="http://schemas.openxmlformats.org/officeDocument/2006/math">
                      <m:r>
                        <a:rPr lang="en-US" sz="2000" b="0" i="1" smtClean="0">
                          <a:solidFill>
                            <a:srgbClr val="02040A"/>
                          </a:solidFill>
                          <a:latin typeface="Cambria Math" panose="02040503050406030204" pitchFamily="18" charset="0"/>
                          <a:cs typeface="B Mitra" pitchFamily="2" charset="-78"/>
                        </a:rPr>
                        <m:t>1×</m:t>
                      </m:r>
                      <m:sSup>
                        <m:sSupPr>
                          <m:ctrlPr>
                            <a:rPr lang="en-US" sz="2000" b="0" i="1" smtClean="0">
                              <a:solidFill>
                                <a:srgbClr val="02040A"/>
                              </a:solidFill>
                              <a:latin typeface="Cambria Math" panose="02040503050406030204" pitchFamily="18" charset="0"/>
                              <a:cs typeface="B Mitra" pitchFamily="2" charset="-78"/>
                            </a:rPr>
                          </m:ctrlPr>
                        </m:sSupPr>
                        <m:e>
                          <m:r>
                            <a:rPr lang="en-US" sz="2000" b="0" i="1" smtClean="0">
                              <a:solidFill>
                                <a:srgbClr val="02040A"/>
                              </a:solidFill>
                              <a:latin typeface="Cambria Math" panose="02040503050406030204" pitchFamily="18" charset="0"/>
                              <a:cs typeface="B Mitra" pitchFamily="2" charset="-78"/>
                            </a:rPr>
                            <m:t>2</m:t>
                          </m:r>
                        </m:e>
                        <m:sup>
                          <m:r>
                            <a:rPr lang="en-US" sz="2000" b="0" i="1" smtClean="0">
                              <a:solidFill>
                                <a:srgbClr val="02040A"/>
                              </a:solidFill>
                              <a:latin typeface="Cambria Math" panose="02040503050406030204" pitchFamily="18" charset="0"/>
                              <a:cs typeface="B Mitra" pitchFamily="2" charset="-78"/>
                            </a:rPr>
                            <m:t>7</m:t>
                          </m:r>
                        </m:sup>
                      </m:sSup>
                      <m:r>
                        <a:rPr lang="en-US" sz="2000" b="0" i="1" smtClean="0">
                          <a:solidFill>
                            <a:srgbClr val="02040A"/>
                          </a:solidFill>
                          <a:latin typeface="Cambria Math" panose="02040503050406030204" pitchFamily="18" charset="0"/>
                          <a:cs typeface="B Mitra" pitchFamily="2" charset="-78"/>
                        </a:rPr>
                        <m:t>+1×</m:t>
                      </m:r>
                      <m:sSup>
                        <m:sSupPr>
                          <m:ctrlPr>
                            <a:rPr lang="en-US" sz="2000" b="0" i="1" smtClean="0">
                              <a:solidFill>
                                <a:srgbClr val="02040A"/>
                              </a:solidFill>
                              <a:latin typeface="Cambria Math" panose="02040503050406030204" pitchFamily="18" charset="0"/>
                              <a:cs typeface="B Mitra" pitchFamily="2" charset="-78"/>
                            </a:rPr>
                          </m:ctrlPr>
                        </m:sSupPr>
                        <m:e>
                          <m:r>
                            <a:rPr lang="en-US" sz="2000" b="0" i="1" smtClean="0">
                              <a:solidFill>
                                <a:srgbClr val="02040A"/>
                              </a:solidFill>
                              <a:latin typeface="Cambria Math" panose="02040503050406030204" pitchFamily="18" charset="0"/>
                              <a:cs typeface="B Mitra" pitchFamily="2" charset="-78"/>
                            </a:rPr>
                            <m:t>2</m:t>
                          </m:r>
                        </m:e>
                        <m:sup>
                          <m:r>
                            <a:rPr lang="en-US" sz="2000" b="0" i="1" smtClean="0">
                              <a:solidFill>
                                <a:srgbClr val="02040A"/>
                              </a:solidFill>
                              <a:latin typeface="Cambria Math" panose="02040503050406030204" pitchFamily="18" charset="0"/>
                              <a:cs typeface="B Mitra" pitchFamily="2" charset="-78"/>
                            </a:rPr>
                            <m:t>6</m:t>
                          </m:r>
                        </m:sup>
                      </m:sSup>
                      <m:r>
                        <a:rPr lang="en-US" sz="2000" b="0" i="1" smtClean="0">
                          <a:solidFill>
                            <a:srgbClr val="02040A"/>
                          </a:solidFill>
                          <a:latin typeface="Cambria Math" panose="02040503050406030204" pitchFamily="18" charset="0"/>
                          <a:cs typeface="B Mitra" pitchFamily="2" charset="-78"/>
                        </a:rPr>
                        <m:t>+0×</m:t>
                      </m:r>
                      <m:sSup>
                        <m:sSupPr>
                          <m:ctrlPr>
                            <a:rPr lang="en-US" sz="2000" b="0" i="1" smtClean="0">
                              <a:solidFill>
                                <a:srgbClr val="02040A"/>
                              </a:solidFill>
                              <a:latin typeface="Cambria Math" panose="02040503050406030204" pitchFamily="18" charset="0"/>
                              <a:cs typeface="B Mitra" pitchFamily="2" charset="-78"/>
                            </a:rPr>
                          </m:ctrlPr>
                        </m:sSupPr>
                        <m:e>
                          <m:r>
                            <a:rPr lang="en-US" sz="2000" b="0" i="1" smtClean="0">
                              <a:solidFill>
                                <a:srgbClr val="02040A"/>
                              </a:solidFill>
                              <a:latin typeface="Cambria Math" panose="02040503050406030204" pitchFamily="18" charset="0"/>
                              <a:cs typeface="B Mitra" pitchFamily="2" charset="-78"/>
                            </a:rPr>
                            <m:t>2</m:t>
                          </m:r>
                        </m:e>
                        <m:sup>
                          <m:r>
                            <a:rPr lang="en-US" sz="2000" b="0" i="1" smtClean="0">
                              <a:solidFill>
                                <a:srgbClr val="02040A"/>
                              </a:solidFill>
                              <a:latin typeface="Cambria Math" panose="02040503050406030204" pitchFamily="18" charset="0"/>
                              <a:cs typeface="B Mitra" pitchFamily="2" charset="-78"/>
                            </a:rPr>
                            <m:t>5</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smtClean="0">
                              <a:solidFill>
                                <a:srgbClr val="02040A"/>
                              </a:solidFill>
                              <a:latin typeface="Cambria Math" panose="02040503050406030204" pitchFamily="18" charset="0"/>
                              <a:cs typeface="B Mitra" pitchFamily="2" charset="-78"/>
                            </a:rPr>
                            <m:t>4</m:t>
                          </m:r>
                        </m:sup>
                      </m:sSup>
                      <m:r>
                        <a:rPr lang="en-US" sz="2000" b="0" i="1" smtClean="0">
                          <a:solidFill>
                            <a:srgbClr val="02040A"/>
                          </a:solidFill>
                          <a:latin typeface="Cambria Math" panose="02040503050406030204" pitchFamily="18" charset="0"/>
                          <a:cs typeface="B Mitra" pitchFamily="2" charset="-78"/>
                        </a:rPr>
                        <m:t>+</m:t>
                      </m:r>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smtClean="0">
                              <a:solidFill>
                                <a:srgbClr val="02040A"/>
                              </a:solidFill>
                              <a:latin typeface="Cambria Math" panose="02040503050406030204" pitchFamily="18" charset="0"/>
                              <a:cs typeface="B Mitra" pitchFamily="2" charset="-78"/>
                            </a:rPr>
                            <m:t>3</m:t>
                          </m:r>
                        </m:sup>
                      </m:sSup>
                      <m:r>
                        <a:rPr lang="en-US" sz="2000" b="0" i="1" smtClean="0">
                          <a:solidFill>
                            <a:srgbClr val="02040A"/>
                          </a:solidFill>
                          <a:latin typeface="Cambria Math" panose="02040503050406030204" pitchFamily="18" charset="0"/>
                          <a:cs typeface="B Mitra" pitchFamily="2" charset="-78"/>
                        </a:rPr>
                        <m:t>+</m:t>
                      </m:r>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smtClean="0">
                              <a:solidFill>
                                <a:srgbClr val="02040A"/>
                              </a:solidFill>
                              <a:latin typeface="Cambria Math" panose="02040503050406030204" pitchFamily="18" charset="0"/>
                              <a:cs typeface="B Mitra" pitchFamily="2" charset="-78"/>
                            </a:rPr>
                            <m:t>2</m:t>
                          </m:r>
                        </m:sup>
                      </m:sSup>
                      <m:r>
                        <a:rPr lang="en-US" sz="2000" b="0" i="1" smtClean="0">
                          <a:solidFill>
                            <a:srgbClr val="02040A"/>
                          </a:solidFill>
                          <a:latin typeface="Cambria Math" panose="02040503050406030204" pitchFamily="18" charset="0"/>
                          <a:cs typeface="B Mitra" pitchFamily="2" charset="-78"/>
                        </a:rPr>
                        <m:t>+</m:t>
                      </m:r>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smtClean="0">
                              <a:solidFill>
                                <a:srgbClr val="02040A"/>
                              </a:solidFill>
                              <a:latin typeface="Cambria Math" panose="02040503050406030204" pitchFamily="18" charset="0"/>
                              <a:cs typeface="B Mitra" pitchFamily="2" charset="-78"/>
                            </a:rPr>
                            <m:t>1</m:t>
                          </m:r>
                        </m:sup>
                      </m:sSup>
                      <m:r>
                        <a:rPr lang="en-US" sz="2000" b="0" i="1" smtClean="0">
                          <a:solidFill>
                            <a:srgbClr val="02040A"/>
                          </a:solidFill>
                          <a:latin typeface="Cambria Math" panose="02040503050406030204" pitchFamily="18" charset="0"/>
                          <a:cs typeface="B Mitra" pitchFamily="2" charset="-78"/>
                        </a:rPr>
                        <m:t>+</m:t>
                      </m:r>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smtClean="0">
                              <a:solidFill>
                                <a:srgbClr val="02040A"/>
                              </a:solidFill>
                              <a:latin typeface="Cambria Math" panose="02040503050406030204" pitchFamily="18" charset="0"/>
                              <a:cs typeface="B Mitra" pitchFamily="2" charset="-78"/>
                            </a:rPr>
                            <m:t>0</m:t>
                          </m:r>
                        </m:sup>
                      </m:sSup>
                      <m:r>
                        <a:rPr lang="en-US" sz="2000" b="0" i="1" smtClean="0">
                          <a:solidFill>
                            <a:srgbClr val="02040A"/>
                          </a:solidFill>
                          <a:latin typeface="Cambria Math" panose="02040503050406030204" pitchFamily="18" charset="0"/>
                          <a:cs typeface="B Mitra" pitchFamily="2" charset="-78"/>
                        </a:rPr>
                        <m:t>=128+64=192</m:t>
                      </m:r>
                    </m:oMath>
                    <m:oMath xmlns:m="http://schemas.openxmlformats.org/officeDocument/2006/math">
                      <m:r>
                        <a:rPr lang="en-US" sz="2000" b="0" i="1">
                          <a:solidFill>
                            <a:srgbClr val="02040A"/>
                          </a:solidFill>
                          <a:latin typeface="Cambria Math" panose="02040503050406030204" pitchFamily="18" charset="0"/>
                          <a:cs typeface="B Mitra" pitchFamily="2" charset="-78"/>
                        </a:rPr>
                        <m:t>1×</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7</m:t>
                          </m:r>
                        </m:sup>
                      </m:sSup>
                      <m:r>
                        <a:rPr lang="en-US" sz="2000" b="0" i="1">
                          <a:solidFill>
                            <a:srgbClr val="02040A"/>
                          </a:solidFill>
                          <a:latin typeface="Cambria Math" panose="02040503050406030204" pitchFamily="18" charset="0"/>
                          <a:cs typeface="B Mitra" pitchFamily="2" charset="-78"/>
                        </a:rPr>
                        <m:t>+</m:t>
                      </m:r>
                      <m:r>
                        <a:rPr lang="en-US" sz="2000" b="0" i="1" smtClean="0">
                          <a:solidFill>
                            <a:srgbClr val="02040A"/>
                          </a:solidFill>
                          <a:latin typeface="Cambria Math" panose="02040503050406030204" pitchFamily="18" charset="0"/>
                          <a:cs typeface="B Mitra" pitchFamily="2" charset="-78"/>
                        </a:rPr>
                        <m:t>0</m:t>
                      </m:r>
                      <m:r>
                        <a:rPr lang="en-US" sz="2000" b="0" i="1">
                          <a:solidFill>
                            <a:srgbClr val="02040A"/>
                          </a:solidFill>
                          <a:latin typeface="Cambria Math" panose="02040503050406030204" pitchFamily="18" charset="0"/>
                          <a:cs typeface="B Mitra" pitchFamily="2" charset="-78"/>
                        </a:rPr>
                        <m:t>×</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6</m:t>
                          </m:r>
                        </m:sup>
                      </m:sSup>
                      <m:r>
                        <a:rPr lang="en-US" sz="2000" b="0" i="1">
                          <a:solidFill>
                            <a:srgbClr val="02040A"/>
                          </a:solidFill>
                          <a:latin typeface="Cambria Math" panose="02040503050406030204" pitchFamily="18" charset="0"/>
                          <a:cs typeface="B Mitra" pitchFamily="2" charset="-78"/>
                        </a:rPr>
                        <m:t>+</m:t>
                      </m:r>
                      <m:r>
                        <a:rPr lang="en-US" sz="2000" b="0" i="1" smtClean="0">
                          <a:solidFill>
                            <a:srgbClr val="02040A"/>
                          </a:solidFill>
                          <a:latin typeface="Cambria Math" panose="02040503050406030204" pitchFamily="18" charset="0"/>
                          <a:cs typeface="B Mitra" pitchFamily="2" charset="-78"/>
                        </a:rPr>
                        <m:t>1</m:t>
                      </m:r>
                      <m:r>
                        <a:rPr lang="en-US" sz="2000" b="0" i="1">
                          <a:solidFill>
                            <a:srgbClr val="02040A"/>
                          </a:solidFill>
                          <a:latin typeface="Cambria Math" panose="02040503050406030204" pitchFamily="18" charset="0"/>
                          <a:cs typeface="B Mitra" pitchFamily="2" charset="-78"/>
                        </a:rPr>
                        <m:t>×</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5</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4</m:t>
                          </m:r>
                        </m:sup>
                      </m:sSup>
                      <m:r>
                        <a:rPr lang="en-US" sz="2000" b="0" i="1">
                          <a:solidFill>
                            <a:srgbClr val="02040A"/>
                          </a:solidFill>
                          <a:latin typeface="Cambria Math" panose="02040503050406030204" pitchFamily="18" charset="0"/>
                          <a:cs typeface="B Mitra" pitchFamily="2" charset="-78"/>
                        </a:rPr>
                        <m:t>+</m:t>
                      </m:r>
                      <m:r>
                        <a:rPr lang="en-US" sz="2000" b="0" i="1" smtClean="0">
                          <a:solidFill>
                            <a:srgbClr val="02040A"/>
                          </a:solidFill>
                          <a:latin typeface="Cambria Math" panose="02040503050406030204" pitchFamily="18" charset="0"/>
                          <a:cs typeface="B Mitra" pitchFamily="2" charset="-78"/>
                        </a:rPr>
                        <m:t>1</m:t>
                      </m:r>
                      <m:r>
                        <a:rPr lang="en-US" sz="2000" b="0" i="1">
                          <a:solidFill>
                            <a:srgbClr val="02040A"/>
                          </a:solidFill>
                          <a:latin typeface="Cambria Math" panose="02040503050406030204" pitchFamily="18" charset="0"/>
                          <a:cs typeface="B Mitra" pitchFamily="2" charset="-78"/>
                        </a:rPr>
                        <m:t>×</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3</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2</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1</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0</m:t>
                          </m:r>
                        </m:sup>
                      </m:sSup>
                      <m:r>
                        <a:rPr lang="en-US" sz="2000" b="0" i="1">
                          <a:solidFill>
                            <a:srgbClr val="02040A"/>
                          </a:solidFill>
                          <a:latin typeface="Cambria Math" panose="02040503050406030204" pitchFamily="18" charset="0"/>
                          <a:cs typeface="B Mitra" pitchFamily="2" charset="-78"/>
                        </a:rPr>
                        <m:t>=128+</m:t>
                      </m:r>
                      <m:r>
                        <a:rPr lang="en-US" sz="2000" b="0" i="1" smtClean="0">
                          <a:solidFill>
                            <a:srgbClr val="02040A"/>
                          </a:solidFill>
                          <a:latin typeface="Cambria Math" panose="02040503050406030204" pitchFamily="18" charset="0"/>
                          <a:cs typeface="B Mitra" pitchFamily="2" charset="-78"/>
                        </a:rPr>
                        <m:t>32+8</m:t>
                      </m:r>
                      <m:r>
                        <a:rPr lang="en-US" sz="2000" b="0" i="1">
                          <a:solidFill>
                            <a:srgbClr val="02040A"/>
                          </a:solidFill>
                          <a:latin typeface="Cambria Math" panose="02040503050406030204" pitchFamily="18" charset="0"/>
                          <a:cs typeface="B Mitra" pitchFamily="2" charset="-78"/>
                        </a:rPr>
                        <m:t>=168</m:t>
                      </m:r>
                    </m:oMath>
                    <m:oMath xmlns:m="http://schemas.openxmlformats.org/officeDocument/2006/math">
                      <m:r>
                        <a:rPr lang="en-US" sz="2000" b="0" i="1" smtClean="0">
                          <a:solidFill>
                            <a:srgbClr val="02040A"/>
                          </a:solidFill>
                          <a:latin typeface="Cambria Math" panose="02040503050406030204" pitchFamily="18" charset="0"/>
                          <a:cs typeface="B Mitra" pitchFamily="2" charset="-78"/>
                        </a:rPr>
                        <m:t>0</m:t>
                      </m:r>
                      <m:r>
                        <a:rPr lang="en-US" sz="2000" b="0" i="1">
                          <a:solidFill>
                            <a:srgbClr val="02040A"/>
                          </a:solidFill>
                          <a:latin typeface="Cambria Math" panose="02040503050406030204" pitchFamily="18" charset="0"/>
                          <a:cs typeface="B Mitra" pitchFamily="2" charset="-78"/>
                        </a:rPr>
                        <m:t>×</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7</m:t>
                          </m:r>
                        </m:sup>
                      </m:sSup>
                      <m:r>
                        <a:rPr lang="en-US" sz="2000" b="0" i="1">
                          <a:solidFill>
                            <a:srgbClr val="02040A"/>
                          </a:solidFill>
                          <a:latin typeface="Cambria Math" panose="02040503050406030204" pitchFamily="18" charset="0"/>
                          <a:cs typeface="B Mitra" pitchFamily="2" charset="-78"/>
                        </a:rPr>
                        <m:t>+</m:t>
                      </m:r>
                      <m:r>
                        <a:rPr lang="en-US" sz="2000" b="0" i="1" smtClean="0">
                          <a:solidFill>
                            <a:srgbClr val="02040A"/>
                          </a:solidFill>
                          <a:latin typeface="Cambria Math" panose="02040503050406030204" pitchFamily="18" charset="0"/>
                          <a:cs typeface="B Mitra" pitchFamily="2" charset="-78"/>
                        </a:rPr>
                        <m:t>0</m:t>
                      </m:r>
                      <m:r>
                        <a:rPr lang="en-US" sz="2000" b="0" i="1">
                          <a:solidFill>
                            <a:srgbClr val="02040A"/>
                          </a:solidFill>
                          <a:latin typeface="Cambria Math" panose="02040503050406030204" pitchFamily="18" charset="0"/>
                          <a:cs typeface="B Mitra" pitchFamily="2" charset="-78"/>
                        </a:rPr>
                        <m:t>×</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6</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5</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4</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3</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2</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1</m:t>
                          </m:r>
                        </m:sup>
                      </m:sSup>
                      <m:r>
                        <a:rPr lang="en-US" sz="2000" b="0" i="1">
                          <a:solidFill>
                            <a:srgbClr val="02040A"/>
                          </a:solidFill>
                          <a:latin typeface="Cambria Math" panose="02040503050406030204" pitchFamily="18" charset="0"/>
                          <a:cs typeface="B Mitra" pitchFamily="2" charset="-78"/>
                        </a:rPr>
                        <m:t>+</m:t>
                      </m:r>
                      <m:r>
                        <a:rPr lang="en-US" sz="2000" b="0" i="1" smtClean="0">
                          <a:solidFill>
                            <a:srgbClr val="02040A"/>
                          </a:solidFill>
                          <a:latin typeface="Cambria Math" panose="02040503050406030204" pitchFamily="18" charset="0"/>
                          <a:cs typeface="B Mitra" pitchFamily="2" charset="-78"/>
                        </a:rPr>
                        <m:t>1</m:t>
                      </m:r>
                      <m:r>
                        <a:rPr lang="en-US" sz="2000" b="0" i="1">
                          <a:solidFill>
                            <a:srgbClr val="02040A"/>
                          </a:solidFill>
                          <a:latin typeface="Cambria Math" panose="02040503050406030204" pitchFamily="18" charset="0"/>
                          <a:cs typeface="B Mitra" pitchFamily="2" charset="-78"/>
                        </a:rPr>
                        <m:t>×</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0</m:t>
                          </m:r>
                        </m:sup>
                      </m:sSup>
                      <m:r>
                        <a:rPr lang="en-US" sz="2000" b="0" i="1">
                          <a:solidFill>
                            <a:srgbClr val="02040A"/>
                          </a:solidFill>
                          <a:latin typeface="Cambria Math" panose="02040503050406030204" pitchFamily="18" charset="0"/>
                          <a:cs typeface="B Mitra" pitchFamily="2" charset="-78"/>
                        </a:rPr>
                        <m:t>=1</m:t>
                      </m:r>
                    </m:oMath>
                    <m:oMath xmlns:m="http://schemas.openxmlformats.org/officeDocument/2006/math">
                      <m:r>
                        <a:rPr lang="en-US" sz="2000" b="0" i="1" smtClean="0">
                          <a:solidFill>
                            <a:srgbClr val="02040A"/>
                          </a:solidFill>
                          <a:latin typeface="Cambria Math" panose="02040503050406030204" pitchFamily="18" charset="0"/>
                          <a:cs typeface="B Mitra" pitchFamily="2" charset="-78"/>
                        </a:rPr>
                        <m:t>0</m:t>
                      </m:r>
                      <m:r>
                        <a:rPr lang="en-US" sz="2000" b="0" i="1">
                          <a:solidFill>
                            <a:srgbClr val="02040A"/>
                          </a:solidFill>
                          <a:latin typeface="Cambria Math" panose="02040503050406030204" pitchFamily="18" charset="0"/>
                          <a:cs typeface="B Mitra" pitchFamily="2" charset="-78"/>
                        </a:rPr>
                        <m:t>×</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7</m:t>
                          </m:r>
                        </m:sup>
                      </m:sSup>
                      <m:r>
                        <a:rPr lang="en-US" sz="2000" b="0" i="1">
                          <a:solidFill>
                            <a:srgbClr val="02040A"/>
                          </a:solidFill>
                          <a:latin typeface="Cambria Math" panose="02040503050406030204" pitchFamily="18" charset="0"/>
                          <a:cs typeface="B Mitra" pitchFamily="2" charset="-78"/>
                        </a:rPr>
                        <m:t>+</m:t>
                      </m:r>
                      <m:r>
                        <a:rPr lang="en-US" sz="2000" b="0" i="1" smtClean="0">
                          <a:solidFill>
                            <a:srgbClr val="02040A"/>
                          </a:solidFill>
                          <a:latin typeface="Cambria Math" panose="02040503050406030204" pitchFamily="18" charset="0"/>
                          <a:cs typeface="B Mitra" pitchFamily="2" charset="-78"/>
                        </a:rPr>
                        <m:t>0</m:t>
                      </m:r>
                      <m:r>
                        <a:rPr lang="en-US" sz="2000" b="0" i="1">
                          <a:solidFill>
                            <a:srgbClr val="02040A"/>
                          </a:solidFill>
                          <a:latin typeface="Cambria Math" panose="02040503050406030204" pitchFamily="18" charset="0"/>
                          <a:cs typeface="B Mitra" pitchFamily="2" charset="-78"/>
                        </a:rPr>
                        <m:t>×</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6</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5</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4</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3</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2</m:t>
                          </m:r>
                        </m:sup>
                      </m:sSup>
                      <m:r>
                        <a:rPr lang="en-US" sz="2000" b="0" i="1">
                          <a:solidFill>
                            <a:srgbClr val="02040A"/>
                          </a:solidFill>
                          <a:latin typeface="Cambria Math" panose="02040503050406030204" pitchFamily="18" charset="0"/>
                          <a:cs typeface="B Mitra" pitchFamily="2" charset="-78"/>
                        </a:rPr>
                        <m:t>+</m:t>
                      </m:r>
                      <m:r>
                        <a:rPr lang="en-US" sz="2000" b="0" i="1" smtClean="0">
                          <a:solidFill>
                            <a:srgbClr val="02040A"/>
                          </a:solidFill>
                          <a:latin typeface="Cambria Math" panose="02040503050406030204" pitchFamily="18" charset="0"/>
                          <a:cs typeface="B Mitra" pitchFamily="2" charset="-78"/>
                        </a:rPr>
                        <m:t>1</m:t>
                      </m:r>
                      <m:r>
                        <a:rPr lang="en-US" sz="2000" b="0" i="1">
                          <a:solidFill>
                            <a:srgbClr val="02040A"/>
                          </a:solidFill>
                          <a:latin typeface="Cambria Math" panose="02040503050406030204" pitchFamily="18" charset="0"/>
                          <a:cs typeface="B Mitra" pitchFamily="2" charset="-78"/>
                        </a:rPr>
                        <m:t>×</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1</m:t>
                          </m:r>
                        </m:sup>
                      </m:sSup>
                      <m:r>
                        <a:rPr lang="en-US" sz="2000" b="0" i="1">
                          <a:solidFill>
                            <a:srgbClr val="02040A"/>
                          </a:solidFill>
                          <a:latin typeface="Cambria Math" panose="02040503050406030204" pitchFamily="18" charset="0"/>
                          <a:cs typeface="B Mitra" pitchFamily="2" charset="-78"/>
                        </a:rPr>
                        <m:t>+0×</m:t>
                      </m:r>
                      <m:sSup>
                        <m:sSupPr>
                          <m:ctrlPr>
                            <a:rPr lang="en-US" sz="2000" b="0" i="1">
                              <a:solidFill>
                                <a:srgbClr val="02040A"/>
                              </a:solidFill>
                              <a:latin typeface="Cambria Math" panose="02040503050406030204" pitchFamily="18" charset="0"/>
                              <a:cs typeface="B Mitra" pitchFamily="2" charset="-78"/>
                            </a:rPr>
                          </m:ctrlPr>
                        </m:sSupPr>
                        <m:e>
                          <m:r>
                            <a:rPr lang="en-US" sz="2000" b="0" i="1">
                              <a:solidFill>
                                <a:srgbClr val="02040A"/>
                              </a:solidFill>
                              <a:latin typeface="Cambria Math" panose="02040503050406030204" pitchFamily="18" charset="0"/>
                              <a:cs typeface="B Mitra" pitchFamily="2" charset="-78"/>
                            </a:rPr>
                            <m:t>2</m:t>
                          </m:r>
                        </m:e>
                        <m:sup>
                          <m:r>
                            <a:rPr lang="en-US" sz="2000" b="0" i="1">
                              <a:solidFill>
                                <a:srgbClr val="02040A"/>
                              </a:solidFill>
                              <a:latin typeface="Cambria Math" panose="02040503050406030204" pitchFamily="18" charset="0"/>
                              <a:cs typeface="B Mitra" pitchFamily="2" charset="-78"/>
                            </a:rPr>
                            <m:t>0</m:t>
                          </m:r>
                        </m:sup>
                      </m:sSup>
                      <m:r>
                        <a:rPr lang="en-US" sz="2000" b="0" i="1">
                          <a:solidFill>
                            <a:srgbClr val="02040A"/>
                          </a:solidFill>
                          <a:latin typeface="Cambria Math" panose="02040503050406030204" pitchFamily="18" charset="0"/>
                          <a:cs typeface="B Mitra" pitchFamily="2" charset="-78"/>
                        </a:rPr>
                        <m:t>=</m:t>
                      </m:r>
                      <m:r>
                        <a:rPr lang="en-US" sz="2000" b="0" i="1" smtClean="0">
                          <a:solidFill>
                            <a:srgbClr val="02040A"/>
                          </a:solidFill>
                          <a:latin typeface="Cambria Math" panose="02040503050406030204" pitchFamily="18" charset="0"/>
                          <a:cs typeface="B Mitra" pitchFamily="2" charset="-78"/>
                        </a:rPr>
                        <m:t>2</m:t>
                      </m:r>
                    </m:oMath>
                  </m:oMathPara>
                </a14:m>
                <a:endParaRPr lang="en-US" sz="2000" b="0" dirty="0" smtClean="0">
                  <a:solidFill>
                    <a:srgbClr val="02040A"/>
                  </a:solidFill>
                  <a:latin typeface="Times New Roman" pitchFamily="18" charset="0"/>
                  <a:cs typeface="B Mitra" pitchFamily="2" charset="-78"/>
                </a:endParaRPr>
              </a:p>
              <a:p>
                <a:pPr marL="0" indent="0" algn="just" eaLnBrk="1" hangingPunct="1">
                  <a:lnSpc>
                    <a:spcPct val="150000"/>
                  </a:lnSpc>
                  <a:buNone/>
                </a:pPr>
                <a:r>
                  <a:rPr lang="en-US" sz="2000" b="0" dirty="0" smtClean="0">
                    <a:solidFill>
                      <a:srgbClr val="02040A"/>
                    </a:solidFill>
                    <a:latin typeface="Times New Roman" pitchFamily="18" charset="0"/>
                    <a:cs typeface="B Mitra" pitchFamily="2" charset="-78"/>
                  </a:rPr>
                  <a:t>192.168.1.2</a:t>
                </a:r>
              </a:p>
            </p:txBody>
          </p:sp>
        </mc:Choice>
        <mc:Fallback xmlns="">
          <p:sp>
            <p:nvSpPr>
              <p:cNvPr id="8197" name="Rectangle 3"/>
              <p:cNvSpPr>
                <a:spLocks noGrp="1" noRot="1" noChangeAspect="1" noMove="1" noResize="1" noEditPoints="1" noAdjustHandles="1" noChangeArrowheads="1" noChangeShapeType="1" noTextEdit="1"/>
              </p:cNvSpPr>
              <p:nvPr>
                <p:ph type="body" idx="1"/>
              </p:nvPr>
            </p:nvSpPr>
            <p:spPr>
              <a:blipFill>
                <a:blip r:embed="rId2"/>
                <a:stretch>
                  <a:fillRect l="-1111"/>
                </a:stretch>
              </a:blipFill>
            </p:spPr>
            <p:txBody>
              <a:bodyPr/>
              <a:lstStyle/>
              <a:p>
                <a:r>
                  <a:rPr lang="en-US">
                    <a:noFill/>
                  </a:rPr>
                  <a:t> </a:t>
                </a:r>
              </a:p>
            </p:txBody>
          </p:sp>
        </mc:Fallback>
      </mc:AlternateContent>
      <p:sp>
        <p:nvSpPr>
          <p:cNvPr id="8198" name="Text Box 5"/>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extLst>
      <p:ext uri="{BB962C8B-B14F-4D97-AF65-F5344CB8AC3E}">
        <p14:creationId xmlns:p14="http://schemas.microsoft.com/office/powerpoint/2010/main" val="3370159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smtClean="0"/>
              <a:t>Company  Logo</a:t>
            </a:r>
          </a:p>
        </p:txBody>
      </p:sp>
      <p:sp>
        <p:nvSpPr>
          <p:cNvPr id="9219" name="Slide Number Placeholder 4"/>
          <p:cNvSpPr>
            <a:spLocks noGrp="1"/>
          </p:cNvSpPr>
          <p:nvPr>
            <p:ph type="sldNum" sz="quarter" idx="11"/>
          </p:nvPr>
        </p:nvSpPr>
        <p:spPr>
          <a:noFill/>
        </p:spPr>
        <p:txBody>
          <a:bodyPr/>
          <a:lstStyle/>
          <a:p>
            <a:fld id="{BCF98D06-84D0-4B6F-BC0D-4ED66993F6A5}" type="slidenum">
              <a:rPr lang="en-US" smtClean="0"/>
              <a:pPr/>
              <a:t>8</a:t>
            </a:fld>
            <a:endParaRPr lang="en-US" smtClean="0"/>
          </a:p>
        </p:txBody>
      </p:sp>
      <p:sp>
        <p:nvSpPr>
          <p:cNvPr id="9220" name="Rectangle 2"/>
          <p:cNvSpPr>
            <a:spLocks noGrp="1" noChangeArrowheads="1"/>
          </p:cNvSpPr>
          <p:nvPr>
            <p:ph type="title"/>
          </p:nvPr>
        </p:nvSpPr>
        <p:spPr/>
        <p:txBody>
          <a:bodyPr/>
          <a:lstStyle/>
          <a:p>
            <a:pPr algn="r" rtl="1" eaLnBrk="1" hangingPunct="1"/>
            <a:r>
              <a:rPr lang="fa-IR" sz="3200" smtClean="0">
                <a:latin typeface="Times New Roman" pitchFamily="18" charset="0"/>
                <a:cs typeface="B Titr" pitchFamily="2" charset="-78"/>
              </a:rPr>
              <a:t>آدرس‌های </a:t>
            </a:r>
            <a:r>
              <a:rPr lang="en-US" sz="3200" smtClean="0">
                <a:latin typeface="Times New Roman" pitchFamily="18" charset="0"/>
                <a:cs typeface="B Titr" pitchFamily="2" charset="-78"/>
              </a:rPr>
              <a:t>IP</a:t>
            </a:r>
          </a:p>
        </p:txBody>
      </p:sp>
      <p:sp>
        <p:nvSpPr>
          <p:cNvPr id="9221" name="Rectangle 3"/>
          <p:cNvSpPr>
            <a:spLocks noGrp="1" noChangeArrowheads="1"/>
          </p:cNvSpPr>
          <p:nvPr>
            <p:ph type="body" idx="1"/>
          </p:nvPr>
        </p:nvSpPr>
        <p:spPr/>
        <p:txBody>
          <a:bodyPr/>
          <a:lstStyle/>
          <a:p>
            <a:pPr algn="just" rtl="1" eaLnBrk="1" hangingPunct="1">
              <a:lnSpc>
                <a:spcPct val="130000"/>
              </a:lnSpc>
            </a:pPr>
            <a:r>
              <a:rPr lang="fa-IR" sz="2400" b="0" dirty="0" smtClean="0">
                <a:solidFill>
                  <a:srgbClr val="02040A"/>
                </a:solidFill>
                <a:latin typeface="Times New Roman" pitchFamily="18" charset="0"/>
                <a:cs typeface="B Mitra" pitchFamily="2" charset="-78"/>
              </a:rPr>
              <a:t>بعضی از آدرس‌های </a:t>
            </a:r>
            <a:r>
              <a:rPr lang="en-US" sz="2000" b="0" dirty="0" smtClean="0">
                <a:solidFill>
                  <a:srgbClr val="02040A"/>
                </a:solidFill>
                <a:latin typeface="Times New Roman" pitchFamily="18" charset="0"/>
                <a:cs typeface="B Mitra" pitchFamily="2" charset="-78"/>
              </a:rPr>
              <a:t>IP</a:t>
            </a:r>
            <a:r>
              <a:rPr lang="fa-IR" sz="2400" b="0" dirty="0" smtClean="0">
                <a:solidFill>
                  <a:srgbClr val="02040A"/>
                </a:solidFill>
                <a:latin typeface="Times New Roman" pitchFamily="18" charset="0"/>
                <a:cs typeface="B Mitra" pitchFamily="2" charset="-78"/>
              </a:rPr>
              <a:t> برای استفاده‌های خاص رزرو شده اند.</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در کلیه شبکه‌ها،</a:t>
            </a:r>
            <a:r>
              <a:rPr lang="en-US" sz="2000" dirty="0" smtClean="0">
                <a:solidFill>
                  <a:srgbClr val="02040A"/>
                </a:solidFill>
                <a:latin typeface="Times New Roman" pitchFamily="18" charset="0"/>
                <a:cs typeface="B Mitra" pitchFamily="2" charset="-78"/>
              </a:rPr>
              <a:t> </a:t>
            </a:r>
            <a:r>
              <a:rPr lang="fa-IR" sz="2000" dirty="0" smtClean="0">
                <a:solidFill>
                  <a:srgbClr val="02040A"/>
                </a:solidFill>
                <a:latin typeface="Times New Roman" pitchFamily="18" charset="0"/>
                <a:cs typeface="B Mitra" pitchFamily="2" charset="-78"/>
              </a:rPr>
              <a:t>آدرس </a:t>
            </a:r>
            <a:r>
              <a:rPr lang="en-US" sz="1800" dirty="0" smtClean="0">
                <a:solidFill>
                  <a:srgbClr val="02040A"/>
                </a:solidFill>
                <a:latin typeface="Times New Roman" pitchFamily="18" charset="0"/>
                <a:cs typeface="B Mitra" pitchFamily="2" charset="-78"/>
              </a:rPr>
              <a:t>IP</a:t>
            </a:r>
            <a:r>
              <a:rPr lang="fa-IR" sz="2000" dirty="0" smtClean="0">
                <a:solidFill>
                  <a:srgbClr val="02040A"/>
                </a:solidFill>
                <a:latin typeface="Times New Roman" pitchFamily="18" charset="0"/>
                <a:cs typeface="B Mitra" pitchFamily="2" charset="-78"/>
              </a:rPr>
              <a:t> تمام صفر و تمام یک در بخش  </a:t>
            </a:r>
            <a:r>
              <a:rPr lang="en-US" sz="1800" dirty="0" smtClean="0">
                <a:solidFill>
                  <a:srgbClr val="02040A"/>
                </a:solidFill>
                <a:latin typeface="Times New Roman" pitchFamily="18" charset="0"/>
                <a:cs typeface="B Mitra" pitchFamily="2" charset="-78"/>
              </a:rPr>
              <a:t>Host</a:t>
            </a:r>
            <a:r>
              <a:rPr lang="fa-IR" sz="2000" dirty="0" smtClean="0">
                <a:solidFill>
                  <a:srgbClr val="02040A"/>
                </a:solidFill>
                <a:latin typeface="Times New Roman" pitchFamily="18" charset="0"/>
                <a:cs typeface="B Mitra" pitchFamily="2" charset="-78"/>
              </a:rPr>
              <a:t> رزرو شده است.</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آدرس تمام یک در بخش </a:t>
            </a:r>
            <a:r>
              <a:rPr lang="en-US" sz="1800" dirty="0" smtClean="0">
                <a:solidFill>
                  <a:srgbClr val="02040A"/>
                </a:solidFill>
                <a:latin typeface="Times New Roman" pitchFamily="18" charset="0"/>
                <a:cs typeface="B Mitra" pitchFamily="2" charset="-78"/>
              </a:rPr>
              <a:t>Host</a:t>
            </a:r>
            <a:r>
              <a:rPr lang="fa-IR" sz="2000" dirty="0" smtClean="0">
                <a:solidFill>
                  <a:srgbClr val="02040A"/>
                </a:solidFill>
                <a:latin typeface="Times New Roman" pitchFamily="18" charset="0"/>
                <a:cs typeface="B Mitra" pitchFamily="2" charset="-78"/>
              </a:rPr>
              <a:t>، آدرس همه پخشی است و آدرس تمام صفر نیز برای نمایش کل شبکه در جداول مسیریابی به کار می‌رود.</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مثال: آدرس </a:t>
            </a:r>
            <a:r>
              <a:rPr lang="en-US" sz="1800" dirty="0" smtClean="0">
                <a:solidFill>
                  <a:srgbClr val="02040A"/>
                </a:solidFill>
                <a:latin typeface="Times New Roman" pitchFamily="18" charset="0"/>
                <a:cs typeface="B Mitra" pitchFamily="2" charset="-78"/>
              </a:rPr>
              <a:t>172.16.255.255</a:t>
            </a:r>
            <a:r>
              <a:rPr lang="fa-IR" sz="2000" dirty="0" smtClean="0">
                <a:solidFill>
                  <a:srgbClr val="02040A"/>
                </a:solidFill>
                <a:latin typeface="Times New Roman" pitchFamily="18" charset="0"/>
                <a:cs typeface="B Mitra" pitchFamily="2" charset="-78"/>
              </a:rPr>
              <a:t> یک آدرس همه پخشی است. دیتا گرامی‌که با‌این آدرس ارسال شود، به تمام</a:t>
            </a:r>
            <a:r>
              <a:rPr lang="en-US" sz="1800" dirty="0" smtClean="0">
                <a:solidFill>
                  <a:srgbClr val="02040A"/>
                </a:solidFill>
                <a:latin typeface="Times New Roman" pitchFamily="18" charset="0"/>
                <a:cs typeface="B Mitra" pitchFamily="2" charset="-78"/>
              </a:rPr>
              <a:t>Host</a:t>
            </a:r>
            <a:r>
              <a:rPr lang="fa-IR" sz="2000" dirty="0" smtClean="0">
                <a:solidFill>
                  <a:srgbClr val="02040A"/>
                </a:solidFill>
                <a:latin typeface="Times New Roman" pitchFamily="18" charset="0"/>
                <a:cs typeface="B Mitra" pitchFamily="2" charset="-78"/>
              </a:rPr>
              <a:t>های شبکه </a:t>
            </a:r>
            <a:r>
              <a:rPr lang="en-US" sz="1800" dirty="0" smtClean="0">
                <a:solidFill>
                  <a:srgbClr val="02040A"/>
                </a:solidFill>
                <a:latin typeface="Times New Roman" pitchFamily="18" charset="0"/>
                <a:cs typeface="B Mitra" pitchFamily="2" charset="-78"/>
              </a:rPr>
              <a:t>172.16</a:t>
            </a:r>
            <a:r>
              <a:rPr lang="fa-IR" sz="2000" dirty="0" smtClean="0">
                <a:solidFill>
                  <a:srgbClr val="02040A"/>
                </a:solidFill>
                <a:latin typeface="Times New Roman" pitchFamily="18" charset="0"/>
                <a:cs typeface="B Mitra" pitchFamily="2" charset="-78"/>
              </a:rPr>
              <a:t> فرستاده می‌شود.</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مثال: آدرس </a:t>
            </a:r>
            <a:r>
              <a:rPr lang="en-US" sz="1800" dirty="0" smtClean="0">
                <a:solidFill>
                  <a:srgbClr val="02040A"/>
                </a:solidFill>
                <a:latin typeface="Times New Roman" pitchFamily="18" charset="0"/>
                <a:cs typeface="B Mitra" pitchFamily="2" charset="-78"/>
              </a:rPr>
              <a:t>10.0.0.0</a:t>
            </a:r>
            <a:r>
              <a:rPr lang="fa-IR" sz="2000" dirty="0" smtClean="0">
                <a:solidFill>
                  <a:srgbClr val="02040A"/>
                </a:solidFill>
                <a:latin typeface="Times New Roman" pitchFamily="18" charset="0"/>
                <a:cs typeface="B Mitra" pitchFamily="2" charset="-78"/>
              </a:rPr>
              <a:t> به شبکه </a:t>
            </a:r>
            <a:r>
              <a:rPr lang="en-US" sz="2000" dirty="0" smtClean="0">
                <a:solidFill>
                  <a:srgbClr val="02040A"/>
                </a:solidFill>
                <a:latin typeface="Times New Roman" pitchFamily="18" charset="0"/>
                <a:cs typeface="B Mitra" pitchFamily="2" charset="-78"/>
              </a:rPr>
              <a:t>10</a:t>
            </a:r>
            <a:r>
              <a:rPr lang="fa-IR" sz="2000" dirty="0" smtClean="0">
                <a:solidFill>
                  <a:srgbClr val="02040A"/>
                </a:solidFill>
                <a:latin typeface="Times New Roman" pitchFamily="18" charset="0"/>
                <a:cs typeface="B Mitra" pitchFamily="2" charset="-78"/>
              </a:rPr>
              <a:t> و آدرس </a:t>
            </a:r>
            <a:r>
              <a:rPr lang="en-US" sz="1800" dirty="0" smtClean="0">
                <a:solidFill>
                  <a:srgbClr val="02040A"/>
                </a:solidFill>
                <a:latin typeface="Times New Roman" pitchFamily="18" charset="0"/>
                <a:cs typeface="B Mitra" pitchFamily="2" charset="-78"/>
              </a:rPr>
              <a:t>172.16.0.0</a:t>
            </a:r>
            <a:r>
              <a:rPr lang="fa-IR" sz="2000" dirty="0" smtClean="0">
                <a:solidFill>
                  <a:srgbClr val="02040A"/>
                </a:solidFill>
                <a:latin typeface="Times New Roman" pitchFamily="18" charset="0"/>
                <a:cs typeface="B Mitra" pitchFamily="2" charset="-78"/>
              </a:rPr>
              <a:t> به شبکه </a:t>
            </a:r>
            <a:r>
              <a:rPr lang="en-US" sz="1800" dirty="0" smtClean="0">
                <a:solidFill>
                  <a:srgbClr val="02040A"/>
                </a:solidFill>
                <a:latin typeface="Times New Roman" pitchFamily="18" charset="0"/>
                <a:cs typeface="B Mitra" pitchFamily="2" charset="-78"/>
              </a:rPr>
              <a:t>172.16</a:t>
            </a:r>
            <a:r>
              <a:rPr lang="fa-IR" sz="2000" dirty="0" smtClean="0">
                <a:solidFill>
                  <a:srgbClr val="02040A"/>
                </a:solidFill>
                <a:latin typeface="Times New Roman" pitchFamily="18" charset="0"/>
                <a:cs typeface="B Mitra" pitchFamily="2" charset="-78"/>
              </a:rPr>
              <a:t> اشاره دارد.</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آدرس‌های شبکه بزرگتر از 223 در بایت اول را نمی‌توان به شبکه خاصی اختصاص داد.‌</a:t>
            </a:r>
            <a:r>
              <a:rPr lang="en-US" sz="2000" dirty="0" smtClean="0">
                <a:solidFill>
                  <a:srgbClr val="02040A"/>
                </a:solidFill>
                <a:latin typeface="Times New Roman" pitchFamily="18" charset="0"/>
                <a:cs typeface="B Mitra" pitchFamily="2" charset="-78"/>
              </a:rPr>
              <a:t> </a:t>
            </a:r>
            <a:r>
              <a:rPr lang="fa-IR" sz="2000" dirty="0" smtClean="0">
                <a:solidFill>
                  <a:srgbClr val="02040A"/>
                </a:solidFill>
                <a:latin typeface="Times New Roman" pitchFamily="18" charset="0"/>
                <a:cs typeface="B Mitra" pitchFamily="2" charset="-78"/>
              </a:rPr>
              <a:t>این آدرس‌ها برای استفاده‌های خاص تخصیص یافته اند.</a:t>
            </a:r>
          </a:p>
          <a:p>
            <a:pPr lvl="1" algn="just" rtl="1" eaLnBrk="1" hangingPunct="1">
              <a:lnSpc>
                <a:spcPct val="130000"/>
              </a:lnSpc>
            </a:pPr>
            <a:r>
              <a:rPr lang="fa-IR" sz="2000" dirty="0" smtClean="0">
                <a:solidFill>
                  <a:srgbClr val="02040A"/>
                </a:solidFill>
                <a:latin typeface="Times New Roman" pitchFamily="18" charset="0"/>
                <a:cs typeface="B Mitra" pitchFamily="2" charset="-78"/>
              </a:rPr>
              <a:t>آدرس‌های </a:t>
            </a:r>
            <a:r>
              <a:rPr lang="en-US" sz="1800" dirty="0" smtClean="0">
                <a:solidFill>
                  <a:srgbClr val="02040A"/>
                </a:solidFill>
                <a:latin typeface="Times New Roman" pitchFamily="18" charset="0"/>
                <a:cs typeface="B Mitra" pitchFamily="2" charset="-78"/>
              </a:rPr>
              <a:t>0.0.0.0</a:t>
            </a:r>
            <a:r>
              <a:rPr lang="fa-IR" sz="2000" dirty="0" smtClean="0">
                <a:solidFill>
                  <a:srgbClr val="02040A"/>
                </a:solidFill>
                <a:latin typeface="Times New Roman" pitchFamily="18" charset="0"/>
                <a:cs typeface="B Mitra" pitchFamily="2" charset="-78"/>
              </a:rPr>
              <a:t> و </a:t>
            </a:r>
            <a:r>
              <a:rPr lang="en-US" sz="1800" dirty="0" smtClean="0">
                <a:solidFill>
                  <a:srgbClr val="02040A"/>
                </a:solidFill>
                <a:latin typeface="Times New Roman" pitchFamily="18" charset="0"/>
                <a:cs typeface="B Mitra" pitchFamily="2" charset="-78"/>
              </a:rPr>
              <a:t>127.0.0.0</a:t>
            </a:r>
            <a:r>
              <a:rPr lang="fa-IR" sz="2000" dirty="0" smtClean="0">
                <a:solidFill>
                  <a:srgbClr val="02040A"/>
                </a:solidFill>
                <a:latin typeface="Times New Roman" pitchFamily="18" charset="0"/>
                <a:cs typeface="B Mitra" pitchFamily="2" charset="-78"/>
              </a:rPr>
              <a:t> نیز دارای استفاده‌های خاص هستند. آدرس </a:t>
            </a:r>
            <a:r>
              <a:rPr lang="en-US" sz="1800" dirty="0" smtClean="0">
                <a:solidFill>
                  <a:srgbClr val="02040A"/>
                </a:solidFill>
                <a:latin typeface="Times New Roman" pitchFamily="18" charset="0"/>
                <a:cs typeface="B Mitra" pitchFamily="2" charset="-78"/>
              </a:rPr>
              <a:t>0.0.0.0</a:t>
            </a:r>
            <a:r>
              <a:rPr lang="fa-IR" sz="2000" dirty="0" smtClean="0">
                <a:solidFill>
                  <a:srgbClr val="02040A"/>
                </a:solidFill>
                <a:latin typeface="Times New Roman" pitchFamily="18" charset="0"/>
                <a:cs typeface="B Mitra" pitchFamily="2" charset="-78"/>
              </a:rPr>
              <a:t> برای مشخص کردن </a:t>
            </a:r>
            <a:r>
              <a:rPr lang="en-US" sz="1800" dirty="0" smtClean="0">
                <a:solidFill>
                  <a:srgbClr val="02040A"/>
                </a:solidFill>
                <a:latin typeface="Times New Roman" pitchFamily="18" charset="0"/>
                <a:cs typeface="B Mitra" pitchFamily="2" charset="-78"/>
              </a:rPr>
              <a:t>Default Rout</a:t>
            </a:r>
            <a:r>
              <a:rPr lang="fa-IR" sz="2000" dirty="0" smtClean="0">
                <a:solidFill>
                  <a:srgbClr val="02040A"/>
                </a:solidFill>
                <a:latin typeface="Times New Roman" pitchFamily="18" charset="0"/>
                <a:cs typeface="B Mitra" pitchFamily="2" charset="-78"/>
              </a:rPr>
              <a:t> و آدرس </a:t>
            </a:r>
            <a:r>
              <a:rPr lang="en-US" sz="1800" dirty="0" smtClean="0">
                <a:solidFill>
                  <a:srgbClr val="02040A"/>
                </a:solidFill>
                <a:latin typeface="Times New Roman" pitchFamily="18" charset="0"/>
                <a:cs typeface="B Mitra" pitchFamily="2" charset="-78"/>
              </a:rPr>
              <a:t>127.0.0.0</a:t>
            </a:r>
            <a:r>
              <a:rPr lang="fa-IR" sz="2000" dirty="0" smtClean="0">
                <a:solidFill>
                  <a:srgbClr val="02040A"/>
                </a:solidFill>
                <a:latin typeface="Times New Roman" pitchFamily="18" charset="0"/>
                <a:cs typeface="B Mitra" pitchFamily="2" charset="-78"/>
              </a:rPr>
              <a:t> برای آدرس </a:t>
            </a:r>
            <a:r>
              <a:rPr lang="en-US" sz="1800" dirty="0" smtClean="0">
                <a:solidFill>
                  <a:srgbClr val="02040A"/>
                </a:solidFill>
                <a:latin typeface="Times New Roman" pitchFamily="18" charset="0"/>
                <a:cs typeface="B Mitra" pitchFamily="2" charset="-78"/>
              </a:rPr>
              <a:t>Loopback</a:t>
            </a:r>
            <a:r>
              <a:rPr lang="fa-IR" sz="2000" dirty="0" smtClean="0">
                <a:solidFill>
                  <a:srgbClr val="02040A"/>
                </a:solidFill>
                <a:latin typeface="Times New Roman" pitchFamily="18" charset="0"/>
                <a:cs typeface="B Mitra" pitchFamily="2" charset="-78"/>
              </a:rPr>
              <a:t> استفاده می‌شود.</a:t>
            </a:r>
            <a:endParaRPr lang="en-US" sz="2000" dirty="0" smtClean="0">
              <a:solidFill>
                <a:srgbClr val="02040A"/>
              </a:solidFill>
              <a:latin typeface="Times New Roman" pitchFamily="18" charset="0"/>
              <a:cs typeface="B Mitra" pitchFamily="2" charset="-78"/>
            </a:endParaRPr>
          </a:p>
        </p:txBody>
      </p:sp>
      <p:sp>
        <p:nvSpPr>
          <p:cNvPr id="9222" name="Text Box 5"/>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smtClean="0"/>
              <a:t>Company  Logo</a:t>
            </a:r>
          </a:p>
        </p:txBody>
      </p:sp>
      <p:sp>
        <p:nvSpPr>
          <p:cNvPr id="10243" name="Slide Number Placeholder 4"/>
          <p:cNvSpPr>
            <a:spLocks noGrp="1"/>
          </p:cNvSpPr>
          <p:nvPr>
            <p:ph type="sldNum" sz="quarter" idx="11"/>
          </p:nvPr>
        </p:nvSpPr>
        <p:spPr>
          <a:noFill/>
        </p:spPr>
        <p:txBody>
          <a:bodyPr/>
          <a:lstStyle/>
          <a:p>
            <a:fld id="{6933D8CD-5608-4845-A7FF-939FA7FD331A}" type="slidenum">
              <a:rPr lang="en-US" smtClean="0"/>
              <a:pPr/>
              <a:t>9</a:t>
            </a:fld>
            <a:endParaRPr lang="en-US" smtClean="0"/>
          </a:p>
        </p:txBody>
      </p:sp>
      <p:sp>
        <p:nvSpPr>
          <p:cNvPr id="10244" name="Rectangle 2"/>
          <p:cNvSpPr>
            <a:spLocks noGrp="1" noChangeArrowheads="1"/>
          </p:cNvSpPr>
          <p:nvPr>
            <p:ph type="title"/>
          </p:nvPr>
        </p:nvSpPr>
        <p:spPr/>
        <p:txBody>
          <a:bodyPr/>
          <a:lstStyle/>
          <a:p>
            <a:pPr algn="r" rtl="1" eaLnBrk="1" hangingPunct="1"/>
            <a:r>
              <a:rPr lang="fa-IR" sz="3200" smtClean="0">
                <a:latin typeface="Times New Roman" pitchFamily="18" charset="0"/>
                <a:cs typeface="B Titr" pitchFamily="2" charset="-78"/>
              </a:rPr>
              <a:t>ساختار آدرس</a:t>
            </a:r>
            <a:endParaRPr lang="en-US" sz="3200" smtClean="0">
              <a:latin typeface="Times New Roman" pitchFamily="18" charset="0"/>
              <a:cs typeface="B Titr" pitchFamily="2" charset="-78"/>
            </a:endParaRPr>
          </a:p>
        </p:txBody>
      </p:sp>
      <p:sp>
        <p:nvSpPr>
          <p:cNvPr id="10245" name="Rectangle 3"/>
          <p:cNvSpPr>
            <a:spLocks noGrp="1" noChangeArrowheads="1"/>
          </p:cNvSpPr>
          <p:nvPr>
            <p:ph type="body" idx="1"/>
          </p:nvPr>
        </p:nvSpPr>
        <p:spPr/>
        <p:txBody>
          <a:bodyPr/>
          <a:lstStyle/>
          <a:p>
            <a:pPr algn="just" rtl="1" eaLnBrk="1" hangingPunct="1">
              <a:lnSpc>
                <a:spcPct val="130000"/>
              </a:lnSpc>
            </a:pPr>
            <a:r>
              <a:rPr lang="fa-IR" sz="2400" b="0" smtClean="0">
                <a:solidFill>
                  <a:srgbClr val="02040A"/>
                </a:solidFill>
                <a:latin typeface="Times New Roman" pitchFamily="18" charset="0"/>
                <a:cs typeface="B Mitra" pitchFamily="2" charset="-78"/>
              </a:rPr>
              <a:t>آدرس‌های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از دو بخش تشکیل شده اند: بخش شبکه و بخش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a:t>
            </a:r>
          </a:p>
          <a:p>
            <a:pPr algn="just" rtl="1" eaLnBrk="1" hangingPunct="1">
              <a:lnSpc>
                <a:spcPct val="130000"/>
              </a:lnSpc>
            </a:pPr>
            <a:r>
              <a:rPr lang="fa-IR" sz="2400" b="0" smtClean="0">
                <a:solidFill>
                  <a:srgbClr val="02040A"/>
                </a:solidFill>
                <a:latin typeface="Times New Roman" pitchFamily="18" charset="0"/>
                <a:cs typeface="B Mitra" pitchFamily="2" charset="-78"/>
              </a:rPr>
              <a:t>بخش شبکه: بیت‌هایی که برای نمایش آدرس شبکه در فرمت بسته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به کار می‌رود.</a:t>
            </a:r>
          </a:p>
          <a:p>
            <a:pPr algn="just" rtl="1" eaLnBrk="1" hangingPunct="1">
              <a:lnSpc>
                <a:spcPct val="130000"/>
              </a:lnSpc>
            </a:pPr>
            <a:r>
              <a:rPr lang="fa-IR" sz="2400" b="0" smtClean="0">
                <a:solidFill>
                  <a:srgbClr val="02040A"/>
                </a:solidFill>
                <a:latin typeface="Times New Roman" pitchFamily="18" charset="0"/>
                <a:cs typeface="B Mitra" pitchFamily="2" charset="-78"/>
              </a:rPr>
              <a:t>بخش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بیت‌هایی که برای نمایش آدرس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در فرمت بسته </a:t>
            </a:r>
            <a:r>
              <a:rPr lang="en-US" sz="2000" b="0" smtClean="0">
                <a:solidFill>
                  <a:srgbClr val="02040A"/>
                </a:solidFill>
                <a:latin typeface="Times New Roman" pitchFamily="18" charset="0"/>
                <a:cs typeface="B Mitra" pitchFamily="2" charset="-78"/>
              </a:rPr>
              <a:t>IP</a:t>
            </a:r>
            <a:r>
              <a:rPr lang="fa-IR" sz="2400" b="0" smtClean="0">
                <a:solidFill>
                  <a:srgbClr val="02040A"/>
                </a:solidFill>
                <a:latin typeface="Times New Roman" pitchFamily="18" charset="0"/>
                <a:cs typeface="B Mitra" pitchFamily="2" charset="-78"/>
              </a:rPr>
              <a:t> به کار می‌رود.</a:t>
            </a:r>
          </a:p>
          <a:p>
            <a:pPr algn="just" rtl="1" eaLnBrk="1" hangingPunct="1">
              <a:lnSpc>
                <a:spcPct val="130000"/>
              </a:lnSpc>
            </a:pPr>
            <a:r>
              <a:rPr lang="en-US" sz="2000" b="0" smtClean="0">
                <a:solidFill>
                  <a:srgbClr val="02040A"/>
                </a:solidFill>
                <a:latin typeface="Times New Roman" pitchFamily="18" charset="0"/>
                <a:cs typeface="B Mitra" pitchFamily="2" charset="-78"/>
              </a:rPr>
              <a:t>Address Mask</a:t>
            </a:r>
            <a:r>
              <a:rPr lang="fa-IR" sz="2400" b="0" smtClean="0">
                <a:solidFill>
                  <a:srgbClr val="02040A"/>
                </a:solidFill>
                <a:latin typeface="Times New Roman" pitchFamily="18" charset="0"/>
                <a:cs typeface="B Mitra" pitchFamily="2" charset="-78"/>
              </a:rPr>
              <a:t>: برای جدا سازی بخش آدرس از بخش </a:t>
            </a:r>
            <a:r>
              <a:rPr lang="en-US" sz="2000" b="0" smtClean="0">
                <a:solidFill>
                  <a:srgbClr val="02040A"/>
                </a:solidFill>
                <a:latin typeface="Times New Roman" pitchFamily="18" charset="0"/>
                <a:cs typeface="B Mitra" pitchFamily="2" charset="-78"/>
              </a:rPr>
              <a:t>Host</a:t>
            </a:r>
            <a:r>
              <a:rPr lang="fa-IR" sz="2400" b="0" smtClean="0">
                <a:solidFill>
                  <a:srgbClr val="02040A"/>
                </a:solidFill>
                <a:latin typeface="Times New Roman" pitchFamily="18" charset="0"/>
                <a:cs typeface="B Mitra" pitchFamily="2" charset="-78"/>
              </a:rPr>
              <a:t> استفاده می‌شود.</a:t>
            </a:r>
          </a:p>
          <a:p>
            <a:pPr algn="just" rtl="1" eaLnBrk="1" hangingPunct="1">
              <a:lnSpc>
                <a:spcPct val="130000"/>
              </a:lnSpc>
            </a:pPr>
            <a:r>
              <a:rPr lang="fa-IR" sz="2400" b="0" smtClean="0">
                <a:solidFill>
                  <a:srgbClr val="02040A"/>
                </a:solidFill>
                <a:latin typeface="Times New Roman" pitchFamily="18" charset="0"/>
                <a:cs typeface="B Mitra" pitchFamily="2" charset="-78"/>
              </a:rPr>
              <a:t>مثال:</a:t>
            </a:r>
          </a:p>
          <a:p>
            <a:pPr eaLnBrk="1" hangingPunct="1">
              <a:lnSpc>
                <a:spcPct val="130000"/>
              </a:lnSpc>
              <a:buFont typeface="Wingdings" pitchFamily="2" charset="2"/>
              <a:buNone/>
            </a:pPr>
            <a:r>
              <a:rPr lang="en-US" sz="2000" b="0" smtClean="0">
                <a:solidFill>
                  <a:srgbClr val="02040A"/>
                </a:solidFill>
                <a:latin typeface="Times New Roman" pitchFamily="18" charset="0"/>
                <a:cs typeface="B Mitra" pitchFamily="2" charset="-78"/>
              </a:rPr>
              <a:t>IP Address : 172.22.12.4</a:t>
            </a:r>
          </a:p>
          <a:p>
            <a:pPr eaLnBrk="1" hangingPunct="1">
              <a:lnSpc>
                <a:spcPct val="130000"/>
              </a:lnSpc>
              <a:buFont typeface="Wingdings" pitchFamily="2" charset="2"/>
              <a:buNone/>
            </a:pPr>
            <a:r>
              <a:rPr lang="en-US" sz="2000" b="0" smtClean="0">
                <a:solidFill>
                  <a:srgbClr val="02040A"/>
                </a:solidFill>
                <a:latin typeface="Times New Roman" pitchFamily="18" charset="0"/>
                <a:cs typeface="B Mitra" pitchFamily="2" charset="-78"/>
              </a:rPr>
              <a:t>Address Mask: 255.255.255.0(24 bit on 8 bit off)</a:t>
            </a:r>
          </a:p>
          <a:p>
            <a:pPr eaLnBrk="1" hangingPunct="1">
              <a:lnSpc>
                <a:spcPct val="130000"/>
              </a:lnSpc>
              <a:buFont typeface="Wingdings" pitchFamily="2" charset="2"/>
              <a:buNone/>
            </a:pPr>
            <a:r>
              <a:rPr lang="en-US" sz="2000" b="0" smtClean="0">
                <a:solidFill>
                  <a:srgbClr val="02040A"/>
                </a:solidFill>
                <a:latin typeface="Times New Roman" pitchFamily="18" charset="0"/>
                <a:cs typeface="B Mitra" pitchFamily="2" charset="-78"/>
              </a:rPr>
              <a:t>=&gt;24 Bit network address &amp; 8 Bit Host Address</a:t>
            </a:r>
          </a:p>
          <a:p>
            <a:pPr algn="r" rtl="1" eaLnBrk="1" hangingPunct="1">
              <a:lnSpc>
                <a:spcPct val="130000"/>
              </a:lnSpc>
            </a:pPr>
            <a:r>
              <a:rPr lang="fa-IR" sz="2400" b="0" smtClean="0">
                <a:solidFill>
                  <a:srgbClr val="02040A"/>
                </a:solidFill>
                <a:latin typeface="Times New Roman" pitchFamily="18" charset="0"/>
                <a:cs typeface="B Mitra" pitchFamily="2" charset="-78"/>
              </a:rPr>
              <a:t>نمایش دیگر:</a:t>
            </a:r>
          </a:p>
          <a:p>
            <a:pPr eaLnBrk="1" hangingPunct="1">
              <a:lnSpc>
                <a:spcPct val="130000"/>
              </a:lnSpc>
              <a:buFont typeface="Wingdings" pitchFamily="2" charset="2"/>
              <a:buNone/>
            </a:pPr>
            <a:r>
              <a:rPr lang="en-US" sz="2000" b="0" smtClean="0">
                <a:solidFill>
                  <a:srgbClr val="02040A"/>
                </a:solidFill>
                <a:latin typeface="Times New Roman" pitchFamily="18" charset="0"/>
                <a:cs typeface="B Mitra" pitchFamily="2" charset="-78"/>
              </a:rPr>
              <a:t>172.22.12.4/24</a:t>
            </a:r>
            <a:endParaRPr lang="en-US" sz="2000" smtClean="0">
              <a:solidFill>
                <a:srgbClr val="02040A"/>
              </a:solidFill>
              <a:latin typeface="Times New Roman" pitchFamily="18" charset="0"/>
              <a:cs typeface="B Mitra" pitchFamily="2" charset="-78"/>
            </a:endParaRPr>
          </a:p>
        </p:txBody>
      </p:sp>
      <p:sp>
        <p:nvSpPr>
          <p:cNvPr id="10246" name="Text Box 4"/>
          <p:cNvSpPr txBox="1">
            <a:spLocks noChangeArrowheads="1"/>
          </p:cNvSpPr>
          <p:nvPr/>
        </p:nvSpPr>
        <p:spPr bwMode="auto">
          <a:xfrm>
            <a:off x="0" y="6461125"/>
            <a:ext cx="9144000" cy="396875"/>
          </a:xfrm>
          <a:prstGeom prst="rect">
            <a:avLst/>
          </a:prstGeom>
          <a:solidFill>
            <a:schemeClr val="bg2"/>
          </a:solidFill>
          <a:ln w="9525">
            <a:noFill/>
            <a:miter lim="800000"/>
            <a:headEnd/>
            <a:tailEnd/>
          </a:ln>
        </p:spPr>
        <p:txBody>
          <a:bodyPr>
            <a:spAutoFit/>
          </a:bodyPr>
          <a:lstStyle/>
          <a:p>
            <a:pPr algn="ctr">
              <a:spcBef>
                <a:spcPct val="50000"/>
              </a:spcBef>
            </a:pPr>
            <a:r>
              <a:rPr lang="fa-IR" sz="2000" i="1" dirty="0" smtClean="0">
                <a:solidFill>
                  <a:schemeClr val="bg1"/>
                </a:solidFill>
                <a:cs typeface="Times New Roman" pitchFamily="18" charset="0"/>
              </a:rPr>
              <a:t>مکانیزم آدرس دهی در لایه شبکه</a:t>
            </a:r>
            <a:endParaRPr lang="en-US" sz="2000" i="1" dirty="0">
              <a:solidFill>
                <a:schemeClr val="bg1"/>
              </a:solidFill>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cdb2004c007l</Template>
  <TotalTime>2204</TotalTime>
  <Words>4267</Words>
  <Application>Microsoft Office PowerPoint</Application>
  <PresentationFormat>On-screen Show (4:3)</PresentationFormat>
  <Paragraphs>478</Paragraphs>
  <Slides>40</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Arial</vt:lpstr>
      <vt:lpstr>B Mitra</vt:lpstr>
      <vt:lpstr>B Nazanin</vt:lpstr>
      <vt:lpstr>B Titr</vt:lpstr>
      <vt:lpstr>Cambria Math</vt:lpstr>
      <vt:lpstr>Times New Roman</vt:lpstr>
      <vt:lpstr>Verdana</vt:lpstr>
      <vt:lpstr>Wingdings</vt:lpstr>
      <vt:lpstr>sample</vt:lpstr>
      <vt:lpstr>VISIO</vt:lpstr>
      <vt:lpstr>PowerPoint Presentation</vt:lpstr>
      <vt:lpstr>مقدمه</vt:lpstr>
      <vt:lpstr>ساختار سرآیند پروتکل IPv4</vt:lpstr>
      <vt:lpstr>آدرس دهی، مسیریابی و مالتی پلکسینگ</vt:lpstr>
      <vt:lpstr>آدرس‌های IP</vt:lpstr>
      <vt:lpstr>آدرس‌های IP</vt:lpstr>
      <vt:lpstr>آدرس‌های IP</vt:lpstr>
      <vt:lpstr>آدرس‌های IP</vt:lpstr>
      <vt:lpstr>ساختار آدرس</vt:lpstr>
      <vt:lpstr>آدرس‌های IP</vt:lpstr>
      <vt:lpstr>Subnetها</vt:lpstr>
      <vt:lpstr>Subnetها</vt:lpstr>
      <vt:lpstr>PowerPoint Presentation</vt:lpstr>
      <vt:lpstr>Mask طبیعی</vt:lpstr>
      <vt:lpstr>Mask طبیعی</vt:lpstr>
      <vt:lpstr>Mask طبیعی</vt:lpstr>
      <vt:lpstr>بلوک‌های CIDR و تجمیع مسیرها</vt:lpstr>
      <vt:lpstr>بلوک‌های CIDR و تجمیع مسیرها</vt:lpstr>
      <vt:lpstr>آدرس دهی شبکه‌های خصوصی</vt:lpstr>
      <vt:lpstr>آدرس دهی شبکه‌های خصوصی</vt:lpstr>
      <vt:lpstr>NAT</vt:lpstr>
      <vt:lpstr>DHCP</vt:lpstr>
      <vt:lpstr>DHCP</vt:lpstr>
      <vt:lpstr>نحوه عملکرد DHCP</vt:lpstr>
      <vt:lpstr>نحوه عملکرد DHCP</vt:lpstr>
      <vt:lpstr>PowerPoint Presentation</vt:lpstr>
      <vt:lpstr>IPv6</vt:lpstr>
      <vt:lpstr>IPv6</vt:lpstr>
      <vt:lpstr>IPv6</vt:lpstr>
      <vt:lpstr>IPv6</vt:lpstr>
      <vt:lpstr>IPv6</vt:lpstr>
      <vt:lpstr>IPv6</vt:lpstr>
      <vt:lpstr>IPv6</vt:lpstr>
      <vt:lpstr>IPv6</vt:lpstr>
      <vt:lpstr>IPv6</vt:lpstr>
      <vt:lpstr>IPv6</vt:lpstr>
      <vt:lpstr>IPv6</vt:lpstr>
      <vt:lpstr>IPv6</vt:lpstr>
      <vt:lpstr>پروتکل ARP</vt:lpstr>
      <vt:lpstr>پروتکل ARP</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pooya</dc:creator>
  <cp:lastModifiedBy>Pooya H</cp:lastModifiedBy>
  <cp:revision>316</cp:revision>
  <dcterms:created xsi:type="dcterms:W3CDTF">2009-10-26T07:26:20Z</dcterms:created>
  <dcterms:modified xsi:type="dcterms:W3CDTF">2020-05-19T10:37:52Z</dcterms:modified>
</cp:coreProperties>
</file>