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7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EB1C-C9DB-424E-9AB9-F0B605F52B9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17B8-9931-4EA2-B9B3-805241EC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72" y="93964"/>
            <a:ext cx="6781332" cy="67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36" y="527673"/>
            <a:ext cx="7145854" cy="565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6096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77" y="726412"/>
            <a:ext cx="6541427" cy="43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15" y="701578"/>
            <a:ext cx="5424839" cy="44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9" y="514671"/>
            <a:ext cx="10803060" cy="50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5</cp:revision>
  <dcterms:created xsi:type="dcterms:W3CDTF">2020-02-23T13:46:36Z</dcterms:created>
  <dcterms:modified xsi:type="dcterms:W3CDTF">2020-02-23T13:55:55Z</dcterms:modified>
</cp:coreProperties>
</file>