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68F8-53DE-46A7-87A5-290BC18654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75E8-6247-4F29-811A-D99EBEF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68F8-53DE-46A7-87A5-290BC18654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75E8-6247-4F29-811A-D99EBEF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1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68F8-53DE-46A7-87A5-290BC18654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75E8-6247-4F29-811A-D99EBEF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68F8-53DE-46A7-87A5-290BC18654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75E8-6247-4F29-811A-D99EBEF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68F8-53DE-46A7-87A5-290BC18654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75E8-6247-4F29-811A-D99EBEF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68F8-53DE-46A7-87A5-290BC18654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75E8-6247-4F29-811A-D99EBEF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4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68F8-53DE-46A7-87A5-290BC18654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75E8-6247-4F29-811A-D99EBEF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0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68F8-53DE-46A7-87A5-290BC18654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75E8-6247-4F29-811A-D99EBEF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9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68F8-53DE-46A7-87A5-290BC18654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75E8-6247-4F29-811A-D99EBEF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68F8-53DE-46A7-87A5-290BC18654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75E8-6247-4F29-811A-D99EBEF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6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68F8-53DE-46A7-87A5-290BC18654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75E8-6247-4F29-811A-D99EBEF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68F8-53DE-46A7-87A5-290BC186545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75E8-6247-4F29-811A-D99EBEF7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8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31" y="154781"/>
            <a:ext cx="9710738" cy="65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H</dc:creator>
  <cp:lastModifiedBy>Pooya H</cp:lastModifiedBy>
  <cp:revision>1</cp:revision>
  <dcterms:created xsi:type="dcterms:W3CDTF">2020-02-25T11:36:27Z</dcterms:created>
  <dcterms:modified xsi:type="dcterms:W3CDTF">2020-02-25T11:36:50Z</dcterms:modified>
</cp:coreProperties>
</file>