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27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5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9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EC6C-9275-4442-B3A2-7F1C50E793F8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A672-591B-4D5C-9862-EA9BF30F5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4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2210" y="544149"/>
            <a:ext cx="9834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C:\&gt;ping -n 10 www.google.com</a:t>
            </a:r>
          </a:p>
          <a:p>
            <a:endParaRPr lang="en-US" dirty="0" smtClean="0"/>
          </a:p>
          <a:p>
            <a:r>
              <a:rPr lang="en-US" dirty="0" smtClean="0"/>
              <a:t>Pinging www.google.com [172.217.21.68] with 32 bytes of data:</a:t>
            </a:r>
          </a:p>
          <a:p>
            <a:r>
              <a:rPr lang="en-US" dirty="0" smtClean="0"/>
              <a:t>Reply from 172.217.21.68: bytes=32 time=153ms TTL=46</a:t>
            </a:r>
          </a:p>
          <a:p>
            <a:r>
              <a:rPr lang="en-US" dirty="0" smtClean="0"/>
              <a:t>Reply from 172.217.21.68: bytes=32 time=155ms TTL=46</a:t>
            </a:r>
          </a:p>
          <a:p>
            <a:r>
              <a:rPr lang="en-US" dirty="0" smtClean="0"/>
              <a:t>Reply from 172.217.21.68: bytes=32 time=149ms TTL=46</a:t>
            </a:r>
          </a:p>
          <a:p>
            <a:r>
              <a:rPr lang="en-US" dirty="0" smtClean="0"/>
              <a:t>Reply from 172.217.21.68: bytes=32 time=142ms TTL=46</a:t>
            </a:r>
          </a:p>
          <a:p>
            <a:r>
              <a:rPr lang="en-US" dirty="0" smtClean="0"/>
              <a:t>Reply from 172.217.21.68: bytes=32 time=138ms TTL=46</a:t>
            </a:r>
          </a:p>
          <a:p>
            <a:r>
              <a:rPr lang="en-US" dirty="0" smtClean="0"/>
              <a:t>Reply from 172.217.21.68: bytes=32 time=161ms TTL=46</a:t>
            </a:r>
          </a:p>
          <a:p>
            <a:r>
              <a:rPr lang="en-US" dirty="0" smtClean="0"/>
              <a:t>Reply from 172.217.21.68: bytes=32 time=131ms TTL=46</a:t>
            </a:r>
          </a:p>
          <a:p>
            <a:r>
              <a:rPr lang="en-US" dirty="0" smtClean="0"/>
              <a:t>Reply from 172.217.21.68: bytes=32 time=146ms TTL=46</a:t>
            </a:r>
          </a:p>
          <a:p>
            <a:r>
              <a:rPr lang="en-US" dirty="0" smtClean="0"/>
              <a:t>Reply from 172.217.21.68: bytes=32 time=150ms TTL=46</a:t>
            </a:r>
          </a:p>
          <a:p>
            <a:r>
              <a:rPr lang="en-US" dirty="0" smtClean="0"/>
              <a:t>Reply from 172.217.21.68: bytes=32 time=144ms TTL=46</a:t>
            </a:r>
          </a:p>
          <a:p>
            <a:endParaRPr lang="en-US" dirty="0" smtClean="0"/>
          </a:p>
          <a:p>
            <a:r>
              <a:rPr lang="en-US" dirty="0" smtClean="0"/>
              <a:t>Ping statistics for 172.217.21.68:</a:t>
            </a:r>
          </a:p>
          <a:p>
            <a:r>
              <a:rPr lang="en-US" dirty="0" smtClean="0"/>
              <a:t>    Packets: Sent = 10, Received = 10, Lost = 0 (0% loss),</a:t>
            </a:r>
          </a:p>
          <a:p>
            <a:r>
              <a:rPr lang="en-US" dirty="0" smtClean="0"/>
              <a:t>Approximate round trip times in </a:t>
            </a:r>
            <a:r>
              <a:rPr lang="en-US" dirty="0" err="1" smtClean="0"/>
              <a:t>milli</a:t>
            </a:r>
            <a:r>
              <a:rPr lang="en-US" dirty="0" smtClean="0"/>
              <a:t>-seconds:</a:t>
            </a:r>
          </a:p>
          <a:p>
            <a:r>
              <a:rPr lang="en-US" dirty="0" smtClean="0"/>
              <a:t>    Minimum = 131ms, Maximum = 161ms, Average = 146ms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48" y="995099"/>
            <a:ext cx="7305951" cy="47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2210" y="544149"/>
            <a:ext cx="983400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C:\&gt;tracert www.google.com</a:t>
            </a:r>
          </a:p>
          <a:p>
            <a:r>
              <a:rPr lang="en-US" sz="1600" b="1" dirty="0" smtClean="0"/>
              <a:t>Tracing route to www.google.com [216.58.198.36]</a:t>
            </a:r>
          </a:p>
          <a:p>
            <a:r>
              <a:rPr lang="en-US" sz="1600" b="1" dirty="0" smtClean="0"/>
              <a:t>over a maximum of 30 hops:</a:t>
            </a:r>
          </a:p>
          <a:p>
            <a:r>
              <a:rPr lang="en-US" sz="1600" b="1" dirty="0" smtClean="0"/>
              <a:t>  1     1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&lt;1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&lt;1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TK2510_PLUS_14664E [192.168.1.1]</a:t>
            </a:r>
          </a:p>
          <a:p>
            <a:r>
              <a:rPr lang="en-US" sz="1600" b="1" dirty="0" smtClean="0"/>
              <a:t>  2     *        *        *     Request timed out.</a:t>
            </a:r>
          </a:p>
          <a:p>
            <a:r>
              <a:rPr lang="en-US" sz="1600" b="1" dirty="0" smtClean="0"/>
              <a:t>  3    35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22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33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10.222.107.129</a:t>
            </a:r>
          </a:p>
          <a:p>
            <a:r>
              <a:rPr lang="en-US" sz="1600" b="1" dirty="0" smtClean="0"/>
              <a:t>  4    35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40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10.222.99.86</a:t>
            </a:r>
          </a:p>
          <a:p>
            <a:r>
              <a:rPr lang="en-US" sz="1600" b="1" dirty="0" smtClean="0"/>
              <a:t>  5     *        *        *     Request timed out.</a:t>
            </a:r>
          </a:p>
          <a:p>
            <a:r>
              <a:rPr lang="en-US" sz="1600" b="1" dirty="0" smtClean="0"/>
              <a:t>  6    36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23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35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10.222.99.113</a:t>
            </a:r>
          </a:p>
          <a:p>
            <a:r>
              <a:rPr lang="en-US" sz="1600" b="1" dirty="0" smtClean="0"/>
              <a:t>  7     *        *        *     Request timed out.</a:t>
            </a:r>
          </a:p>
          <a:p>
            <a:r>
              <a:rPr lang="en-US" sz="1600" b="1" dirty="0" smtClean="0"/>
              <a:t>  8    38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41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37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10.221.57.142</a:t>
            </a:r>
          </a:p>
          <a:p>
            <a:r>
              <a:rPr lang="en-US" sz="1600" b="1" dirty="0" smtClean="0"/>
              <a:t>  9    28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10.221.59.1</a:t>
            </a:r>
          </a:p>
          <a:p>
            <a:r>
              <a:rPr lang="en-US" sz="1600" b="1" dirty="0" smtClean="0"/>
              <a:t> 10    45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37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36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10.221.59.6</a:t>
            </a:r>
          </a:p>
          <a:p>
            <a:r>
              <a:rPr lang="en-US" sz="1600" b="1" dirty="0" smtClean="0"/>
              <a:t> 11    28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34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42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10.221.58.2</a:t>
            </a:r>
          </a:p>
          <a:p>
            <a:r>
              <a:rPr lang="en-US" sz="1600" b="1" dirty="0" smtClean="0"/>
              <a:t> 12    26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35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39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10.21.252.150</a:t>
            </a:r>
          </a:p>
          <a:p>
            <a:r>
              <a:rPr lang="en-US" sz="1600" b="1" dirty="0" smtClean="0"/>
              <a:t> 13    30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35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 39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10.21.112.20</a:t>
            </a:r>
          </a:p>
          <a:p>
            <a:r>
              <a:rPr lang="en-US" sz="1600" b="1" dirty="0" smtClean="0"/>
              <a:t> 14   144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133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138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213.202.4.172</a:t>
            </a:r>
          </a:p>
          <a:p>
            <a:r>
              <a:rPr lang="en-US" sz="1600" b="1" dirty="0" smtClean="0"/>
              <a:t> 15   152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135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138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213.202.4.185</a:t>
            </a:r>
          </a:p>
          <a:p>
            <a:r>
              <a:rPr lang="en-US" sz="1600" b="1" dirty="0" smtClean="0"/>
              <a:t> 16   152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134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129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216.239.41.109</a:t>
            </a:r>
          </a:p>
          <a:p>
            <a:r>
              <a:rPr lang="en-US" sz="1600" b="1" dirty="0" smtClean="0"/>
              <a:t> 17   151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137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137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108.170.240.55</a:t>
            </a:r>
          </a:p>
          <a:p>
            <a:r>
              <a:rPr lang="en-US" sz="1600" b="1" dirty="0" smtClean="0"/>
              <a:t> 18   187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177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179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216.239.56.13</a:t>
            </a:r>
          </a:p>
          <a:p>
            <a:r>
              <a:rPr lang="en-US" sz="1600" b="1" dirty="0" smtClean="0"/>
              <a:t> 19   165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175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180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108.170.245.81</a:t>
            </a:r>
          </a:p>
          <a:p>
            <a:r>
              <a:rPr lang="en-US" sz="1600" b="1" dirty="0" smtClean="0"/>
              <a:t> 20   158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164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346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216.239.48.231</a:t>
            </a:r>
          </a:p>
          <a:p>
            <a:r>
              <a:rPr lang="en-US" sz="1600" b="1" dirty="0" smtClean="0"/>
              <a:t> 21   180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178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 159 </a:t>
            </a:r>
            <a:r>
              <a:rPr lang="en-US" sz="1600" b="1" dirty="0" err="1" smtClean="0"/>
              <a:t>ms</a:t>
            </a:r>
            <a:r>
              <a:rPr lang="en-US" sz="1600" b="1" dirty="0" smtClean="0"/>
              <a:t>  mil04s04-in-f4.1e100.net [216.58.198.36]</a:t>
            </a:r>
          </a:p>
          <a:p>
            <a:r>
              <a:rPr lang="en-US" sz="1600" b="1" dirty="0" smtClean="0"/>
              <a:t>Trace complete.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294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349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Pooya H</dc:creator>
  <cp:lastModifiedBy>Pooya H</cp:lastModifiedBy>
  <cp:revision>1</cp:revision>
  <dcterms:created xsi:type="dcterms:W3CDTF">2020-03-10T11:51:29Z</dcterms:created>
  <dcterms:modified xsi:type="dcterms:W3CDTF">2020-03-10T11:59:32Z</dcterms:modified>
</cp:coreProperties>
</file>