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89" d="100"/>
          <a:sy n="89" d="100"/>
        </p:scale>
        <p:origin x="171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DF56-7C27-46BD-8CBF-B3EC5E0964FA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322BC-933D-40D2-8562-B10477FE2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5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DF56-7C27-46BD-8CBF-B3EC5E0964FA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322BC-933D-40D2-8562-B10477FE2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7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DF56-7C27-46BD-8CBF-B3EC5E0964FA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322BC-933D-40D2-8562-B10477FE2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43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DF56-7C27-46BD-8CBF-B3EC5E0964FA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322BC-933D-40D2-8562-B10477FE2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75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DF56-7C27-46BD-8CBF-B3EC5E0964FA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322BC-933D-40D2-8562-B10477FE2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13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DF56-7C27-46BD-8CBF-B3EC5E0964FA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322BC-933D-40D2-8562-B10477FE2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00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DF56-7C27-46BD-8CBF-B3EC5E0964FA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322BC-933D-40D2-8562-B10477FE2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66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DF56-7C27-46BD-8CBF-B3EC5E0964FA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322BC-933D-40D2-8562-B10477FE2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55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DF56-7C27-46BD-8CBF-B3EC5E0964FA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322BC-933D-40D2-8562-B10477FE2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22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DF56-7C27-46BD-8CBF-B3EC5E0964FA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322BC-933D-40D2-8562-B10477FE2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296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DF56-7C27-46BD-8CBF-B3EC5E0964FA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322BC-933D-40D2-8562-B10477FE2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72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6DF56-7C27-46BD-8CBF-B3EC5E0964FA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322BC-933D-40D2-8562-B10477FE2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003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872"/>
            <a:ext cx="12191999" cy="678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471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Pooya H</dc:creator>
  <cp:lastModifiedBy>Pooya H</cp:lastModifiedBy>
  <cp:revision>1</cp:revision>
  <dcterms:created xsi:type="dcterms:W3CDTF">2020-04-28T06:44:36Z</dcterms:created>
  <dcterms:modified xsi:type="dcterms:W3CDTF">2020-04-28T06:49:17Z</dcterms:modified>
</cp:coreProperties>
</file>