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65" r:id="rId6"/>
    <p:sldId id="260" r:id="rId7"/>
    <p:sldId id="261" r:id="rId8"/>
    <p:sldId id="264" r:id="rId9"/>
    <p:sldId id="263" r:id="rId10"/>
    <p:sldId id="269" r:id="rId11"/>
    <p:sldId id="268" r:id="rId12"/>
    <p:sldId id="273" r:id="rId13"/>
    <p:sldId id="274" r:id="rId14"/>
    <p:sldId id="276" r:id="rId15"/>
    <p:sldId id="278" r:id="rId16"/>
    <p:sldId id="275" r:id="rId17"/>
    <p:sldId id="279" r:id="rId18"/>
    <p:sldId id="262" r:id="rId19"/>
    <p:sldId id="266" r:id="rId20"/>
    <p:sldId id="270" r:id="rId21"/>
    <p:sldId id="272" r:id="rId22"/>
    <p:sldId id="280"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1" autoAdjust="0"/>
    <p:restoredTop sz="94660"/>
  </p:normalViewPr>
  <p:slideViewPr>
    <p:cSldViewPr snapToGrid="0">
      <p:cViewPr varScale="1">
        <p:scale>
          <a:sx n="95" d="100"/>
          <a:sy n="95" d="100"/>
        </p:scale>
        <p:origin x="61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93F0-8E3B-46D7-8232-05CE2FBC51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81535B-B9F4-4010-964E-ABDB05D382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7640B7-8CE7-4CD1-815F-5B280CA9723D}"/>
              </a:ext>
            </a:extLst>
          </p:cNvPr>
          <p:cNvSpPr>
            <a:spLocks noGrp="1"/>
          </p:cNvSpPr>
          <p:nvPr>
            <p:ph type="dt" sz="half" idx="10"/>
          </p:nvPr>
        </p:nvSpPr>
        <p:spPr/>
        <p:txBody>
          <a:bodyPr/>
          <a:lstStyle/>
          <a:p>
            <a:fld id="{A6D852AD-A8E5-40E3-A30E-97AC968E5B32}" type="datetimeFigureOut">
              <a:rPr lang="en-US" smtClean="0"/>
              <a:t>10/10/2019</a:t>
            </a:fld>
            <a:endParaRPr lang="en-US"/>
          </a:p>
        </p:txBody>
      </p:sp>
      <p:sp>
        <p:nvSpPr>
          <p:cNvPr id="5" name="Footer Placeholder 4">
            <a:extLst>
              <a:ext uri="{FF2B5EF4-FFF2-40B4-BE49-F238E27FC236}">
                <a16:creationId xmlns:a16="http://schemas.microsoft.com/office/drawing/2014/main" id="{9F6D3DFB-1E7D-4E3F-8C33-667CC7FF0F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1FA51E-ED9F-4884-9F8E-4FE5607FD255}"/>
              </a:ext>
            </a:extLst>
          </p:cNvPr>
          <p:cNvSpPr>
            <a:spLocks noGrp="1"/>
          </p:cNvSpPr>
          <p:nvPr>
            <p:ph type="sldNum" sz="quarter" idx="12"/>
          </p:nvPr>
        </p:nvSpPr>
        <p:spPr/>
        <p:txBody>
          <a:bodyPr/>
          <a:lstStyle/>
          <a:p>
            <a:fld id="{AC3C7AFC-FFDA-43EE-B779-A3E5DCA90FC8}" type="slidenum">
              <a:rPr lang="en-US" smtClean="0"/>
              <a:t>‹#›</a:t>
            </a:fld>
            <a:endParaRPr lang="en-US"/>
          </a:p>
        </p:txBody>
      </p:sp>
    </p:spTree>
    <p:extLst>
      <p:ext uri="{BB962C8B-B14F-4D97-AF65-F5344CB8AC3E}">
        <p14:creationId xmlns:p14="http://schemas.microsoft.com/office/powerpoint/2010/main" val="3809198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A268-1ADD-48A7-A82E-0BE93225CC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F90EFC-E0A0-4A5F-9CD2-C545FF1B7F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9598F6-DC57-4C61-A17C-E0F4C85BBD71}"/>
              </a:ext>
            </a:extLst>
          </p:cNvPr>
          <p:cNvSpPr>
            <a:spLocks noGrp="1"/>
          </p:cNvSpPr>
          <p:nvPr>
            <p:ph type="dt" sz="half" idx="10"/>
          </p:nvPr>
        </p:nvSpPr>
        <p:spPr/>
        <p:txBody>
          <a:bodyPr/>
          <a:lstStyle/>
          <a:p>
            <a:fld id="{A6D852AD-A8E5-40E3-A30E-97AC968E5B32}" type="datetimeFigureOut">
              <a:rPr lang="en-US" smtClean="0"/>
              <a:t>10/10/2019</a:t>
            </a:fld>
            <a:endParaRPr lang="en-US"/>
          </a:p>
        </p:txBody>
      </p:sp>
      <p:sp>
        <p:nvSpPr>
          <p:cNvPr id="5" name="Footer Placeholder 4">
            <a:extLst>
              <a:ext uri="{FF2B5EF4-FFF2-40B4-BE49-F238E27FC236}">
                <a16:creationId xmlns:a16="http://schemas.microsoft.com/office/drawing/2014/main" id="{B35F6834-8684-455B-99C8-E99A963CE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EA4E8-A59E-43C4-955D-71496EADC86C}"/>
              </a:ext>
            </a:extLst>
          </p:cNvPr>
          <p:cNvSpPr>
            <a:spLocks noGrp="1"/>
          </p:cNvSpPr>
          <p:nvPr>
            <p:ph type="sldNum" sz="quarter" idx="12"/>
          </p:nvPr>
        </p:nvSpPr>
        <p:spPr/>
        <p:txBody>
          <a:bodyPr/>
          <a:lstStyle/>
          <a:p>
            <a:fld id="{AC3C7AFC-FFDA-43EE-B779-A3E5DCA90FC8}" type="slidenum">
              <a:rPr lang="en-US" smtClean="0"/>
              <a:t>‹#›</a:t>
            </a:fld>
            <a:endParaRPr lang="en-US"/>
          </a:p>
        </p:txBody>
      </p:sp>
    </p:spTree>
    <p:extLst>
      <p:ext uri="{BB962C8B-B14F-4D97-AF65-F5344CB8AC3E}">
        <p14:creationId xmlns:p14="http://schemas.microsoft.com/office/powerpoint/2010/main" val="325242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28ACED-68B9-4142-86D9-0CE1B7617D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D31E41-FA29-46FC-BEC1-3D407993A1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06333B-2520-418F-80C4-465A12FE32B4}"/>
              </a:ext>
            </a:extLst>
          </p:cNvPr>
          <p:cNvSpPr>
            <a:spLocks noGrp="1"/>
          </p:cNvSpPr>
          <p:nvPr>
            <p:ph type="dt" sz="half" idx="10"/>
          </p:nvPr>
        </p:nvSpPr>
        <p:spPr/>
        <p:txBody>
          <a:bodyPr/>
          <a:lstStyle/>
          <a:p>
            <a:fld id="{A6D852AD-A8E5-40E3-A30E-97AC968E5B32}" type="datetimeFigureOut">
              <a:rPr lang="en-US" smtClean="0"/>
              <a:t>10/10/2019</a:t>
            </a:fld>
            <a:endParaRPr lang="en-US"/>
          </a:p>
        </p:txBody>
      </p:sp>
      <p:sp>
        <p:nvSpPr>
          <p:cNvPr id="5" name="Footer Placeholder 4">
            <a:extLst>
              <a:ext uri="{FF2B5EF4-FFF2-40B4-BE49-F238E27FC236}">
                <a16:creationId xmlns:a16="http://schemas.microsoft.com/office/drawing/2014/main" id="{B56E25C4-E315-4CC9-AE14-99DB6AB850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4AA64-8D81-4C54-8251-CDD4D50C9C51}"/>
              </a:ext>
            </a:extLst>
          </p:cNvPr>
          <p:cNvSpPr>
            <a:spLocks noGrp="1"/>
          </p:cNvSpPr>
          <p:nvPr>
            <p:ph type="sldNum" sz="quarter" idx="12"/>
          </p:nvPr>
        </p:nvSpPr>
        <p:spPr/>
        <p:txBody>
          <a:bodyPr/>
          <a:lstStyle/>
          <a:p>
            <a:fld id="{AC3C7AFC-FFDA-43EE-B779-A3E5DCA90FC8}" type="slidenum">
              <a:rPr lang="en-US" smtClean="0"/>
              <a:t>‹#›</a:t>
            </a:fld>
            <a:endParaRPr lang="en-US"/>
          </a:p>
        </p:txBody>
      </p:sp>
    </p:spTree>
    <p:extLst>
      <p:ext uri="{BB962C8B-B14F-4D97-AF65-F5344CB8AC3E}">
        <p14:creationId xmlns:p14="http://schemas.microsoft.com/office/powerpoint/2010/main" val="3133035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70BC2-19A2-4748-B606-A93D14F09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3A39A6-DB5B-4B9B-8712-B963FDB816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BBBBB-5C75-49F4-8973-4595A0EE46CE}"/>
              </a:ext>
            </a:extLst>
          </p:cNvPr>
          <p:cNvSpPr>
            <a:spLocks noGrp="1"/>
          </p:cNvSpPr>
          <p:nvPr>
            <p:ph type="dt" sz="half" idx="10"/>
          </p:nvPr>
        </p:nvSpPr>
        <p:spPr/>
        <p:txBody>
          <a:bodyPr/>
          <a:lstStyle/>
          <a:p>
            <a:fld id="{A6D852AD-A8E5-40E3-A30E-97AC968E5B32}" type="datetimeFigureOut">
              <a:rPr lang="en-US" smtClean="0"/>
              <a:t>10/10/2019</a:t>
            </a:fld>
            <a:endParaRPr lang="en-US"/>
          </a:p>
        </p:txBody>
      </p:sp>
      <p:sp>
        <p:nvSpPr>
          <p:cNvPr id="5" name="Footer Placeholder 4">
            <a:extLst>
              <a:ext uri="{FF2B5EF4-FFF2-40B4-BE49-F238E27FC236}">
                <a16:creationId xmlns:a16="http://schemas.microsoft.com/office/drawing/2014/main" id="{4E5351FF-F206-4380-8F8E-12E06FC20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B177B-EFC1-4CE3-98C1-B0C89A0CD7C1}"/>
              </a:ext>
            </a:extLst>
          </p:cNvPr>
          <p:cNvSpPr>
            <a:spLocks noGrp="1"/>
          </p:cNvSpPr>
          <p:nvPr>
            <p:ph type="sldNum" sz="quarter" idx="12"/>
          </p:nvPr>
        </p:nvSpPr>
        <p:spPr/>
        <p:txBody>
          <a:bodyPr/>
          <a:lstStyle/>
          <a:p>
            <a:fld id="{AC3C7AFC-FFDA-43EE-B779-A3E5DCA90FC8}" type="slidenum">
              <a:rPr lang="en-US" smtClean="0"/>
              <a:t>‹#›</a:t>
            </a:fld>
            <a:endParaRPr lang="en-US"/>
          </a:p>
        </p:txBody>
      </p:sp>
    </p:spTree>
    <p:extLst>
      <p:ext uri="{BB962C8B-B14F-4D97-AF65-F5344CB8AC3E}">
        <p14:creationId xmlns:p14="http://schemas.microsoft.com/office/powerpoint/2010/main" val="48932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4B878-EDCA-46AD-B79D-C224FBD07B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75D563-EDC3-4216-985C-EFFBE75584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4AFA9A-16AA-41B7-A9E7-99456C5F4366}"/>
              </a:ext>
            </a:extLst>
          </p:cNvPr>
          <p:cNvSpPr>
            <a:spLocks noGrp="1"/>
          </p:cNvSpPr>
          <p:nvPr>
            <p:ph type="dt" sz="half" idx="10"/>
          </p:nvPr>
        </p:nvSpPr>
        <p:spPr/>
        <p:txBody>
          <a:bodyPr/>
          <a:lstStyle/>
          <a:p>
            <a:fld id="{A6D852AD-A8E5-40E3-A30E-97AC968E5B32}" type="datetimeFigureOut">
              <a:rPr lang="en-US" smtClean="0"/>
              <a:t>10/10/2019</a:t>
            </a:fld>
            <a:endParaRPr lang="en-US"/>
          </a:p>
        </p:txBody>
      </p:sp>
      <p:sp>
        <p:nvSpPr>
          <p:cNvPr id="5" name="Footer Placeholder 4">
            <a:extLst>
              <a:ext uri="{FF2B5EF4-FFF2-40B4-BE49-F238E27FC236}">
                <a16:creationId xmlns:a16="http://schemas.microsoft.com/office/drawing/2014/main" id="{11A1B181-E262-4FDE-B67A-CBF6C3856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E185E-189F-4455-B53E-56BF121DA7F8}"/>
              </a:ext>
            </a:extLst>
          </p:cNvPr>
          <p:cNvSpPr>
            <a:spLocks noGrp="1"/>
          </p:cNvSpPr>
          <p:nvPr>
            <p:ph type="sldNum" sz="quarter" idx="12"/>
          </p:nvPr>
        </p:nvSpPr>
        <p:spPr/>
        <p:txBody>
          <a:bodyPr/>
          <a:lstStyle/>
          <a:p>
            <a:fld id="{AC3C7AFC-FFDA-43EE-B779-A3E5DCA90FC8}" type="slidenum">
              <a:rPr lang="en-US" smtClean="0"/>
              <a:t>‹#›</a:t>
            </a:fld>
            <a:endParaRPr lang="en-US"/>
          </a:p>
        </p:txBody>
      </p:sp>
    </p:spTree>
    <p:extLst>
      <p:ext uri="{BB962C8B-B14F-4D97-AF65-F5344CB8AC3E}">
        <p14:creationId xmlns:p14="http://schemas.microsoft.com/office/powerpoint/2010/main" val="1614655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F6E1-C8BF-4410-B82A-F94770F764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2C0CBF-0B47-4E5E-B03A-1FA26517FD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0A6FFA-E467-4FCE-A251-ACD930BF42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737C7C-3822-40D4-AF2C-29E95006A2BB}"/>
              </a:ext>
            </a:extLst>
          </p:cNvPr>
          <p:cNvSpPr>
            <a:spLocks noGrp="1"/>
          </p:cNvSpPr>
          <p:nvPr>
            <p:ph type="dt" sz="half" idx="10"/>
          </p:nvPr>
        </p:nvSpPr>
        <p:spPr/>
        <p:txBody>
          <a:bodyPr/>
          <a:lstStyle/>
          <a:p>
            <a:fld id="{A6D852AD-A8E5-40E3-A30E-97AC968E5B32}" type="datetimeFigureOut">
              <a:rPr lang="en-US" smtClean="0"/>
              <a:t>10/10/2019</a:t>
            </a:fld>
            <a:endParaRPr lang="en-US"/>
          </a:p>
        </p:txBody>
      </p:sp>
      <p:sp>
        <p:nvSpPr>
          <p:cNvPr id="6" name="Footer Placeholder 5">
            <a:extLst>
              <a:ext uri="{FF2B5EF4-FFF2-40B4-BE49-F238E27FC236}">
                <a16:creationId xmlns:a16="http://schemas.microsoft.com/office/drawing/2014/main" id="{DDB16FA3-F8A1-4EFA-B434-449F20834C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DD962-0129-4F42-9A74-F3C660119AEB}"/>
              </a:ext>
            </a:extLst>
          </p:cNvPr>
          <p:cNvSpPr>
            <a:spLocks noGrp="1"/>
          </p:cNvSpPr>
          <p:nvPr>
            <p:ph type="sldNum" sz="quarter" idx="12"/>
          </p:nvPr>
        </p:nvSpPr>
        <p:spPr/>
        <p:txBody>
          <a:bodyPr/>
          <a:lstStyle/>
          <a:p>
            <a:fld id="{AC3C7AFC-FFDA-43EE-B779-A3E5DCA90FC8}" type="slidenum">
              <a:rPr lang="en-US" smtClean="0"/>
              <a:t>‹#›</a:t>
            </a:fld>
            <a:endParaRPr lang="en-US"/>
          </a:p>
        </p:txBody>
      </p:sp>
    </p:spTree>
    <p:extLst>
      <p:ext uri="{BB962C8B-B14F-4D97-AF65-F5344CB8AC3E}">
        <p14:creationId xmlns:p14="http://schemas.microsoft.com/office/powerpoint/2010/main" val="3904811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745E-9BD4-45BC-AF8A-ABB6A998D1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5C8DA3-9771-45C3-B7FA-5422FFE089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72307A-50AB-4070-9315-540DD1B2C7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FCE34C-5F2E-48A4-B895-83D5DC2189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AEF062-F564-4F6F-8C2A-355EB7CBA4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6AA3F7-DFD8-4584-B4E6-3E730128C860}"/>
              </a:ext>
            </a:extLst>
          </p:cNvPr>
          <p:cNvSpPr>
            <a:spLocks noGrp="1"/>
          </p:cNvSpPr>
          <p:nvPr>
            <p:ph type="dt" sz="half" idx="10"/>
          </p:nvPr>
        </p:nvSpPr>
        <p:spPr/>
        <p:txBody>
          <a:bodyPr/>
          <a:lstStyle/>
          <a:p>
            <a:fld id="{A6D852AD-A8E5-40E3-A30E-97AC968E5B32}" type="datetimeFigureOut">
              <a:rPr lang="en-US" smtClean="0"/>
              <a:t>10/10/2019</a:t>
            </a:fld>
            <a:endParaRPr lang="en-US"/>
          </a:p>
        </p:txBody>
      </p:sp>
      <p:sp>
        <p:nvSpPr>
          <p:cNvPr id="8" name="Footer Placeholder 7">
            <a:extLst>
              <a:ext uri="{FF2B5EF4-FFF2-40B4-BE49-F238E27FC236}">
                <a16:creationId xmlns:a16="http://schemas.microsoft.com/office/drawing/2014/main" id="{0C47F784-1B87-461E-B2A1-FB80BB628E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22EE93-B5D1-447B-95C9-B66C2A9B11BB}"/>
              </a:ext>
            </a:extLst>
          </p:cNvPr>
          <p:cNvSpPr>
            <a:spLocks noGrp="1"/>
          </p:cNvSpPr>
          <p:nvPr>
            <p:ph type="sldNum" sz="quarter" idx="12"/>
          </p:nvPr>
        </p:nvSpPr>
        <p:spPr/>
        <p:txBody>
          <a:bodyPr/>
          <a:lstStyle/>
          <a:p>
            <a:fld id="{AC3C7AFC-FFDA-43EE-B779-A3E5DCA90FC8}" type="slidenum">
              <a:rPr lang="en-US" smtClean="0"/>
              <a:t>‹#›</a:t>
            </a:fld>
            <a:endParaRPr lang="en-US"/>
          </a:p>
        </p:txBody>
      </p:sp>
    </p:spTree>
    <p:extLst>
      <p:ext uri="{BB962C8B-B14F-4D97-AF65-F5344CB8AC3E}">
        <p14:creationId xmlns:p14="http://schemas.microsoft.com/office/powerpoint/2010/main" val="4090619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14DC8-3740-4E8A-9919-31A9BA5F0A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CBF2D3-8BB9-457E-8EB1-7A1970ACB8AD}"/>
              </a:ext>
            </a:extLst>
          </p:cNvPr>
          <p:cNvSpPr>
            <a:spLocks noGrp="1"/>
          </p:cNvSpPr>
          <p:nvPr>
            <p:ph type="dt" sz="half" idx="10"/>
          </p:nvPr>
        </p:nvSpPr>
        <p:spPr/>
        <p:txBody>
          <a:bodyPr/>
          <a:lstStyle/>
          <a:p>
            <a:fld id="{A6D852AD-A8E5-40E3-A30E-97AC968E5B32}" type="datetimeFigureOut">
              <a:rPr lang="en-US" smtClean="0"/>
              <a:t>10/10/2019</a:t>
            </a:fld>
            <a:endParaRPr lang="en-US"/>
          </a:p>
        </p:txBody>
      </p:sp>
      <p:sp>
        <p:nvSpPr>
          <p:cNvPr id="4" name="Footer Placeholder 3">
            <a:extLst>
              <a:ext uri="{FF2B5EF4-FFF2-40B4-BE49-F238E27FC236}">
                <a16:creationId xmlns:a16="http://schemas.microsoft.com/office/drawing/2014/main" id="{C577F1B9-FD8F-4424-9F77-4C19F6CAC3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CFC92F-6534-4A9C-9705-4F80CE398DEF}"/>
              </a:ext>
            </a:extLst>
          </p:cNvPr>
          <p:cNvSpPr>
            <a:spLocks noGrp="1"/>
          </p:cNvSpPr>
          <p:nvPr>
            <p:ph type="sldNum" sz="quarter" idx="12"/>
          </p:nvPr>
        </p:nvSpPr>
        <p:spPr/>
        <p:txBody>
          <a:bodyPr/>
          <a:lstStyle/>
          <a:p>
            <a:fld id="{AC3C7AFC-FFDA-43EE-B779-A3E5DCA90FC8}" type="slidenum">
              <a:rPr lang="en-US" smtClean="0"/>
              <a:t>‹#›</a:t>
            </a:fld>
            <a:endParaRPr lang="en-US"/>
          </a:p>
        </p:txBody>
      </p:sp>
    </p:spTree>
    <p:extLst>
      <p:ext uri="{BB962C8B-B14F-4D97-AF65-F5344CB8AC3E}">
        <p14:creationId xmlns:p14="http://schemas.microsoft.com/office/powerpoint/2010/main" val="286858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3B7B24-A561-4C8C-AD48-B3E53F3A944E}"/>
              </a:ext>
            </a:extLst>
          </p:cNvPr>
          <p:cNvSpPr>
            <a:spLocks noGrp="1"/>
          </p:cNvSpPr>
          <p:nvPr>
            <p:ph type="dt" sz="half" idx="10"/>
          </p:nvPr>
        </p:nvSpPr>
        <p:spPr/>
        <p:txBody>
          <a:bodyPr/>
          <a:lstStyle/>
          <a:p>
            <a:fld id="{A6D852AD-A8E5-40E3-A30E-97AC968E5B32}" type="datetimeFigureOut">
              <a:rPr lang="en-US" smtClean="0"/>
              <a:t>10/10/2019</a:t>
            </a:fld>
            <a:endParaRPr lang="en-US"/>
          </a:p>
        </p:txBody>
      </p:sp>
      <p:sp>
        <p:nvSpPr>
          <p:cNvPr id="3" name="Footer Placeholder 2">
            <a:extLst>
              <a:ext uri="{FF2B5EF4-FFF2-40B4-BE49-F238E27FC236}">
                <a16:creationId xmlns:a16="http://schemas.microsoft.com/office/drawing/2014/main" id="{10562A25-51EA-4F37-9B89-CB31F2A8AF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D7941A-A4D5-4520-8D97-03EA48FE11C9}"/>
              </a:ext>
            </a:extLst>
          </p:cNvPr>
          <p:cNvSpPr>
            <a:spLocks noGrp="1"/>
          </p:cNvSpPr>
          <p:nvPr>
            <p:ph type="sldNum" sz="quarter" idx="12"/>
          </p:nvPr>
        </p:nvSpPr>
        <p:spPr/>
        <p:txBody>
          <a:bodyPr/>
          <a:lstStyle/>
          <a:p>
            <a:fld id="{AC3C7AFC-FFDA-43EE-B779-A3E5DCA90FC8}" type="slidenum">
              <a:rPr lang="en-US" smtClean="0"/>
              <a:t>‹#›</a:t>
            </a:fld>
            <a:endParaRPr lang="en-US"/>
          </a:p>
        </p:txBody>
      </p:sp>
    </p:spTree>
    <p:extLst>
      <p:ext uri="{BB962C8B-B14F-4D97-AF65-F5344CB8AC3E}">
        <p14:creationId xmlns:p14="http://schemas.microsoft.com/office/powerpoint/2010/main" val="3775691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ED75-27A2-4CA3-928A-8DD6EC038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34F519-CCAC-4116-9A86-FDD47396EC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04949F-6D1F-47AA-9E96-2A1AB22CD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2EB65-34A4-44F2-AA60-5A82F07B13F3}"/>
              </a:ext>
            </a:extLst>
          </p:cNvPr>
          <p:cNvSpPr>
            <a:spLocks noGrp="1"/>
          </p:cNvSpPr>
          <p:nvPr>
            <p:ph type="dt" sz="half" idx="10"/>
          </p:nvPr>
        </p:nvSpPr>
        <p:spPr/>
        <p:txBody>
          <a:bodyPr/>
          <a:lstStyle/>
          <a:p>
            <a:fld id="{A6D852AD-A8E5-40E3-A30E-97AC968E5B32}" type="datetimeFigureOut">
              <a:rPr lang="en-US" smtClean="0"/>
              <a:t>10/10/2019</a:t>
            </a:fld>
            <a:endParaRPr lang="en-US"/>
          </a:p>
        </p:txBody>
      </p:sp>
      <p:sp>
        <p:nvSpPr>
          <p:cNvPr id="6" name="Footer Placeholder 5">
            <a:extLst>
              <a:ext uri="{FF2B5EF4-FFF2-40B4-BE49-F238E27FC236}">
                <a16:creationId xmlns:a16="http://schemas.microsoft.com/office/drawing/2014/main" id="{EB5B2844-B40C-4A96-BECC-6390BC9F5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3F692-A3E4-4E15-B955-6231246C7621}"/>
              </a:ext>
            </a:extLst>
          </p:cNvPr>
          <p:cNvSpPr>
            <a:spLocks noGrp="1"/>
          </p:cNvSpPr>
          <p:nvPr>
            <p:ph type="sldNum" sz="quarter" idx="12"/>
          </p:nvPr>
        </p:nvSpPr>
        <p:spPr/>
        <p:txBody>
          <a:bodyPr/>
          <a:lstStyle/>
          <a:p>
            <a:fld id="{AC3C7AFC-FFDA-43EE-B779-A3E5DCA90FC8}" type="slidenum">
              <a:rPr lang="en-US" smtClean="0"/>
              <a:t>‹#›</a:t>
            </a:fld>
            <a:endParaRPr lang="en-US"/>
          </a:p>
        </p:txBody>
      </p:sp>
    </p:spTree>
    <p:extLst>
      <p:ext uri="{BB962C8B-B14F-4D97-AF65-F5344CB8AC3E}">
        <p14:creationId xmlns:p14="http://schemas.microsoft.com/office/powerpoint/2010/main" val="397408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5405-7077-4C1C-B204-15DEBBA3AC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B4D300-0105-411A-9661-E97C0D1B37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563A6E-1801-46B1-A04F-97D2E7DD5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57E46B-8783-4FBF-9F21-41A339EDA51C}"/>
              </a:ext>
            </a:extLst>
          </p:cNvPr>
          <p:cNvSpPr>
            <a:spLocks noGrp="1"/>
          </p:cNvSpPr>
          <p:nvPr>
            <p:ph type="dt" sz="half" idx="10"/>
          </p:nvPr>
        </p:nvSpPr>
        <p:spPr/>
        <p:txBody>
          <a:bodyPr/>
          <a:lstStyle/>
          <a:p>
            <a:fld id="{A6D852AD-A8E5-40E3-A30E-97AC968E5B32}" type="datetimeFigureOut">
              <a:rPr lang="en-US" smtClean="0"/>
              <a:t>10/10/2019</a:t>
            </a:fld>
            <a:endParaRPr lang="en-US"/>
          </a:p>
        </p:txBody>
      </p:sp>
      <p:sp>
        <p:nvSpPr>
          <p:cNvPr id="6" name="Footer Placeholder 5">
            <a:extLst>
              <a:ext uri="{FF2B5EF4-FFF2-40B4-BE49-F238E27FC236}">
                <a16:creationId xmlns:a16="http://schemas.microsoft.com/office/drawing/2014/main" id="{FD9AA7FE-E40B-48DF-BB9B-74A048119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2F276A-D369-4196-8DA7-1CEED3DA1387}"/>
              </a:ext>
            </a:extLst>
          </p:cNvPr>
          <p:cNvSpPr>
            <a:spLocks noGrp="1"/>
          </p:cNvSpPr>
          <p:nvPr>
            <p:ph type="sldNum" sz="quarter" idx="12"/>
          </p:nvPr>
        </p:nvSpPr>
        <p:spPr/>
        <p:txBody>
          <a:bodyPr/>
          <a:lstStyle/>
          <a:p>
            <a:fld id="{AC3C7AFC-FFDA-43EE-B779-A3E5DCA90FC8}" type="slidenum">
              <a:rPr lang="en-US" smtClean="0"/>
              <a:t>‹#›</a:t>
            </a:fld>
            <a:endParaRPr lang="en-US"/>
          </a:p>
        </p:txBody>
      </p:sp>
    </p:spTree>
    <p:extLst>
      <p:ext uri="{BB962C8B-B14F-4D97-AF65-F5344CB8AC3E}">
        <p14:creationId xmlns:p14="http://schemas.microsoft.com/office/powerpoint/2010/main" val="374713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D9A8BF-0BB5-4083-B78B-327F30505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2CA88F-D7DF-475D-9AFD-819B533E38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E9795-DC5E-4171-BC90-6587AF6A9D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D852AD-A8E5-40E3-A30E-97AC968E5B32}" type="datetimeFigureOut">
              <a:rPr lang="en-US" smtClean="0"/>
              <a:t>10/10/2019</a:t>
            </a:fld>
            <a:endParaRPr lang="en-US"/>
          </a:p>
        </p:txBody>
      </p:sp>
      <p:sp>
        <p:nvSpPr>
          <p:cNvPr id="5" name="Footer Placeholder 4">
            <a:extLst>
              <a:ext uri="{FF2B5EF4-FFF2-40B4-BE49-F238E27FC236}">
                <a16:creationId xmlns:a16="http://schemas.microsoft.com/office/drawing/2014/main" id="{F5597D2B-D013-48C5-91AD-2EDBB827C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9703BC-8D2F-4ED7-91AB-DE7BB96474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C7AFC-FFDA-43EE-B779-A3E5DCA90FC8}" type="slidenum">
              <a:rPr lang="en-US" smtClean="0"/>
              <a:t>‹#›</a:t>
            </a:fld>
            <a:endParaRPr lang="en-US"/>
          </a:p>
        </p:txBody>
      </p:sp>
    </p:spTree>
    <p:extLst>
      <p:ext uri="{BB962C8B-B14F-4D97-AF65-F5344CB8AC3E}">
        <p14:creationId xmlns:p14="http://schemas.microsoft.com/office/powerpoint/2010/main" val="1705213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30F485-11C2-4A75-B28B-439C9112EABE}"/>
              </a:ext>
            </a:extLst>
          </p:cNvPr>
          <p:cNvSpPr/>
          <p:nvPr/>
        </p:nvSpPr>
        <p:spPr>
          <a:xfrm>
            <a:off x="4149668" y="411489"/>
            <a:ext cx="389266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SW Interaction</a:t>
            </a:r>
          </a:p>
        </p:txBody>
      </p:sp>
    </p:spTree>
    <p:extLst>
      <p:ext uri="{BB962C8B-B14F-4D97-AF65-F5344CB8AC3E}">
        <p14:creationId xmlns:p14="http://schemas.microsoft.com/office/powerpoint/2010/main" val="991325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818F3D0-F337-496E-A729-E7E0B6E42CAF}"/>
              </a:ext>
            </a:extLst>
          </p:cNvPr>
          <p:cNvGrpSpPr/>
          <p:nvPr/>
        </p:nvGrpSpPr>
        <p:grpSpPr>
          <a:xfrm>
            <a:off x="3319244" y="1686186"/>
            <a:ext cx="5553512" cy="4825068"/>
            <a:chOff x="3319244" y="847288"/>
            <a:chExt cx="5553512" cy="4825068"/>
          </a:xfrm>
        </p:grpSpPr>
        <p:sp>
          <p:nvSpPr>
            <p:cNvPr id="5" name="Rectangle 4">
              <a:extLst>
                <a:ext uri="{FF2B5EF4-FFF2-40B4-BE49-F238E27FC236}">
                  <a16:creationId xmlns:a16="http://schemas.microsoft.com/office/drawing/2014/main" id="{A679F525-235F-4A41-A725-B123D997829B}"/>
                </a:ext>
              </a:extLst>
            </p:cNvPr>
            <p:cNvSpPr/>
            <p:nvPr/>
          </p:nvSpPr>
          <p:spPr>
            <a:xfrm>
              <a:off x="3319244" y="847288"/>
              <a:ext cx="5553512" cy="4825068"/>
            </a:xfrm>
            <a:prstGeom prst="rect">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mage result for line graph">
              <a:extLst>
                <a:ext uri="{FF2B5EF4-FFF2-40B4-BE49-F238E27FC236}">
                  <a16:creationId xmlns:a16="http://schemas.microsoft.com/office/drawing/2014/main" id="{F25EC57A-DAAA-4448-949C-6A2E1FA85C3B}"/>
                </a:ext>
              </a:extLst>
            </p:cNvPr>
            <p:cNvPicPr>
              <a:picLocks noChangeAspect="1" noChangeArrowheads="1"/>
            </p:cNvPicPr>
            <p:nvPr/>
          </p:nvPicPr>
          <p:blipFill rotWithShape="1">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5065" r="5105" b="23193"/>
            <a:stretch/>
          </p:blipFill>
          <p:spPr bwMode="auto">
            <a:xfrm>
              <a:off x="3319244" y="1354822"/>
              <a:ext cx="5500907" cy="431753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A1E42679-3E1F-4046-84D5-5D0579517F12}"/>
                </a:ext>
              </a:extLst>
            </p:cNvPr>
            <p:cNvCxnSpPr/>
            <p:nvPr/>
          </p:nvCxnSpPr>
          <p:spPr>
            <a:xfrm flipV="1">
              <a:off x="7860484"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A48967B-A6EA-4EC2-ADC2-6B9C7F1AC829}"/>
                </a:ext>
              </a:extLst>
            </p:cNvPr>
            <p:cNvCxnSpPr/>
            <p:nvPr/>
          </p:nvCxnSpPr>
          <p:spPr>
            <a:xfrm flipV="1">
              <a:off x="7861882"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5DC67F9-EE24-49BC-A9A8-18841E9027B6}"/>
                </a:ext>
              </a:extLst>
            </p:cNvPr>
            <p:cNvCxnSpPr/>
            <p:nvPr/>
          </p:nvCxnSpPr>
          <p:spPr>
            <a:xfrm flipV="1">
              <a:off x="6477699"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379351E-8BCD-46AE-9FA6-2C9A7681FF62}"/>
                </a:ext>
              </a:extLst>
            </p:cNvPr>
            <p:cNvCxnSpPr/>
            <p:nvPr/>
          </p:nvCxnSpPr>
          <p:spPr>
            <a:xfrm flipV="1">
              <a:off x="6479097"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19324A1-0570-4E3E-BBE8-B7FF3A2DDED6}"/>
                </a:ext>
              </a:extLst>
            </p:cNvPr>
            <p:cNvCxnSpPr/>
            <p:nvPr/>
          </p:nvCxnSpPr>
          <p:spPr>
            <a:xfrm flipV="1">
              <a:off x="5145247"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2CA3B0A-E44A-4D13-B7F8-1EB3D60BFA81}"/>
                </a:ext>
              </a:extLst>
            </p:cNvPr>
            <p:cNvCxnSpPr/>
            <p:nvPr/>
          </p:nvCxnSpPr>
          <p:spPr>
            <a:xfrm flipV="1">
              <a:off x="5146645"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A96294E3-F64F-455F-B1B0-55CBDA04923C}"/>
              </a:ext>
            </a:extLst>
          </p:cNvPr>
          <p:cNvSpPr/>
          <p:nvPr/>
        </p:nvSpPr>
        <p:spPr>
          <a:xfrm>
            <a:off x="153797" y="242347"/>
            <a:ext cx="11339119" cy="1754326"/>
          </a:xfrm>
          <a:prstGeom prst="rect">
            <a:avLst/>
          </a:prstGeom>
        </p:spPr>
        <p:txBody>
          <a:bodyPr wrap="square">
            <a:spAutoFit/>
          </a:bodyPr>
          <a:lstStyle/>
          <a:p>
            <a:r>
              <a:rPr lang="en-US" dirty="0"/>
              <a:t>Instead of putting the guide line on the local max/min in each window, we can put this line on the average of the data points in that window. </a:t>
            </a:r>
          </a:p>
          <a:p>
            <a:endParaRPr lang="en-US" dirty="0"/>
          </a:p>
          <a:p>
            <a:r>
              <a:rPr lang="en-US" dirty="0"/>
              <a:t>In this case the average moving of the graph decreases as the user don’t need to move the graph to the local max/min point.</a:t>
            </a:r>
          </a:p>
          <a:p>
            <a:endParaRPr lang="en-US" dirty="0"/>
          </a:p>
        </p:txBody>
      </p:sp>
      <p:cxnSp>
        <p:nvCxnSpPr>
          <p:cNvPr id="16" name="Straight Connector 15">
            <a:extLst>
              <a:ext uri="{FF2B5EF4-FFF2-40B4-BE49-F238E27FC236}">
                <a16:creationId xmlns:a16="http://schemas.microsoft.com/office/drawing/2014/main" id="{DC646785-9241-4D20-9056-2E12D08B5994}"/>
              </a:ext>
            </a:extLst>
          </p:cNvPr>
          <p:cNvCxnSpPr>
            <a:cxnSpLocks/>
          </p:cNvCxnSpPr>
          <p:nvPr/>
        </p:nvCxnSpPr>
        <p:spPr>
          <a:xfrm>
            <a:off x="5145247" y="3154378"/>
            <a:ext cx="1332452" cy="0"/>
          </a:xfrm>
          <a:prstGeom prst="line">
            <a:avLst/>
          </a:prstGeom>
          <a:ln w="5715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09B79D-D75A-493A-B295-29EE94C84288}"/>
              </a:ext>
            </a:extLst>
          </p:cNvPr>
          <p:cNvCxnSpPr>
            <a:cxnSpLocks/>
          </p:cNvCxnSpPr>
          <p:nvPr/>
        </p:nvCxnSpPr>
        <p:spPr>
          <a:xfrm>
            <a:off x="3473042" y="5513082"/>
            <a:ext cx="1672205" cy="0"/>
          </a:xfrm>
          <a:prstGeom prst="line">
            <a:avLst/>
          </a:prstGeom>
          <a:ln w="5715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A9480E3-792F-4105-857E-B07E84AB09E0}"/>
              </a:ext>
            </a:extLst>
          </p:cNvPr>
          <p:cNvCxnSpPr>
            <a:cxnSpLocks/>
          </p:cNvCxnSpPr>
          <p:nvPr/>
        </p:nvCxnSpPr>
        <p:spPr>
          <a:xfrm>
            <a:off x="6477699" y="5690649"/>
            <a:ext cx="1382785" cy="0"/>
          </a:xfrm>
          <a:prstGeom prst="line">
            <a:avLst/>
          </a:prstGeom>
          <a:ln w="5715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0B0AD7-7581-4DC4-9EBE-8B23FEC7AA7B}"/>
              </a:ext>
            </a:extLst>
          </p:cNvPr>
          <p:cNvCxnSpPr>
            <a:cxnSpLocks/>
          </p:cNvCxnSpPr>
          <p:nvPr/>
        </p:nvCxnSpPr>
        <p:spPr>
          <a:xfrm>
            <a:off x="7860484" y="4702146"/>
            <a:ext cx="1012272" cy="0"/>
          </a:xfrm>
          <a:prstGeom prst="line">
            <a:avLst/>
          </a:prstGeom>
          <a:ln w="5715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7960B7C-7979-4EE0-8F10-62FBB53680D2}"/>
              </a:ext>
            </a:extLst>
          </p:cNvPr>
          <p:cNvCxnSpPr>
            <a:cxnSpLocks/>
          </p:cNvCxnSpPr>
          <p:nvPr/>
        </p:nvCxnSpPr>
        <p:spPr>
          <a:xfrm>
            <a:off x="7860484" y="4393151"/>
            <a:ext cx="1012272"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F9D3E10-8C38-46E8-A330-84FE0837E6B1}"/>
              </a:ext>
            </a:extLst>
          </p:cNvPr>
          <p:cNvCxnSpPr>
            <a:cxnSpLocks/>
          </p:cNvCxnSpPr>
          <p:nvPr/>
        </p:nvCxnSpPr>
        <p:spPr>
          <a:xfrm>
            <a:off x="6477699" y="5887790"/>
            <a:ext cx="1382785"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4C289B6-5290-4325-9BCC-7CA05F3C4C9D}"/>
              </a:ext>
            </a:extLst>
          </p:cNvPr>
          <p:cNvCxnSpPr>
            <a:cxnSpLocks/>
          </p:cNvCxnSpPr>
          <p:nvPr/>
        </p:nvCxnSpPr>
        <p:spPr>
          <a:xfrm>
            <a:off x="5145247" y="2659427"/>
            <a:ext cx="1382785"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669C5A-B931-44CE-9AF4-112D5FB323C4}"/>
              </a:ext>
            </a:extLst>
          </p:cNvPr>
          <p:cNvCxnSpPr>
            <a:cxnSpLocks/>
          </p:cNvCxnSpPr>
          <p:nvPr/>
        </p:nvCxnSpPr>
        <p:spPr>
          <a:xfrm>
            <a:off x="3319244" y="6033199"/>
            <a:ext cx="1826003"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D8DBA13-AF76-45B3-B73A-3B161DE952A8}"/>
              </a:ext>
            </a:extLst>
          </p:cNvPr>
          <p:cNvCxnSpPr>
            <a:cxnSpLocks/>
          </p:cNvCxnSpPr>
          <p:nvPr/>
        </p:nvCxnSpPr>
        <p:spPr>
          <a:xfrm>
            <a:off x="1136707" y="4053398"/>
            <a:ext cx="1382785"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823433C-916F-43C7-B9A3-80A1227D958A}"/>
              </a:ext>
            </a:extLst>
          </p:cNvPr>
          <p:cNvSpPr txBox="1"/>
          <p:nvPr/>
        </p:nvSpPr>
        <p:spPr>
          <a:xfrm>
            <a:off x="1069764" y="3645604"/>
            <a:ext cx="1583254" cy="369332"/>
          </a:xfrm>
          <a:prstGeom prst="rect">
            <a:avLst/>
          </a:prstGeom>
          <a:noFill/>
        </p:spPr>
        <p:txBody>
          <a:bodyPr wrap="none" rtlCol="0">
            <a:spAutoFit/>
          </a:bodyPr>
          <a:lstStyle/>
          <a:p>
            <a:r>
              <a:rPr lang="en-US" dirty="0"/>
              <a:t>Local Max/Min</a:t>
            </a:r>
          </a:p>
        </p:txBody>
      </p:sp>
      <p:sp>
        <p:nvSpPr>
          <p:cNvPr id="32" name="TextBox 31">
            <a:extLst>
              <a:ext uri="{FF2B5EF4-FFF2-40B4-BE49-F238E27FC236}">
                <a16:creationId xmlns:a16="http://schemas.microsoft.com/office/drawing/2014/main" id="{AE1E2A4C-C201-4690-BCCC-2467E148DFCE}"/>
              </a:ext>
            </a:extLst>
          </p:cNvPr>
          <p:cNvSpPr txBox="1"/>
          <p:nvPr/>
        </p:nvSpPr>
        <p:spPr>
          <a:xfrm>
            <a:off x="890564" y="4980852"/>
            <a:ext cx="2091791" cy="369332"/>
          </a:xfrm>
          <a:prstGeom prst="rect">
            <a:avLst/>
          </a:prstGeom>
          <a:noFill/>
        </p:spPr>
        <p:txBody>
          <a:bodyPr wrap="none" rtlCol="0">
            <a:spAutoFit/>
          </a:bodyPr>
          <a:lstStyle/>
          <a:p>
            <a:r>
              <a:rPr lang="en-US" dirty="0"/>
              <a:t>Mean of Data Points</a:t>
            </a:r>
          </a:p>
        </p:txBody>
      </p:sp>
      <p:cxnSp>
        <p:nvCxnSpPr>
          <p:cNvPr id="33" name="Straight Connector 32">
            <a:extLst>
              <a:ext uri="{FF2B5EF4-FFF2-40B4-BE49-F238E27FC236}">
                <a16:creationId xmlns:a16="http://schemas.microsoft.com/office/drawing/2014/main" id="{6A93661C-3D85-44B3-A949-071DA4789FD4}"/>
              </a:ext>
            </a:extLst>
          </p:cNvPr>
          <p:cNvCxnSpPr>
            <a:cxnSpLocks/>
          </p:cNvCxnSpPr>
          <p:nvPr/>
        </p:nvCxnSpPr>
        <p:spPr>
          <a:xfrm>
            <a:off x="980813" y="5413812"/>
            <a:ext cx="1905000" cy="0"/>
          </a:xfrm>
          <a:prstGeom prst="line">
            <a:avLst/>
          </a:prstGeom>
          <a:ln w="57150">
            <a:solidFill>
              <a:srgbClr val="00B05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39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line graph">
            <a:extLst>
              <a:ext uri="{FF2B5EF4-FFF2-40B4-BE49-F238E27FC236}">
                <a16:creationId xmlns:a16="http://schemas.microsoft.com/office/drawing/2014/main" id="{92FA5EE8-0D44-4CCD-8A94-64C2C744C6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65" r="5105" b="23193"/>
          <a:stretch/>
        </p:blipFill>
        <p:spPr bwMode="auto">
          <a:xfrm>
            <a:off x="3050796" y="1116714"/>
            <a:ext cx="5500907" cy="43175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6F8C895-ED75-4886-8743-FEDB62E4672A}"/>
              </a:ext>
            </a:extLst>
          </p:cNvPr>
          <p:cNvSpPr/>
          <p:nvPr/>
        </p:nvSpPr>
        <p:spPr>
          <a:xfrm>
            <a:off x="3050796" y="931178"/>
            <a:ext cx="5553512" cy="450307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cxnSp>
        <p:nvCxnSpPr>
          <p:cNvPr id="3" name="Straight Connector 2">
            <a:extLst>
              <a:ext uri="{FF2B5EF4-FFF2-40B4-BE49-F238E27FC236}">
                <a16:creationId xmlns:a16="http://schemas.microsoft.com/office/drawing/2014/main" id="{7148C835-5BC5-4856-8D42-BDEFDE543B44}"/>
              </a:ext>
            </a:extLst>
          </p:cNvPr>
          <p:cNvCxnSpPr/>
          <p:nvPr/>
        </p:nvCxnSpPr>
        <p:spPr>
          <a:xfrm>
            <a:off x="3050796" y="2046913"/>
            <a:ext cx="55535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E160B3B-ADA6-4E7F-8630-8A11088F526D}"/>
              </a:ext>
            </a:extLst>
          </p:cNvPr>
          <p:cNvCxnSpPr/>
          <p:nvPr/>
        </p:nvCxnSpPr>
        <p:spPr>
          <a:xfrm>
            <a:off x="3050796" y="3329729"/>
            <a:ext cx="55535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82E547A-CF27-4DB4-B3BB-07C875770F99}"/>
              </a:ext>
            </a:extLst>
          </p:cNvPr>
          <p:cNvCxnSpPr/>
          <p:nvPr/>
        </p:nvCxnSpPr>
        <p:spPr>
          <a:xfrm>
            <a:off x="3050796" y="4464340"/>
            <a:ext cx="55535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9AB8658-3763-4E1C-B1D6-132FA5078B87}"/>
              </a:ext>
            </a:extLst>
          </p:cNvPr>
          <p:cNvSpPr txBox="1"/>
          <p:nvPr/>
        </p:nvSpPr>
        <p:spPr>
          <a:xfrm>
            <a:off x="148300" y="65522"/>
            <a:ext cx="5947700" cy="369332"/>
          </a:xfrm>
          <a:prstGeom prst="rect">
            <a:avLst/>
          </a:prstGeom>
          <a:noFill/>
        </p:spPr>
        <p:txBody>
          <a:bodyPr wrap="square" rtlCol="0">
            <a:spAutoFit/>
          </a:bodyPr>
          <a:lstStyle/>
          <a:p>
            <a:r>
              <a:rPr lang="en-US" dirty="0"/>
              <a:t>We can divide the graph on the y-axis too</a:t>
            </a:r>
          </a:p>
        </p:txBody>
      </p:sp>
      <p:cxnSp>
        <p:nvCxnSpPr>
          <p:cNvPr id="23" name="Straight Connector 22">
            <a:extLst>
              <a:ext uri="{FF2B5EF4-FFF2-40B4-BE49-F238E27FC236}">
                <a16:creationId xmlns:a16="http://schemas.microsoft.com/office/drawing/2014/main" id="{2B364F66-8906-4D53-95D8-453BED444424}"/>
              </a:ext>
            </a:extLst>
          </p:cNvPr>
          <p:cNvCxnSpPr>
            <a:cxnSpLocks/>
          </p:cNvCxnSpPr>
          <p:nvPr/>
        </p:nvCxnSpPr>
        <p:spPr>
          <a:xfrm>
            <a:off x="3050796" y="4138686"/>
            <a:ext cx="5553512"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159D24FF-E37B-4CB1-BC5F-06A6403AFE15}"/>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4419500" y="3429000"/>
            <a:ext cx="2164160" cy="2185331"/>
          </a:xfrm>
          <a:prstGeom prst="rect">
            <a:avLst/>
          </a:prstGeom>
        </p:spPr>
      </p:pic>
      <p:sp>
        <p:nvSpPr>
          <p:cNvPr id="27" name="Arrow: Up 26">
            <a:extLst>
              <a:ext uri="{FF2B5EF4-FFF2-40B4-BE49-F238E27FC236}">
                <a16:creationId xmlns:a16="http://schemas.microsoft.com/office/drawing/2014/main" id="{A862FF89-5960-4893-B9F1-853CC99B857B}"/>
              </a:ext>
            </a:extLst>
          </p:cNvPr>
          <p:cNvSpPr/>
          <p:nvPr/>
        </p:nvSpPr>
        <p:spPr>
          <a:xfrm rot="10800000">
            <a:off x="5296358" y="4754182"/>
            <a:ext cx="572558" cy="11559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B350FEB-7A89-4360-9C37-6423F4D0BECB}"/>
              </a:ext>
            </a:extLst>
          </p:cNvPr>
          <p:cNvSpPr/>
          <p:nvPr/>
        </p:nvSpPr>
        <p:spPr>
          <a:xfrm>
            <a:off x="7481949" y="3376848"/>
            <a:ext cx="224070" cy="2240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5376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8CB16-C2D0-4C70-817B-5C5A2EF06466}"/>
              </a:ext>
            </a:extLst>
          </p:cNvPr>
          <p:cNvSpPr>
            <a:spLocks noGrp="1"/>
          </p:cNvSpPr>
          <p:nvPr>
            <p:ph type="title"/>
          </p:nvPr>
        </p:nvSpPr>
        <p:spPr/>
        <p:txBody>
          <a:bodyPr/>
          <a:lstStyle/>
          <a:p>
            <a:r>
              <a:rPr lang="en-US" dirty="0"/>
              <a:t>Use case of the windows : Data Comparison </a:t>
            </a:r>
          </a:p>
        </p:txBody>
      </p:sp>
      <p:sp>
        <p:nvSpPr>
          <p:cNvPr id="13" name="TextBox 12">
            <a:extLst>
              <a:ext uri="{FF2B5EF4-FFF2-40B4-BE49-F238E27FC236}">
                <a16:creationId xmlns:a16="http://schemas.microsoft.com/office/drawing/2014/main" id="{F76643F5-D72D-4E09-8A54-F26F46F1ACFD}"/>
              </a:ext>
            </a:extLst>
          </p:cNvPr>
          <p:cNvSpPr txBox="1"/>
          <p:nvPr/>
        </p:nvSpPr>
        <p:spPr>
          <a:xfrm>
            <a:off x="320227" y="1388939"/>
            <a:ext cx="10308624" cy="646331"/>
          </a:xfrm>
          <a:prstGeom prst="rect">
            <a:avLst/>
          </a:prstGeom>
          <a:noFill/>
        </p:spPr>
        <p:txBody>
          <a:bodyPr wrap="square" rtlCol="0">
            <a:spAutoFit/>
          </a:bodyPr>
          <a:lstStyle/>
          <a:p>
            <a:r>
              <a:rPr lang="en-US" dirty="0"/>
              <a:t>It can be beneficial to compare the y-values of two or even more data points (which one is higher and </a:t>
            </a:r>
            <a:r>
              <a:rPr lang="en-US" b="1" dirty="0"/>
              <a:t>how much</a:t>
            </a:r>
            <a:r>
              <a:rPr lang="en-US" dirty="0"/>
              <a:t>)</a:t>
            </a:r>
          </a:p>
        </p:txBody>
      </p:sp>
      <p:grpSp>
        <p:nvGrpSpPr>
          <p:cNvPr id="16" name="Group 15">
            <a:extLst>
              <a:ext uri="{FF2B5EF4-FFF2-40B4-BE49-F238E27FC236}">
                <a16:creationId xmlns:a16="http://schemas.microsoft.com/office/drawing/2014/main" id="{43F77640-6B9F-4691-A683-2ABD46BC0650}"/>
              </a:ext>
            </a:extLst>
          </p:cNvPr>
          <p:cNvGrpSpPr/>
          <p:nvPr/>
        </p:nvGrpSpPr>
        <p:grpSpPr>
          <a:xfrm>
            <a:off x="3766657" y="1800908"/>
            <a:ext cx="4658686" cy="4047615"/>
            <a:chOff x="3319244" y="2128362"/>
            <a:chExt cx="5044580" cy="4382892"/>
          </a:xfrm>
        </p:grpSpPr>
        <p:grpSp>
          <p:nvGrpSpPr>
            <p:cNvPr id="4" name="Group 3">
              <a:extLst>
                <a:ext uri="{FF2B5EF4-FFF2-40B4-BE49-F238E27FC236}">
                  <a16:creationId xmlns:a16="http://schemas.microsoft.com/office/drawing/2014/main" id="{1B76647D-BC7F-4654-9CCB-6EF9CD7FFC9D}"/>
                </a:ext>
              </a:extLst>
            </p:cNvPr>
            <p:cNvGrpSpPr/>
            <p:nvPr/>
          </p:nvGrpSpPr>
          <p:grpSpPr>
            <a:xfrm>
              <a:off x="3319244" y="2128362"/>
              <a:ext cx="5044580" cy="4382892"/>
              <a:chOff x="3319244" y="847288"/>
              <a:chExt cx="5553512" cy="4825068"/>
            </a:xfrm>
          </p:grpSpPr>
          <p:sp>
            <p:nvSpPr>
              <p:cNvPr id="5" name="Rectangle 4">
                <a:extLst>
                  <a:ext uri="{FF2B5EF4-FFF2-40B4-BE49-F238E27FC236}">
                    <a16:creationId xmlns:a16="http://schemas.microsoft.com/office/drawing/2014/main" id="{5A3D078E-3570-49E9-B29A-C3A4C1CDFA6B}"/>
                  </a:ext>
                </a:extLst>
              </p:cNvPr>
              <p:cNvSpPr/>
              <p:nvPr/>
            </p:nvSpPr>
            <p:spPr>
              <a:xfrm>
                <a:off x="3319244" y="847288"/>
                <a:ext cx="5553512" cy="4825068"/>
              </a:xfrm>
              <a:prstGeom prst="rect">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mage result for line graph">
                <a:extLst>
                  <a:ext uri="{FF2B5EF4-FFF2-40B4-BE49-F238E27FC236}">
                    <a16:creationId xmlns:a16="http://schemas.microsoft.com/office/drawing/2014/main" id="{F2247A00-3277-4EE9-87FB-933927629CB5}"/>
                  </a:ext>
                </a:extLst>
              </p:cNvPr>
              <p:cNvPicPr>
                <a:picLocks noChangeAspect="1" noChangeArrowheads="1"/>
              </p:cNvPicPr>
              <p:nvPr/>
            </p:nvPicPr>
            <p:blipFill rotWithShape="1">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5065" r="5105" b="23193"/>
              <a:stretch/>
            </p:blipFill>
            <p:spPr bwMode="auto">
              <a:xfrm>
                <a:off x="3319244" y="1354822"/>
                <a:ext cx="5500907" cy="431753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5C5294D8-BCDC-49E9-B707-A9E54550C2C3}"/>
                  </a:ext>
                </a:extLst>
              </p:cNvPr>
              <p:cNvCxnSpPr/>
              <p:nvPr/>
            </p:nvCxnSpPr>
            <p:spPr>
              <a:xfrm flipV="1">
                <a:off x="7860484"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70AA5D5-4A23-4AD3-A823-12C24289F57D}"/>
                  </a:ext>
                </a:extLst>
              </p:cNvPr>
              <p:cNvCxnSpPr/>
              <p:nvPr/>
            </p:nvCxnSpPr>
            <p:spPr>
              <a:xfrm flipV="1">
                <a:off x="7861882"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3C61B5-3FAA-4DA6-9D86-6E63BAC24EB0}"/>
                  </a:ext>
                </a:extLst>
              </p:cNvPr>
              <p:cNvCxnSpPr/>
              <p:nvPr/>
            </p:nvCxnSpPr>
            <p:spPr>
              <a:xfrm flipV="1">
                <a:off x="6477699"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A7F096B-9709-41FB-8A79-8426F253C4C6}"/>
                  </a:ext>
                </a:extLst>
              </p:cNvPr>
              <p:cNvCxnSpPr/>
              <p:nvPr/>
            </p:nvCxnSpPr>
            <p:spPr>
              <a:xfrm flipV="1">
                <a:off x="6479097"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FB1502B-E7EC-4C3A-A648-EE7F99B7C948}"/>
                  </a:ext>
                </a:extLst>
              </p:cNvPr>
              <p:cNvCxnSpPr/>
              <p:nvPr/>
            </p:nvCxnSpPr>
            <p:spPr>
              <a:xfrm flipV="1">
                <a:off x="5145247"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1BEAC5-85B9-4613-801C-578068348646}"/>
                  </a:ext>
                </a:extLst>
              </p:cNvPr>
              <p:cNvCxnSpPr/>
              <p:nvPr/>
            </p:nvCxnSpPr>
            <p:spPr>
              <a:xfrm flipV="1">
                <a:off x="5146645"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4" name="Oval 13">
              <a:extLst>
                <a:ext uri="{FF2B5EF4-FFF2-40B4-BE49-F238E27FC236}">
                  <a16:creationId xmlns:a16="http://schemas.microsoft.com/office/drawing/2014/main" id="{4E9FAFB4-BD16-4925-8EAF-4875CB69F51F}"/>
                </a:ext>
              </a:extLst>
            </p:cNvPr>
            <p:cNvSpPr/>
            <p:nvPr/>
          </p:nvSpPr>
          <p:spPr>
            <a:xfrm>
              <a:off x="3611080" y="5953914"/>
              <a:ext cx="224070" cy="2240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DF3B4B8-687F-4AF8-8BD9-4F727AA73478}"/>
                </a:ext>
              </a:extLst>
            </p:cNvPr>
            <p:cNvSpPr/>
            <p:nvPr/>
          </p:nvSpPr>
          <p:spPr>
            <a:xfrm>
              <a:off x="6916725" y="5803774"/>
              <a:ext cx="224070" cy="22407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33512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8CB16-C2D0-4C70-817B-5C5A2EF06466}"/>
              </a:ext>
            </a:extLst>
          </p:cNvPr>
          <p:cNvSpPr>
            <a:spLocks noGrp="1"/>
          </p:cNvSpPr>
          <p:nvPr>
            <p:ph type="title"/>
          </p:nvPr>
        </p:nvSpPr>
        <p:spPr/>
        <p:txBody>
          <a:bodyPr/>
          <a:lstStyle/>
          <a:p>
            <a:r>
              <a:rPr lang="en-US" dirty="0"/>
              <a:t>Use case of the windows : Data Comparison </a:t>
            </a:r>
          </a:p>
        </p:txBody>
      </p:sp>
      <p:sp>
        <p:nvSpPr>
          <p:cNvPr id="13" name="TextBox 12">
            <a:extLst>
              <a:ext uri="{FF2B5EF4-FFF2-40B4-BE49-F238E27FC236}">
                <a16:creationId xmlns:a16="http://schemas.microsoft.com/office/drawing/2014/main" id="{F76643F5-D72D-4E09-8A54-F26F46F1ACFD}"/>
              </a:ext>
            </a:extLst>
          </p:cNvPr>
          <p:cNvSpPr txBox="1"/>
          <p:nvPr/>
        </p:nvSpPr>
        <p:spPr>
          <a:xfrm>
            <a:off x="320227" y="1388939"/>
            <a:ext cx="10308624" cy="369332"/>
          </a:xfrm>
          <a:prstGeom prst="rect">
            <a:avLst/>
          </a:prstGeom>
          <a:noFill/>
        </p:spPr>
        <p:txBody>
          <a:bodyPr wrap="square" rtlCol="0">
            <a:spAutoFit/>
          </a:bodyPr>
          <a:lstStyle/>
          <a:p>
            <a:r>
              <a:rPr lang="en-US" dirty="0"/>
              <a:t>Method 1</a:t>
            </a:r>
          </a:p>
        </p:txBody>
      </p:sp>
      <p:grpSp>
        <p:nvGrpSpPr>
          <p:cNvPr id="16" name="Group 15">
            <a:extLst>
              <a:ext uri="{FF2B5EF4-FFF2-40B4-BE49-F238E27FC236}">
                <a16:creationId xmlns:a16="http://schemas.microsoft.com/office/drawing/2014/main" id="{43F77640-6B9F-4691-A683-2ABD46BC0650}"/>
              </a:ext>
            </a:extLst>
          </p:cNvPr>
          <p:cNvGrpSpPr/>
          <p:nvPr/>
        </p:nvGrpSpPr>
        <p:grpSpPr>
          <a:xfrm>
            <a:off x="3766657" y="1800908"/>
            <a:ext cx="4658686" cy="4047615"/>
            <a:chOff x="3319244" y="2128362"/>
            <a:chExt cx="5044580" cy="4382892"/>
          </a:xfrm>
        </p:grpSpPr>
        <p:grpSp>
          <p:nvGrpSpPr>
            <p:cNvPr id="4" name="Group 3">
              <a:extLst>
                <a:ext uri="{FF2B5EF4-FFF2-40B4-BE49-F238E27FC236}">
                  <a16:creationId xmlns:a16="http://schemas.microsoft.com/office/drawing/2014/main" id="{1B76647D-BC7F-4654-9CCB-6EF9CD7FFC9D}"/>
                </a:ext>
              </a:extLst>
            </p:cNvPr>
            <p:cNvGrpSpPr/>
            <p:nvPr/>
          </p:nvGrpSpPr>
          <p:grpSpPr>
            <a:xfrm>
              <a:off x="3319244" y="2128362"/>
              <a:ext cx="5044580" cy="4382892"/>
              <a:chOff x="3319244" y="847288"/>
              <a:chExt cx="5553512" cy="4825068"/>
            </a:xfrm>
          </p:grpSpPr>
          <p:sp>
            <p:nvSpPr>
              <p:cNvPr id="5" name="Rectangle 4">
                <a:extLst>
                  <a:ext uri="{FF2B5EF4-FFF2-40B4-BE49-F238E27FC236}">
                    <a16:creationId xmlns:a16="http://schemas.microsoft.com/office/drawing/2014/main" id="{5A3D078E-3570-49E9-B29A-C3A4C1CDFA6B}"/>
                  </a:ext>
                </a:extLst>
              </p:cNvPr>
              <p:cNvSpPr/>
              <p:nvPr/>
            </p:nvSpPr>
            <p:spPr>
              <a:xfrm>
                <a:off x="3319244" y="847288"/>
                <a:ext cx="5553512" cy="4825068"/>
              </a:xfrm>
              <a:prstGeom prst="rect">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mage result for line graph">
                <a:extLst>
                  <a:ext uri="{FF2B5EF4-FFF2-40B4-BE49-F238E27FC236}">
                    <a16:creationId xmlns:a16="http://schemas.microsoft.com/office/drawing/2014/main" id="{F2247A00-3277-4EE9-87FB-933927629CB5}"/>
                  </a:ext>
                </a:extLst>
              </p:cNvPr>
              <p:cNvPicPr>
                <a:picLocks noChangeAspect="1" noChangeArrowheads="1"/>
              </p:cNvPicPr>
              <p:nvPr/>
            </p:nvPicPr>
            <p:blipFill rotWithShape="1">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5065" r="5105" b="23193"/>
              <a:stretch/>
            </p:blipFill>
            <p:spPr bwMode="auto">
              <a:xfrm>
                <a:off x="3319244" y="1354822"/>
                <a:ext cx="5500907" cy="431753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5C5294D8-BCDC-49E9-B707-A9E54550C2C3}"/>
                  </a:ext>
                </a:extLst>
              </p:cNvPr>
              <p:cNvCxnSpPr/>
              <p:nvPr/>
            </p:nvCxnSpPr>
            <p:spPr>
              <a:xfrm flipV="1">
                <a:off x="7860484"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70AA5D5-4A23-4AD3-A823-12C24289F57D}"/>
                  </a:ext>
                </a:extLst>
              </p:cNvPr>
              <p:cNvCxnSpPr/>
              <p:nvPr/>
            </p:nvCxnSpPr>
            <p:spPr>
              <a:xfrm flipV="1">
                <a:off x="7861882"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3C61B5-3FAA-4DA6-9D86-6E63BAC24EB0}"/>
                  </a:ext>
                </a:extLst>
              </p:cNvPr>
              <p:cNvCxnSpPr/>
              <p:nvPr/>
            </p:nvCxnSpPr>
            <p:spPr>
              <a:xfrm flipV="1">
                <a:off x="6477699"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A7F096B-9709-41FB-8A79-8426F253C4C6}"/>
                  </a:ext>
                </a:extLst>
              </p:cNvPr>
              <p:cNvCxnSpPr/>
              <p:nvPr/>
            </p:nvCxnSpPr>
            <p:spPr>
              <a:xfrm flipV="1">
                <a:off x="6479097"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FB1502B-E7EC-4C3A-A648-EE7F99B7C948}"/>
                  </a:ext>
                </a:extLst>
              </p:cNvPr>
              <p:cNvCxnSpPr/>
              <p:nvPr/>
            </p:nvCxnSpPr>
            <p:spPr>
              <a:xfrm flipV="1">
                <a:off x="5145247"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1BEAC5-85B9-4613-801C-578068348646}"/>
                  </a:ext>
                </a:extLst>
              </p:cNvPr>
              <p:cNvCxnSpPr/>
              <p:nvPr/>
            </p:nvCxnSpPr>
            <p:spPr>
              <a:xfrm flipV="1">
                <a:off x="5146645"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4" name="Oval 13">
              <a:extLst>
                <a:ext uri="{FF2B5EF4-FFF2-40B4-BE49-F238E27FC236}">
                  <a16:creationId xmlns:a16="http://schemas.microsoft.com/office/drawing/2014/main" id="{4E9FAFB4-BD16-4925-8EAF-4875CB69F51F}"/>
                </a:ext>
              </a:extLst>
            </p:cNvPr>
            <p:cNvSpPr/>
            <p:nvPr/>
          </p:nvSpPr>
          <p:spPr>
            <a:xfrm>
              <a:off x="3611080" y="5953914"/>
              <a:ext cx="224070" cy="2240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DF3B4B8-687F-4AF8-8BD9-4F727AA73478}"/>
                </a:ext>
              </a:extLst>
            </p:cNvPr>
            <p:cNvSpPr/>
            <p:nvPr/>
          </p:nvSpPr>
          <p:spPr>
            <a:xfrm>
              <a:off x="6916725" y="5803774"/>
              <a:ext cx="224070" cy="22407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a:extLst>
              <a:ext uri="{FF2B5EF4-FFF2-40B4-BE49-F238E27FC236}">
                <a16:creationId xmlns:a16="http://schemas.microsoft.com/office/drawing/2014/main" id="{4AAA893B-4EBA-4A2F-8595-1994ECB3672F}"/>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5870796" y="1903657"/>
            <a:ext cx="2164160" cy="2185331"/>
          </a:xfrm>
          <a:prstGeom prst="rect">
            <a:avLst/>
          </a:prstGeom>
        </p:spPr>
      </p:pic>
      <p:sp>
        <p:nvSpPr>
          <p:cNvPr id="18" name="Arrow: Up 17">
            <a:extLst>
              <a:ext uri="{FF2B5EF4-FFF2-40B4-BE49-F238E27FC236}">
                <a16:creationId xmlns:a16="http://schemas.microsoft.com/office/drawing/2014/main" id="{59395F12-DAC3-4F3B-8284-A26650D3D5E1}"/>
              </a:ext>
            </a:extLst>
          </p:cNvPr>
          <p:cNvSpPr/>
          <p:nvPr/>
        </p:nvSpPr>
        <p:spPr>
          <a:xfrm rot="16200000">
            <a:off x="6765888" y="2667972"/>
            <a:ext cx="572558" cy="11559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99AF84E-1B83-4464-AE43-DF65E3FEC11A}"/>
              </a:ext>
            </a:extLst>
          </p:cNvPr>
          <p:cNvSpPr/>
          <p:nvPr/>
        </p:nvSpPr>
        <p:spPr>
          <a:xfrm>
            <a:off x="6415024" y="1793437"/>
            <a:ext cx="1159944" cy="40476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Curved Right 18">
            <a:extLst>
              <a:ext uri="{FF2B5EF4-FFF2-40B4-BE49-F238E27FC236}">
                <a16:creationId xmlns:a16="http://schemas.microsoft.com/office/drawing/2014/main" id="{19EA4A33-9B58-42F8-BBD3-C05AF461720B}"/>
              </a:ext>
            </a:extLst>
          </p:cNvPr>
          <p:cNvSpPr/>
          <p:nvPr/>
        </p:nvSpPr>
        <p:spPr>
          <a:xfrm rot="5400000">
            <a:off x="5381758" y="317617"/>
            <a:ext cx="818874" cy="277394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40484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8CB16-C2D0-4C70-817B-5C5A2EF06466}"/>
              </a:ext>
            </a:extLst>
          </p:cNvPr>
          <p:cNvSpPr>
            <a:spLocks noGrp="1"/>
          </p:cNvSpPr>
          <p:nvPr>
            <p:ph type="title"/>
          </p:nvPr>
        </p:nvSpPr>
        <p:spPr/>
        <p:txBody>
          <a:bodyPr/>
          <a:lstStyle/>
          <a:p>
            <a:r>
              <a:rPr lang="en-US" dirty="0"/>
              <a:t>Use case of the windows : Data Comparison </a:t>
            </a:r>
          </a:p>
        </p:txBody>
      </p:sp>
      <p:sp>
        <p:nvSpPr>
          <p:cNvPr id="13" name="TextBox 12">
            <a:extLst>
              <a:ext uri="{FF2B5EF4-FFF2-40B4-BE49-F238E27FC236}">
                <a16:creationId xmlns:a16="http://schemas.microsoft.com/office/drawing/2014/main" id="{F76643F5-D72D-4E09-8A54-F26F46F1ACFD}"/>
              </a:ext>
            </a:extLst>
          </p:cNvPr>
          <p:cNvSpPr txBox="1"/>
          <p:nvPr/>
        </p:nvSpPr>
        <p:spPr>
          <a:xfrm>
            <a:off x="320227" y="1388939"/>
            <a:ext cx="10308624" cy="369332"/>
          </a:xfrm>
          <a:prstGeom prst="rect">
            <a:avLst/>
          </a:prstGeom>
          <a:noFill/>
        </p:spPr>
        <p:txBody>
          <a:bodyPr wrap="square" rtlCol="0">
            <a:spAutoFit/>
          </a:bodyPr>
          <a:lstStyle/>
          <a:p>
            <a:r>
              <a:rPr lang="en-US" dirty="0"/>
              <a:t>Method 1</a:t>
            </a:r>
          </a:p>
        </p:txBody>
      </p:sp>
      <p:grpSp>
        <p:nvGrpSpPr>
          <p:cNvPr id="16" name="Group 15">
            <a:extLst>
              <a:ext uri="{FF2B5EF4-FFF2-40B4-BE49-F238E27FC236}">
                <a16:creationId xmlns:a16="http://schemas.microsoft.com/office/drawing/2014/main" id="{43F77640-6B9F-4691-A683-2ABD46BC0650}"/>
              </a:ext>
            </a:extLst>
          </p:cNvPr>
          <p:cNvGrpSpPr/>
          <p:nvPr/>
        </p:nvGrpSpPr>
        <p:grpSpPr>
          <a:xfrm>
            <a:off x="3766657" y="1800908"/>
            <a:ext cx="4658686" cy="4047615"/>
            <a:chOff x="3319244" y="2128362"/>
            <a:chExt cx="5044580" cy="4382892"/>
          </a:xfrm>
        </p:grpSpPr>
        <p:grpSp>
          <p:nvGrpSpPr>
            <p:cNvPr id="4" name="Group 3">
              <a:extLst>
                <a:ext uri="{FF2B5EF4-FFF2-40B4-BE49-F238E27FC236}">
                  <a16:creationId xmlns:a16="http://schemas.microsoft.com/office/drawing/2014/main" id="{1B76647D-BC7F-4654-9CCB-6EF9CD7FFC9D}"/>
                </a:ext>
              </a:extLst>
            </p:cNvPr>
            <p:cNvGrpSpPr/>
            <p:nvPr/>
          </p:nvGrpSpPr>
          <p:grpSpPr>
            <a:xfrm>
              <a:off x="3319244" y="2128362"/>
              <a:ext cx="5044580" cy="4382892"/>
              <a:chOff x="3319244" y="847288"/>
              <a:chExt cx="5553512" cy="4825068"/>
            </a:xfrm>
          </p:grpSpPr>
          <p:sp>
            <p:nvSpPr>
              <p:cNvPr id="5" name="Rectangle 4">
                <a:extLst>
                  <a:ext uri="{FF2B5EF4-FFF2-40B4-BE49-F238E27FC236}">
                    <a16:creationId xmlns:a16="http://schemas.microsoft.com/office/drawing/2014/main" id="{5A3D078E-3570-49E9-B29A-C3A4C1CDFA6B}"/>
                  </a:ext>
                </a:extLst>
              </p:cNvPr>
              <p:cNvSpPr/>
              <p:nvPr/>
            </p:nvSpPr>
            <p:spPr>
              <a:xfrm>
                <a:off x="3319244" y="847288"/>
                <a:ext cx="5553512" cy="4825068"/>
              </a:xfrm>
              <a:prstGeom prst="rect">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mage result for line graph">
                <a:extLst>
                  <a:ext uri="{FF2B5EF4-FFF2-40B4-BE49-F238E27FC236}">
                    <a16:creationId xmlns:a16="http://schemas.microsoft.com/office/drawing/2014/main" id="{F2247A00-3277-4EE9-87FB-933927629CB5}"/>
                  </a:ext>
                </a:extLst>
              </p:cNvPr>
              <p:cNvPicPr>
                <a:picLocks noChangeAspect="1" noChangeArrowheads="1"/>
              </p:cNvPicPr>
              <p:nvPr/>
            </p:nvPicPr>
            <p:blipFill rotWithShape="1">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5065" r="5105" b="23193"/>
              <a:stretch/>
            </p:blipFill>
            <p:spPr bwMode="auto">
              <a:xfrm>
                <a:off x="3319244" y="1354822"/>
                <a:ext cx="5500907" cy="431753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5C5294D8-BCDC-49E9-B707-A9E54550C2C3}"/>
                  </a:ext>
                </a:extLst>
              </p:cNvPr>
              <p:cNvCxnSpPr/>
              <p:nvPr/>
            </p:nvCxnSpPr>
            <p:spPr>
              <a:xfrm flipV="1">
                <a:off x="7860484"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70AA5D5-4A23-4AD3-A823-12C24289F57D}"/>
                  </a:ext>
                </a:extLst>
              </p:cNvPr>
              <p:cNvCxnSpPr/>
              <p:nvPr/>
            </p:nvCxnSpPr>
            <p:spPr>
              <a:xfrm flipV="1">
                <a:off x="7861882"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3C61B5-3FAA-4DA6-9D86-6E63BAC24EB0}"/>
                  </a:ext>
                </a:extLst>
              </p:cNvPr>
              <p:cNvCxnSpPr/>
              <p:nvPr/>
            </p:nvCxnSpPr>
            <p:spPr>
              <a:xfrm flipV="1">
                <a:off x="6477699"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A7F096B-9709-41FB-8A79-8426F253C4C6}"/>
                  </a:ext>
                </a:extLst>
              </p:cNvPr>
              <p:cNvCxnSpPr/>
              <p:nvPr/>
            </p:nvCxnSpPr>
            <p:spPr>
              <a:xfrm flipV="1">
                <a:off x="6479097"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FB1502B-E7EC-4C3A-A648-EE7F99B7C948}"/>
                  </a:ext>
                </a:extLst>
              </p:cNvPr>
              <p:cNvCxnSpPr/>
              <p:nvPr/>
            </p:nvCxnSpPr>
            <p:spPr>
              <a:xfrm flipV="1">
                <a:off x="5145247"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1BEAC5-85B9-4613-801C-578068348646}"/>
                  </a:ext>
                </a:extLst>
              </p:cNvPr>
              <p:cNvCxnSpPr/>
              <p:nvPr/>
            </p:nvCxnSpPr>
            <p:spPr>
              <a:xfrm flipV="1">
                <a:off x="5146645"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4" name="Oval 13">
              <a:extLst>
                <a:ext uri="{FF2B5EF4-FFF2-40B4-BE49-F238E27FC236}">
                  <a16:creationId xmlns:a16="http://schemas.microsoft.com/office/drawing/2014/main" id="{4E9FAFB4-BD16-4925-8EAF-4875CB69F51F}"/>
                </a:ext>
              </a:extLst>
            </p:cNvPr>
            <p:cNvSpPr/>
            <p:nvPr/>
          </p:nvSpPr>
          <p:spPr>
            <a:xfrm>
              <a:off x="3611080" y="5953914"/>
              <a:ext cx="224070" cy="2240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DF3B4B8-687F-4AF8-8BD9-4F727AA73478}"/>
                </a:ext>
              </a:extLst>
            </p:cNvPr>
            <p:cNvSpPr/>
            <p:nvPr/>
          </p:nvSpPr>
          <p:spPr>
            <a:xfrm>
              <a:off x="6916725" y="5803774"/>
              <a:ext cx="224070" cy="22407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a:extLst>
              <a:ext uri="{FF2B5EF4-FFF2-40B4-BE49-F238E27FC236}">
                <a16:creationId xmlns:a16="http://schemas.microsoft.com/office/drawing/2014/main" id="{4AAA893B-4EBA-4A2F-8595-1994ECB3672F}"/>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3412516" y="1951392"/>
            <a:ext cx="2164160" cy="2185331"/>
          </a:xfrm>
          <a:prstGeom prst="rect">
            <a:avLst/>
          </a:prstGeom>
        </p:spPr>
      </p:pic>
      <p:sp>
        <p:nvSpPr>
          <p:cNvPr id="18" name="Arrow: Up 17">
            <a:extLst>
              <a:ext uri="{FF2B5EF4-FFF2-40B4-BE49-F238E27FC236}">
                <a16:creationId xmlns:a16="http://schemas.microsoft.com/office/drawing/2014/main" id="{59395F12-DAC3-4F3B-8284-A26650D3D5E1}"/>
              </a:ext>
            </a:extLst>
          </p:cNvPr>
          <p:cNvSpPr/>
          <p:nvPr/>
        </p:nvSpPr>
        <p:spPr>
          <a:xfrm rot="16200000">
            <a:off x="4307608" y="2715707"/>
            <a:ext cx="572558" cy="11559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Curved Right 18">
            <a:extLst>
              <a:ext uri="{FF2B5EF4-FFF2-40B4-BE49-F238E27FC236}">
                <a16:creationId xmlns:a16="http://schemas.microsoft.com/office/drawing/2014/main" id="{19EA4A33-9B58-42F8-BBD3-C05AF461720B}"/>
              </a:ext>
            </a:extLst>
          </p:cNvPr>
          <p:cNvSpPr/>
          <p:nvPr/>
        </p:nvSpPr>
        <p:spPr>
          <a:xfrm rot="5400000">
            <a:off x="5381758" y="317617"/>
            <a:ext cx="818874" cy="277394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4" name="Straight Connector 33">
            <a:extLst>
              <a:ext uri="{FF2B5EF4-FFF2-40B4-BE49-F238E27FC236}">
                <a16:creationId xmlns:a16="http://schemas.microsoft.com/office/drawing/2014/main" id="{BCD4E054-E45C-4653-A43A-0BEC9702B051}"/>
              </a:ext>
            </a:extLst>
          </p:cNvPr>
          <p:cNvCxnSpPr>
            <a:cxnSpLocks/>
          </p:cNvCxnSpPr>
          <p:nvPr/>
        </p:nvCxnSpPr>
        <p:spPr>
          <a:xfrm>
            <a:off x="4082320" y="4857226"/>
            <a:ext cx="436204" cy="27683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229D2E5-1C1A-4D19-86B5-D80292509F2B}"/>
              </a:ext>
            </a:extLst>
          </p:cNvPr>
          <p:cNvCxnSpPr>
            <a:cxnSpLocks/>
          </p:cNvCxnSpPr>
          <p:nvPr/>
        </p:nvCxnSpPr>
        <p:spPr>
          <a:xfrm>
            <a:off x="4501770" y="5134062"/>
            <a:ext cx="436204" cy="1524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AE899E3-49C0-49CC-B867-C8087969F10E}"/>
              </a:ext>
            </a:extLst>
          </p:cNvPr>
          <p:cNvCxnSpPr>
            <a:cxnSpLocks/>
          </p:cNvCxnSpPr>
          <p:nvPr/>
        </p:nvCxnSpPr>
        <p:spPr>
          <a:xfrm flipV="1">
            <a:off x="4916530" y="4228773"/>
            <a:ext cx="381910" cy="105768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1AD0CA9C-CCB6-4E2C-AF56-534F2A1A32CA}"/>
              </a:ext>
            </a:extLst>
          </p:cNvPr>
          <p:cNvSpPr/>
          <p:nvPr/>
        </p:nvSpPr>
        <p:spPr>
          <a:xfrm>
            <a:off x="4478324" y="5105588"/>
            <a:ext cx="45719" cy="45719"/>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276F30A-E189-4BB8-BB5B-6F539E152A7D}"/>
              </a:ext>
            </a:extLst>
          </p:cNvPr>
          <p:cNvSpPr/>
          <p:nvPr/>
        </p:nvSpPr>
        <p:spPr>
          <a:xfrm>
            <a:off x="4897847" y="5252908"/>
            <a:ext cx="45719" cy="45719"/>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80CFA57C-EF59-497F-8D3F-52011B9D97D2}"/>
              </a:ext>
            </a:extLst>
          </p:cNvPr>
          <p:cNvSpPr/>
          <p:nvPr/>
        </p:nvSpPr>
        <p:spPr>
          <a:xfrm>
            <a:off x="4058874" y="4834366"/>
            <a:ext cx="45719" cy="45719"/>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ED8A667A-7A46-4522-B47F-334A6DB0CC5D}"/>
              </a:ext>
            </a:extLst>
          </p:cNvPr>
          <p:cNvSpPr/>
          <p:nvPr/>
        </p:nvSpPr>
        <p:spPr>
          <a:xfrm>
            <a:off x="4803724" y="5171583"/>
            <a:ext cx="206929" cy="206929"/>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8804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8CB16-C2D0-4C70-817B-5C5A2EF06466}"/>
              </a:ext>
            </a:extLst>
          </p:cNvPr>
          <p:cNvSpPr>
            <a:spLocks noGrp="1"/>
          </p:cNvSpPr>
          <p:nvPr>
            <p:ph type="title"/>
          </p:nvPr>
        </p:nvSpPr>
        <p:spPr/>
        <p:txBody>
          <a:bodyPr/>
          <a:lstStyle/>
          <a:p>
            <a:r>
              <a:rPr lang="en-US" dirty="0"/>
              <a:t>Use case of the windows : Data Comparison </a:t>
            </a:r>
          </a:p>
        </p:txBody>
      </p:sp>
      <p:sp>
        <p:nvSpPr>
          <p:cNvPr id="13" name="TextBox 12">
            <a:extLst>
              <a:ext uri="{FF2B5EF4-FFF2-40B4-BE49-F238E27FC236}">
                <a16:creationId xmlns:a16="http://schemas.microsoft.com/office/drawing/2014/main" id="{F76643F5-D72D-4E09-8A54-F26F46F1ACFD}"/>
              </a:ext>
            </a:extLst>
          </p:cNvPr>
          <p:cNvSpPr txBox="1"/>
          <p:nvPr/>
        </p:nvSpPr>
        <p:spPr>
          <a:xfrm>
            <a:off x="320227" y="1388939"/>
            <a:ext cx="10308624" cy="369332"/>
          </a:xfrm>
          <a:prstGeom prst="rect">
            <a:avLst/>
          </a:prstGeom>
          <a:noFill/>
        </p:spPr>
        <p:txBody>
          <a:bodyPr wrap="square" rtlCol="0">
            <a:spAutoFit/>
          </a:bodyPr>
          <a:lstStyle/>
          <a:p>
            <a:r>
              <a:rPr lang="en-US" dirty="0"/>
              <a:t>Method 2</a:t>
            </a:r>
          </a:p>
        </p:txBody>
      </p:sp>
      <p:grpSp>
        <p:nvGrpSpPr>
          <p:cNvPr id="16" name="Group 15">
            <a:extLst>
              <a:ext uri="{FF2B5EF4-FFF2-40B4-BE49-F238E27FC236}">
                <a16:creationId xmlns:a16="http://schemas.microsoft.com/office/drawing/2014/main" id="{43F77640-6B9F-4691-A683-2ABD46BC0650}"/>
              </a:ext>
            </a:extLst>
          </p:cNvPr>
          <p:cNvGrpSpPr/>
          <p:nvPr/>
        </p:nvGrpSpPr>
        <p:grpSpPr>
          <a:xfrm>
            <a:off x="3766657" y="1800908"/>
            <a:ext cx="4658686" cy="4047615"/>
            <a:chOff x="3319244" y="2128362"/>
            <a:chExt cx="5044580" cy="4382892"/>
          </a:xfrm>
        </p:grpSpPr>
        <p:grpSp>
          <p:nvGrpSpPr>
            <p:cNvPr id="4" name="Group 3">
              <a:extLst>
                <a:ext uri="{FF2B5EF4-FFF2-40B4-BE49-F238E27FC236}">
                  <a16:creationId xmlns:a16="http://schemas.microsoft.com/office/drawing/2014/main" id="{1B76647D-BC7F-4654-9CCB-6EF9CD7FFC9D}"/>
                </a:ext>
              </a:extLst>
            </p:cNvPr>
            <p:cNvGrpSpPr/>
            <p:nvPr/>
          </p:nvGrpSpPr>
          <p:grpSpPr>
            <a:xfrm>
              <a:off x="3319244" y="2128362"/>
              <a:ext cx="5044580" cy="4382892"/>
              <a:chOff x="3319244" y="847288"/>
              <a:chExt cx="5553512" cy="4825068"/>
            </a:xfrm>
          </p:grpSpPr>
          <p:sp>
            <p:nvSpPr>
              <p:cNvPr id="5" name="Rectangle 4">
                <a:extLst>
                  <a:ext uri="{FF2B5EF4-FFF2-40B4-BE49-F238E27FC236}">
                    <a16:creationId xmlns:a16="http://schemas.microsoft.com/office/drawing/2014/main" id="{5A3D078E-3570-49E9-B29A-C3A4C1CDFA6B}"/>
                  </a:ext>
                </a:extLst>
              </p:cNvPr>
              <p:cNvSpPr/>
              <p:nvPr/>
            </p:nvSpPr>
            <p:spPr>
              <a:xfrm>
                <a:off x="3319244" y="847288"/>
                <a:ext cx="5553512" cy="4825068"/>
              </a:xfrm>
              <a:prstGeom prst="rect">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mage result for line graph">
                <a:extLst>
                  <a:ext uri="{FF2B5EF4-FFF2-40B4-BE49-F238E27FC236}">
                    <a16:creationId xmlns:a16="http://schemas.microsoft.com/office/drawing/2014/main" id="{F2247A00-3277-4EE9-87FB-933927629CB5}"/>
                  </a:ext>
                </a:extLst>
              </p:cNvPr>
              <p:cNvPicPr>
                <a:picLocks noChangeAspect="1" noChangeArrowheads="1"/>
              </p:cNvPicPr>
              <p:nvPr/>
            </p:nvPicPr>
            <p:blipFill rotWithShape="1">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5065" r="5105" b="23193"/>
              <a:stretch/>
            </p:blipFill>
            <p:spPr bwMode="auto">
              <a:xfrm>
                <a:off x="3319244" y="1354822"/>
                <a:ext cx="5500907" cy="431753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5C5294D8-BCDC-49E9-B707-A9E54550C2C3}"/>
                  </a:ext>
                </a:extLst>
              </p:cNvPr>
              <p:cNvCxnSpPr/>
              <p:nvPr/>
            </p:nvCxnSpPr>
            <p:spPr>
              <a:xfrm flipV="1">
                <a:off x="7860484"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70AA5D5-4A23-4AD3-A823-12C24289F57D}"/>
                  </a:ext>
                </a:extLst>
              </p:cNvPr>
              <p:cNvCxnSpPr/>
              <p:nvPr/>
            </p:nvCxnSpPr>
            <p:spPr>
              <a:xfrm flipV="1">
                <a:off x="7861882"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3C61B5-3FAA-4DA6-9D86-6E63BAC24EB0}"/>
                  </a:ext>
                </a:extLst>
              </p:cNvPr>
              <p:cNvCxnSpPr/>
              <p:nvPr/>
            </p:nvCxnSpPr>
            <p:spPr>
              <a:xfrm flipV="1">
                <a:off x="6477699"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A7F096B-9709-41FB-8A79-8426F253C4C6}"/>
                  </a:ext>
                </a:extLst>
              </p:cNvPr>
              <p:cNvCxnSpPr/>
              <p:nvPr/>
            </p:nvCxnSpPr>
            <p:spPr>
              <a:xfrm flipV="1">
                <a:off x="6479097"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FB1502B-E7EC-4C3A-A648-EE7F99B7C948}"/>
                  </a:ext>
                </a:extLst>
              </p:cNvPr>
              <p:cNvCxnSpPr/>
              <p:nvPr/>
            </p:nvCxnSpPr>
            <p:spPr>
              <a:xfrm flipV="1">
                <a:off x="5145247"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1BEAC5-85B9-4613-801C-578068348646}"/>
                  </a:ext>
                </a:extLst>
              </p:cNvPr>
              <p:cNvCxnSpPr/>
              <p:nvPr/>
            </p:nvCxnSpPr>
            <p:spPr>
              <a:xfrm flipV="1">
                <a:off x="5146645"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4" name="Oval 13">
              <a:extLst>
                <a:ext uri="{FF2B5EF4-FFF2-40B4-BE49-F238E27FC236}">
                  <a16:creationId xmlns:a16="http://schemas.microsoft.com/office/drawing/2014/main" id="{4E9FAFB4-BD16-4925-8EAF-4875CB69F51F}"/>
                </a:ext>
              </a:extLst>
            </p:cNvPr>
            <p:cNvSpPr/>
            <p:nvPr/>
          </p:nvSpPr>
          <p:spPr>
            <a:xfrm>
              <a:off x="3611080" y="5953914"/>
              <a:ext cx="224070" cy="2240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DF3B4B8-687F-4AF8-8BD9-4F727AA73478}"/>
                </a:ext>
              </a:extLst>
            </p:cNvPr>
            <p:cNvSpPr/>
            <p:nvPr/>
          </p:nvSpPr>
          <p:spPr>
            <a:xfrm>
              <a:off x="6916725" y="5803774"/>
              <a:ext cx="224070" cy="22407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a:extLst>
              <a:ext uri="{FF2B5EF4-FFF2-40B4-BE49-F238E27FC236}">
                <a16:creationId xmlns:a16="http://schemas.microsoft.com/office/drawing/2014/main" id="{0BB965DF-B905-4E7C-BFDA-130F08B29C7B}"/>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6111728" y="2043442"/>
            <a:ext cx="2164160" cy="2185331"/>
          </a:xfrm>
          <a:prstGeom prst="rect">
            <a:avLst/>
          </a:prstGeom>
        </p:spPr>
      </p:pic>
      <p:sp>
        <p:nvSpPr>
          <p:cNvPr id="18" name="Arrow: Up 17">
            <a:extLst>
              <a:ext uri="{FF2B5EF4-FFF2-40B4-BE49-F238E27FC236}">
                <a16:creationId xmlns:a16="http://schemas.microsoft.com/office/drawing/2014/main" id="{F804DC99-5387-447E-B7E1-420840FE3831}"/>
              </a:ext>
            </a:extLst>
          </p:cNvPr>
          <p:cNvSpPr/>
          <p:nvPr/>
        </p:nvSpPr>
        <p:spPr>
          <a:xfrm rot="16200000">
            <a:off x="7006820" y="2807757"/>
            <a:ext cx="572558" cy="11559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Curved Right 18">
            <a:extLst>
              <a:ext uri="{FF2B5EF4-FFF2-40B4-BE49-F238E27FC236}">
                <a16:creationId xmlns:a16="http://schemas.microsoft.com/office/drawing/2014/main" id="{3DE2B1F1-8EB7-4B0A-85A4-98BAE9286939}"/>
              </a:ext>
            </a:extLst>
          </p:cNvPr>
          <p:cNvSpPr/>
          <p:nvPr/>
        </p:nvSpPr>
        <p:spPr>
          <a:xfrm rot="5400000">
            <a:off x="5788008" y="395109"/>
            <a:ext cx="769309" cy="20422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66905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8CB16-C2D0-4C70-817B-5C5A2EF06466}"/>
              </a:ext>
            </a:extLst>
          </p:cNvPr>
          <p:cNvSpPr>
            <a:spLocks noGrp="1"/>
          </p:cNvSpPr>
          <p:nvPr>
            <p:ph type="title"/>
          </p:nvPr>
        </p:nvSpPr>
        <p:spPr/>
        <p:txBody>
          <a:bodyPr/>
          <a:lstStyle/>
          <a:p>
            <a:r>
              <a:rPr lang="en-US" dirty="0"/>
              <a:t>Use case of the windows : Data Comparison </a:t>
            </a:r>
          </a:p>
        </p:txBody>
      </p:sp>
      <p:sp>
        <p:nvSpPr>
          <p:cNvPr id="13" name="TextBox 12">
            <a:extLst>
              <a:ext uri="{FF2B5EF4-FFF2-40B4-BE49-F238E27FC236}">
                <a16:creationId xmlns:a16="http://schemas.microsoft.com/office/drawing/2014/main" id="{F76643F5-D72D-4E09-8A54-F26F46F1ACFD}"/>
              </a:ext>
            </a:extLst>
          </p:cNvPr>
          <p:cNvSpPr txBox="1"/>
          <p:nvPr/>
        </p:nvSpPr>
        <p:spPr>
          <a:xfrm>
            <a:off x="320227" y="1388939"/>
            <a:ext cx="10308624" cy="369332"/>
          </a:xfrm>
          <a:prstGeom prst="rect">
            <a:avLst/>
          </a:prstGeom>
          <a:noFill/>
        </p:spPr>
        <p:txBody>
          <a:bodyPr wrap="square" rtlCol="0">
            <a:spAutoFit/>
          </a:bodyPr>
          <a:lstStyle/>
          <a:p>
            <a:r>
              <a:rPr lang="en-US" dirty="0"/>
              <a:t>Method 2</a:t>
            </a:r>
          </a:p>
        </p:txBody>
      </p:sp>
      <p:grpSp>
        <p:nvGrpSpPr>
          <p:cNvPr id="16" name="Group 15">
            <a:extLst>
              <a:ext uri="{FF2B5EF4-FFF2-40B4-BE49-F238E27FC236}">
                <a16:creationId xmlns:a16="http://schemas.microsoft.com/office/drawing/2014/main" id="{43F77640-6B9F-4691-A683-2ABD46BC0650}"/>
              </a:ext>
            </a:extLst>
          </p:cNvPr>
          <p:cNvGrpSpPr/>
          <p:nvPr/>
        </p:nvGrpSpPr>
        <p:grpSpPr>
          <a:xfrm>
            <a:off x="2859877" y="2654348"/>
            <a:ext cx="4658686" cy="4047615"/>
            <a:chOff x="3319244" y="2128362"/>
            <a:chExt cx="5044580" cy="4382892"/>
          </a:xfrm>
        </p:grpSpPr>
        <p:grpSp>
          <p:nvGrpSpPr>
            <p:cNvPr id="4" name="Group 3">
              <a:extLst>
                <a:ext uri="{FF2B5EF4-FFF2-40B4-BE49-F238E27FC236}">
                  <a16:creationId xmlns:a16="http://schemas.microsoft.com/office/drawing/2014/main" id="{1B76647D-BC7F-4654-9CCB-6EF9CD7FFC9D}"/>
                </a:ext>
              </a:extLst>
            </p:cNvPr>
            <p:cNvGrpSpPr/>
            <p:nvPr/>
          </p:nvGrpSpPr>
          <p:grpSpPr>
            <a:xfrm>
              <a:off x="3319244" y="2128362"/>
              <a:ext cx="5044580" cy="4382892"/>
              <a:chOff x="3319244" y="847288"/>
              <a:chExt cx="5553512" cy="4825068"/>
            </a:xfrm>
          </p:grpSpPr>
          <p:sp>
            <p:nvSpPr>
              <p:cNvPr id="5" name="Rectangle 4">
                <a:extLst>
                  <a:ext uri="{FF2B5EF4-FFF2-40B4-BE49-F238E27FC236}">
                    <a16:creationId xmlns:a16="http://schemas.microsoft.com/office/drawing/2014/main" id="{5A3D078E-3570-49E9-B29A-C3A4C1CDFA6B}"/>
                  </a:ext>
                </a:extLst>
              </p:cNvPr>
              <p:cNvSpPr/>
              <p:nvPr/>
            </p:nvSpPr>
            <p:spPr>
              <a:xfrm>
                <a:off x="3319244" y="847288"/>
                <a:ext cx="5553512" cy="4825068"/>
              </a:xfrm>
              <a:prstGeom prst="rect">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mage result for line graph">
                <a:extLst>
                  <a:ext uri="{FF2B5EF4-FFF2-40B4-BE49-F238E27FC236}">
                    <a16:creationId xmlns:a16="http://schemas.microsoft.com/office/drawing/2014/main" id="{F2247A00-3277-4EE9-87FB-933927629CB5}"/>
                  </a:ext>
                </a:extLst>
              </p:cNvPr>
              <p:cNvPicPr>
                <a:picLocks noChangeAspect="1" noChangeArrowheads="1"/>
              </p:cNvPicPr>
              <p:nvPr/>
            </p:nvPicPr>
            <p:blipFill rotWithShape="1">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5065" r="5105" b="23193"/>
              <a:stretch/>
            </p:blipFill>
            <p:spPr bwMode="auto">
              <a:xfrm>
                <a:off x="3319244" y="1354822"/>
                <a:ext cx="5500907" cy="431753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5C5294D8-BCDC-49E9-B707-A9E54550C2C3}"/>
                  </a:ext>
                </a:extLst>
              </p:cNvPr>
              <p:cNvCxnSpPr/>
              <p:nvPr/>
            </p:nvCxnSpPr>
            <p:spPr>
              <a:xfrm flipV="1">
                <a:off x="7860484"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70AA5D5-4A23-4AD3-A823-12C24289F57D}"/>
                  </a:ext>
                </a:extLst>
              </p:cNvPr>
              <p:cNvCxnSpPr/>
              <p:nvPr/>
            </p:nvCxnSpPr>
            <p:spPr>
              <a:xfrm flipV="1">
                <a:off x="7861882"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3C61B5-3FAA-4DA6-9D86-6E63BAC24EB0}"/>
                  </a:ext>
                </a:extLst>
              </p:cNvPr>
              <p:cNvCxnSpPr/>
              <p:nvPr/>
            </p:nvCxnSpPr>
            <p:spPr>
              <a:xfrm flipV="1">
                <a:off x="6477699"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A7F096B-9709-41FB-8A79-8426F253C4C6}"/>
                  </a:ext>
                </a:extLst>
              </p:cNvPr>
              <p:cNvCxnSpPr/>
              <p:nvPr/>
            </p:nvCxnSpPr>
            <p:spPr>
              <a:xfrm flipV="1">
                <a:off x="6479097"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FB1502B-E7EC-4C3A-A648-EE7F99B7C948}"/>
                  </a:ext>
                </a:extLst>
              </p:cNvPr>
              <p:cNvCxnSpPr/>
              <p:nvPr/>
            </p:nvCxnSpPr>
            <p:spPr>
              <a:xfrm flipV="1">
                <a:off x="5145247"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1BEAC5-85B9-4613-801C-578068348646}"/>
                  </a:ext>
                </a:extLst>
              </p:cNvPr>
              <p:cNvCxnSpPr/>
              <p:nvPr/>
            </p:nvCxnSpPr>
            <p:spPr>
              <a:xfrm flipV="1">
                <a:off x="5146645"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4" name="Oval 13">
              <a:extLst>
                <a:ext uri="{FF2B5EF4-FFF2-40B4-BE49-F238E27FC236}">
                  <a16:creationId xmlns:a16="http://schemas.microsoft.com/office/drawing/2014/main" id="{4E9FAFB4-BD16-4925-8EAF-4875CB69F51F}"/>
                </a:ext>
              </a:extLst>
            </p:cNvPr>
            <p:cNvSpPr/>
            <p:nvPr/>
          </p:nvSpPr>
          <p:spPr>
            <a:xfrm>
              <a:off x="3611080" y="5953914"/>
              <a:ext cx="224070" cy="2240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DF3B4B8-687F-4AF8-8BD9-4F727AA73478}"/>
                </a:ext>
              </a:extLst>
            </p:cNvPr>
            <p:cNvSpPr/>
            <p:nvPr/>
          </p:nvSpPr>
          <p:spPr>
            <a:xfrm>
              <a:off x="6489761" y="5630499"/>
              <a:ext cx="224070" cy="22407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a:extLst>
              <a:ext uri="{FF2B5EF4-FFF2-40B4-BE49-F238E27FC236}">
                <a16:creationId xmlns:a16="http://schemas.microsoft.com/office/drawing/2014/main" id="{6090A404-AE27-46EE-94F4-6E058F051525}"/>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3465534" y="3064754"/>
            <a:ext cx="2164160" cy="2185331"/>
          </a:xfrm>
          <a:prstGeom prst="rect">
            <a:avLst/>
          </a:prstGeom>
        </p:spPr>
      </p:pic>
      <p:sp>
        <p:nvSpPr>
          <p:cNvPr id="18" name="Arrow: Up 17">
            <a:extLst>
              <a:ext uri="{FF2B5EF4-FFF2-40B4-BE49-F238E27FC236}">
                <a16:creationId xmlns:a16="http://schemas.microsoft.com/office/drawing/2014/main" id="{61F7C7E4-7AFC-4E99-9BB8-79D5AEF3E13C}"/>
              </a:ext>
            </a:extLst>
          </p:cNvPr>
          <p:cNvSpPr/>
          <p:nvPr/>
        </p:nvSpPr>
        <p:spPr>
          <a:xfrm rot="16200000">
            <a:off x="4360626" y="3829069"/>
            <a:ext cx="572558" cy="11559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Curved Right 18">
            <a:extLst>
              <a:ext uri="{FF2B5EF4-FFF2-40B4-BE49-F238E27FC236}">
                <a16:creationId xmlns:a16="http://schemas.microsoft.com/office/drawing/2014/main" id="{1B60475E-E87D-4197-99D7-4DAE388EF0DD}"/>
              </a:ext>
            </a:extLst>
          </p:cNvPr>
          <p:cNvSpPr/>
          <p:nvPr/>
        </p:nvSpPr>
        <p:spPr>
          <a:xfrm rot="5400000">
            <a:off x="4865589" y="1512105"/>
            <a:ext cx="769309" cy="20422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DACDBBBD-DCD7-42CA-A90E-EB31B4BB51DF}"/>
              </a:ext>
            </a:extLst>
          </p:cNvPr>
          <p:cNvSpPr txBox="1"/>
          <p:nvPr/>
        </p:nvSpPr>
        <p:spPr>
          <a:xfrm>
            <a:off x="4907467" y="1720454"/>
            <a:ext cx="10308624" cy="369332"/>
          </a:xfrm>
          <a:prstGeom prst="rect">
            <a:avLst/>
          </a:prstGeom>
          <a:noFill/>
        </p:spPr>
        <p:txBody>
          <a:bodyPr wrap="square" rtlCol="0">
            <a:spAutoFit/>
          </a:bodyPr>
          <a:lstStyle/>
          <a:p>
            <a:r>
              <a:rPr lang="en-US" dirty="0"/>
              <a:t>Step 1</a:t>
            </a:r>
          </a:p>
        </p:txBody>
      </p:sp>
      <p:cxnSp>
        <p:nvCxnSpPr>
          <p:cNvPr id="25" name="Straight Connector 24">
            <a:extLst>
              <a:ext uri="{FF2B5EF4-FFF2-40B4-BE49-F238E27FC236}">
                <a16:creationId xmlns:a16="http://schemas.microsoft.com/office/drawing/2014/main" id="{3783A578-A169-423D-89E8-4BD46CA1BED8}"/>
              </a:ext>
            </a:extLst>
          </p:cNvPr>
          <p:cNvCxnSpPr>
            <a:cxnSpLocks/>
          </p:cNvCxnSpPr>
          <p:nvPr/>
        </p:nvCxnSpPr>
        <p:spPr>
          <a:xfrm>
            <a:off x="4398605" y="6049916"/>
            <a:ext cx="436204" cy="1524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ACE1700-90A5-44EC-BA70-3EE586AD3F79}"/>
              </a:ext>
            </a:extLst>
          </p:cNvPr>
          <p:cNvCxnSpPr>
            <a:cxnSpLocks/>
          </p:cNvCxnSpPr>
          <p:nvPr/>
        </p:nvCxnSpPr>
        <p:spPr>
          <a:xfrm flipH="1" flipV="1">
            <a:off x="4036465" y="5764557"/>
            <a:ext cx="382666" cy="28118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69ABAA-C1DA-468F-AB3F-C8230DA32298}"/>
              </a:ext>
            </a:extLst>
          </p:cNvPr>
          <p:cNvCxnSpPr>
            <a:cxnSpLocks/>
          </p:cNvCxnSpPr>
          <p:nvPr/>
        </p:nvCxnSpPr>
        <p:spPr>
          <a:xfrm flipH="1">
            <a:off x="4834809" y="5103195"/>
            <a:ext cx="410024" cy="110504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544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8CB16-C2D0-4C70-817B-5C5A2EF06466}"/>
              </a:ext>
            </a:extLst>
          </p:cNvPr>
          <p:cNvSpPr>
            <a:spLocks noGrp="1"/>
          </p:cNvSpPr>
          <p:nvPr>
            <p:ph type="title"/>
          </p:nvPr>
        </p:nvSpPr>
        <p:spPr/>
        <p:txBody>
          <a:bodyPr/>
          <a:lstStyle/>
          <a:p>
            <a:r>
              <a:rPr lang="en-US" dirty="0"/>
              <a:t>Use case of the windows : Data Comparison </a:t>
            </a:r>
          </a:p>
        </p:txBody>
      </p:sp>
      <p:sp>
        <p:nvSpPr>
          <p:cNvPr id="13" name="TextBox 12">
            <a:extLst>
              <a:ext uri="{FF2B5EF4-FFF2-40B4-BE49-F238E27FC236}">
                <a16:creationId xmlns:a16="http://schemas.microsoft.com/office/drawing/2014/main" id="{F76643F5-D72D-4E09-8A54-F26F46F1ACFD}"/>
              </a:ext>
            </a:extLst>
          </p:cNvPr>
          <p:cNvSpPr txBox="1"/>
          <p:nvPr/>
        </p:nvSpPr>
        <p:spPr>
          <a:xfrm>
            <a:off x="320227" y="1388939"/>
            <a:ext cx="10308624" cy="369332"/>
          </a:xfrm>
          <a:prstGeom prst="rect">
            <a:avLst/>
          </a:prstGeom>
          <a:noFill/>
        </p:spPr>
        <p:txBody>
          <a:bodyPr wrap="square" rtlCol="0">
            <a:spAutoFit/>
          </a:bodyPr>
          <a:lstStyle/>
          <a:p>
            <a:r>
              <a:rPr lang="en-US" dirty="0"/>
              <a:t>Method 2</a:t>
            </a:r>
          </a:p>
        </p:txBody>
      </p:sp>
      <p:grpSp>
        <p:nvGrpSpPr>
          <p:cNvPr id="16" name="Group 15">
            <a:extLst>
              <a:ext uri="{FF2B5EF4-FFF2-40B4-BE49-F238E27FC236}">
                <a16:creationId xmlns:a16="http://schemas.microsoft.com/office/drawing/2014/main" id="{43F77640-6B9F-4691-A683-2ABD46BC0650}"/>
              </a:ext>
            </a:extLst>
          </p:cNvPr>
          <p:cNvGrpSpPr/>
          <p:nvPr/>
        </p:nvGrpSpPr>
        <p:grpSpPr>
          <a:xfrm>
            <a:off x="248780" y="2119552"/>
            <a:ext cx="4658687" cy="4047615"/>
            <a:chOff x="3319243" y="2128362"/>
            <a:chExt cx="5044581" cy="4382892"/>
          </a:xfrm>
        </p:grpSpPr>
        <p:grpSp>
          <p:nvGrpSpPr>
            <p:cNvPr id="4" name="Group 3">
              <a:extLst>
                <a:ext uri="{FF2B5EF4-FFF2-40B4-BE49-F238E27FC236}">
                  <a16:creationId xmlns:a16="http://schemas.microsoft.com/office/drawing/2014/main" id="{1B76647D-BC7F-4654-9CCB-6EF9CD7FFC9D}"/>
                </a:ext>
              </a:extLst>
            </p:cNvPr>
            <p:cNvGrpSpPr/>
            <p:nvPr/>
          </p:nvGrpSpPr>
          <p:grpSpPr>
            <a:xfrm>
              <a:off x="3319243" y="2128362"/>
              <a:ext cx="5044581" cy="4382892"/>
              <a:chOff x="3319243" y="847288"/>
              <a:chExt cx="5553513" cy="4825068"/>
            </a:xfrm>
          </p:grpSpPr>
          <p:sp>
            <p:nvSpPr>
              <p:cNvPr id="5" name="Rectangle 4">
                <a:extLst>
                  <a:ext uri="{FF2B5EF4-FFF2-40B4-BE49-F238E27FC236}">
                    <a16:creationId xmlns:a16="http://schemas.microsoft.com/office/drawing/2014/main" id="{5A3D078E-3570-49E9-B29A-C3A4C1CDFA6B}"/>
                  </a:ext>
                </a:extLst>
              </p:cNvPr>
              <p:cNvSpPr/>
              <p:nvPr/>
            </p:nvSpPr>
            <p:spPr>
              <a:xfrm>
                <a:off x="3319244" y="847288"/>
                <a:ext cx="5553512" cy="4825068"/>
              </a:xfrm>
              <a:prstGeom prst="rect">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mage result for line graph">
                <a:extLst>
                  <a:ext uri="{FF2B5EF4-FFF2-40B4-BE49-F238E27FC236}">
                    <a16:creationId xmlns:a16="http://schemas.microsoft.com/office/drawing/2014/main" id="{F2247A00-3277-4EE9-87FB-933927629CB5}"/>
                  </a:ext>
                </a:extLst>
              </p:cNvPr>
              <p:cNvPicPr>
                <a:picLocks noChangeAspect="1" noChangeArrowheads="1"/>
              </p:cNvPicPr>
              <p:nvPr/>
            </p:nvPicPr>
            <p:blipFill rotWithShape="1">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5065" r="5105" b="23193"/>
              <a:stretch/>
            </p:blipFill>
            <p:spPr bwMode="auto">
              <a:xfrm>
                <a:off x="3319243" y="1354822"/>
                <a:ext cx="5500906" cy="431753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5C5294D8-BCDC-49E9-B707-A9E54550C2C3}"/>
                  </a:ext>
                </a:extLst>
              </p:cNvPr>
              <p:cNvCxnSpPr/>
              <p:nvPr/>
            </p:nvCxnSpPr>
            <p:spPr>
              <a:xfrm flipV="1">
                <a:off x="7860484"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70AA5D5-4A23-4AD3-A823-12C24289F57D}"/>
                  </a:ext>
                </a:extLst>
              </p:cNvPr>
              <p:cNvCxnSpPr/>
              <p:nvPr/>
            </p:nvCxnSpPr>
            <p:spPr>
              <a:xfrm flipV="1">
                <a:off x="7861882"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3C61B5-3FAA-4DA6-9D86-6E63BAC24EB0}"/>
                  </a:ext>
                </a:extLst>
              </p:cNvPr>
              <p:cNvCxnSpPr/>
              <p:nvPr/>
            </p:nvCxnSpPr>
            <p:spPr>
              <a:xfrm flipV="1">
                <a:off x="6477699"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A7F096B-9709-41FB-8A79-8426F253C4C6}"/>
                  </a:ext>
                </a:extLst>
              </p:cNvPr>
              <p:cNvCxnSpPr/>
              <p:nvPr/>
            </p:nvCxnSpPr>
            <p:spPr>
              <a:xfrm flipV="1">
                <a:off x="6479097"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FB1502B-E7EC-4C3A-A648-EE7F99B7C948}"/>
                  </a:ext>
                </a:extLst>
              </p:cNvPr>
              <p:cNvCxnSpPr/>
              <p:nvPr/>
            </p:nvCxnSpPr>
            <p:spPr>
              <a:xfrm flipV="1">
                <a:off x="5145247"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1BEAC5-85B9-4613-801C-578068348646}"/>
                  </a:ext>
                </a:extLst>
              </p:cNvPr>
              <p:cNvCxnSpPr/>
              <p:nvPr/>
            </p:nvCxnSpPr>
            <p:spPr>
              <a:xfrm flipV="1">
                <a:off x="5146645"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4" name="Oval 13">
              <a:extLst>
                <a:ext uri="{FF2B5EF4-FFF2-40B4-BE49-F238E27FC236}">
                  <a16:creationId xmlns:a16="http://schemas.microsoft.com/office/drawing/2014/main" id="{4E9FAFB4-BD16-4925-8EAF-4875CB69F51F}"/>
                </a:ext>
              </a:extLst>
            </p:cNvPr>
            <p:cNvSpPr/>
            <p:nvPr/>
          </p:nvSpPr>
          <p:spPr>
            <a:xfrm>
              <a:off x="3611080" y="5953914"/>
              <a:ext cx="224070" cy="2240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DF3B4B8-687F-4AF8-8BD9-4F727AA73478}"/>
                </a:ext>
              </a:extLst>
            </p:cNvPr>
            <p:cNvSpPr/>
            <p:nvPr/>
          </p:nvSpPr>
          <p:spPr>
            <a:xfrm>
              <a:off x="6512713" y="5630499"/>
              <a:ext cx="224070" cy="22407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a:extLst>
              <a:ext uri="{FF2B5EF4-FFF2-40B4-BE49-F238E27FC236}">
                <a16:creationId xmlns:a16="http://schemas.microsoft.com/office/drawing/2014/main" id="{6090A404-AE27-46EE-94F4-6E058F051525}"/>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854437" y="2529958"/>
            <a:ext cx="2164160" cy="2185331"/>
          </a:xfrm>
          <a:prstGeom prst="rect">
            <a:avLst/>
          </a:prstGeom>
        </p:spPr>
      </p:pic>
      <p:sp>
        <p:nvSpPr>
          <p:cNvPr id="18" name="Arrow: Up 17">
            <a:extLst>
              <a:ext uri="{FF2B5EF4-FFF2-40B4-BE49-F238E27FC236}">
                <a16:creationId xmlns:a16="http://schemas.microsoft.com/office/drawing/2014/main" id="{61F7C7E4-7AFC-4E99-9BB8-79D5AEF3E13C}"/>
              </a:ext>
            </a:extLst>
          </p:cNvPr>
          <p:cNvSpPr/>
          <p:nvPr/>
        </p:nvSpPr>
        <p:spPr>
          <a:xfrm rot="10800000">
            <a:off x="1749529" y="3294273"/>
            <a:ext cx="572558" cy="11559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770F0A3-6E58-4112-9216-AA5DCD6937E4}"/>
              </a:ext>
            </a:extLst>
          </p:cNvPr>
          <p:cNvCxnSpPr>
            <a:cxnSpLocks/>
          </p:cNvCxnSpPr>
          <p:nvPr/>
        </p:nvCxnSpPr>
        <p:spPr>
          <a:xfrm>
            <a:off x="1761781" y="5484822"/>
            <a:ext cx="436204" cy="1524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4770997-5196-4D6B-9AD8-EA12E85CED87}"/>
              </a:ext>
            </a:extLst>
          </p:cNvPr>
          <p:cNvCxnSpPr>
            <a:cxnSpLocks/>
          </p:cNvCxnSpPr>
          <p:nvPr/>
        </p:nvCxnSpPr>
        <p:spPr>
          <a:xfrm flipH="1" flipV="1">
            <a:off x="1399641" y="5199463"/>
            <a:ext cx="382666" cy="28118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ACDBBBD-DCD7-42CA-A90E-EB31B4BB51DF}"/>
              </a:ext>
            </a:extLst>
          </p:cNvPr>
          <p:cNvSpPr txBox="1"/>
          <p:nvPr/>
        </p:nvSpPr>
        <p:spPr>
          <a:xfrm>
            <a:off x="4907467" y="1720454"/>
            <a:ext cx="10308624" cy="369332"/>
          </a:xfrm>
          <a:prstGeom prst="rect">
            <a:avLst/>
          </a:prstGeom>
          <a:noFill/>
        </p:spPr>
        <p:txBody>
          <a:bodyPr wrap="square" rtlCol="0">
            <a:spAutoFit/>
          </a:bodyPr>
          <a:lstStyle/>
          <a:p>
            <a:r>
              <a:rPr lang="en-US" dirty="0"/>
              <a:t>Step 2</a:t>
            </a:r>
          </a:p>
        </p:txBody>
      </p:sp>
      <p:grpSp>
        <p:nvGrpSpPr>
          <p:cNvPr id="25" name="Group 24">
            <a:extLst>
              <a:ext uri="{FF2B5EF4-FFF2-40B4-BE49-F238E27FC236}">
                <a16:creationId xmlns:a16="http://schemas.microsoft.com/office/drawing/2014/main" id="{3FD9FA4B-FDAB-4A49-84DB-CFEA1D70257B}"/>
              </a:ext>
            </a:extLst>
          </p:cNvPr>
          <p:cNvGrpSpPr/>
          <p:nvPr/>
        </p:nvGrpSpPr>
        <p:grpSpPr>
          <a:xfrm>
            <a:off x="6512420" y="2149457"/>
            <a:ext cx="4658687" cy="4047615"/>
            <a:chOff x="3319243" y="2128362"/>
            <a:chExt cx="5044581" cy="4382892"/>
          </a:xfrm>
        </p:grpSpPr>
        <p:grpSp>
          <p:nvGrpSpPr>
            <p:cNvPr id="26" name="Group 25">
              <a:extLst>
                <a:ext uri="{FF2B5EF4-FFF2-40B4-BE49-F238E27FC236}">
                  <a16:creationId xmlns:a16="http://schemas.microsoft.com/office/drawing/2014/main" id="{EEA33460-5246-4E2F-9814-AEE3086D435C}"/>
                </a:ext>
              </a:extLst>
            </p:cNvPr>
            <p:cNvGrpSpPr/>
            <p:nvPr/>
          </p:nvGrpSpPr>
          <p:grpSpPr>
            <a:xfrm>
              <a:off x="3319243" y="2128362"/>
              <a:ext cx="5044581" cy="4382892"/>
              <a:chOff x="3319243" y="847288"/>
              <a:chExt cx="5553513" cy="4825068"/>
            </a:xfrm>
          </p:grpSpPr>
          <p:sp>
            <p:nvSpPr>
              <p:cNvPr id="29" name="Rectangle 28">
                <a:extLst>
                  <a:ext uri="{FF2B5EF4-FFF2-40B4-BE49-F238E27FC236}">
                    <a16:creationId xmlns:a16="http://schemas.microsoft.com/office/drawing/2014/main" id="{CB926666-8C64-442C-A4B2-A419FE337588}"/>
                  </a:ext>
                </a:extLst>
              </p:cNvPr>
              <p:cNvSpPr/>
              <p:nvPr/>
            </p:nvSpPr>
            <p:spPr>
              <a:xfrm>
                <a:off x="3319244" y="847288"/>
                <a:ext cx="5553512" cy="4825068"/>
              </a:xfrm>
              <a:prstGeom prst="rect">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descr="Image result for line graph">
                <a:extLst>
                  <a:ext uri="{FF2B5EF4-FFF2-40B4-BE49-F238E27FC236}">
                    <a16:creationId xmlns:a16="http://schemas.microsoft.com/office/drawing/2014/main" id="{D64F7EA3-6117-421C-9B27-308430E51907}"/>
                  </a:ext>
                </a:extLst>
              </p:cNvPr>
              <p:cNvPicPr>
                <a:picLocks noChangeAspect="1" noChangeArrowheads="1"/>
              </p:cNvPicPr>
              <p:nvPr/>
            </p:nvPicPr>
            <p:blipFill rotWithShape="1">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5065" r="5105" b="23193"/>
              <a:stretch/>
            </p:blipFill>
            <p:spPr bwMode="auto">
              <a:xfrm>
                <a:off x="3319243" y="1354822"/>
                <a:ext cx="5500906" cy="4317534"/>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a:extLst>
                  <a:ext uri="{FF2B5EF4-FFF2-40B4-BE49-F238E27FC236}">
                    <a16:creationId xmlns:a16="http://schemas.microsoft.com/office/drawing/2014/main" id="{0A67FBC2-C7C7-4CE7-99FF-74443FD0A300}"/>
                  </a:ext>
                </a:extLst>
              </p:cNvPr>
              <p:cNvCxnSpPr/>
              <p:nvPr/>
            </p:nvCxnSpPr>
            <p:spPr>
              <a:xfrm flipV="1">
                <a:off x="7860484"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C5D6399-A5B2-4D49-8601-403A01FD9ED6}"/>
                  </a:ext>
                </a:extLst>
              </p:cNvPr>
              <p:cNvCxnSpPr/>
              <p:nvPr/>
            </p:nvCxnSpPr>
            <p:spPr>
              <a:xfrm flipV="1">
                <a:off x="7861882"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7D5CA8A-1693-4813-B1AB-7CA42A1D5D29}"/>
                  </a:ext>
                </a:extLst>
              </p:cNvPr>
              <p:cNvCxnSpPr/>
              <p:nvPr/>
            </p:nvCxnSpPr>
            <p:spPr>
              <a:xfrm flipV="1">
                <a:off x="6477699"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D34A55-DC86-4A23-A2C1-EBCE13F957F6}"/>
                  </a:ext>
                </a:extLst>
              </p:cNvPr>
              <p:cNvCxnSpPr/>
              <p:nvPr/>
            </p:nvCxnSpPr>
            <p:spPr>
              <a:xfrm flipV="1">
                <a:off x="6479097"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542D408-1038-4430-843D-5EEB81B4E107}"/>
                  </a:ext>
                </a:extLst>
              </p:cNvPr>
              <p:cNvCxnSpPr/>
              <p:nvPr/>
            </p:nvCxnSpPr>
            <p:spPr>
              <a:xfrm flipV="1">
                <a:off x="5145247"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720D2D0-92A3-41AB-A88C-9BD8711048BA}"/>
                  </a:ext>
                </a:extLst>
              </p:cNvPr>
              <p:cNvCxnSpPr/>
              <p:nvPr/>
            </p:nvCxnSpPr>
            <p:spPr>
              <a:xfrm flipV="1">
                <a:off x="5146645"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27" name="Oval 26">
              <a:extLst>
                <a:ext uri="{FF2B5EF4-FFF2-40B4-BE49-F238E27FC236}">
                  <a16:creationId xmlns:a16="http://schemas.microsoft.com/office/drawing/2014/main" id="{451CE1F4-D433-4E5D-8CA9-CFC52E6AC51E}"/>
                </a:ext>
              </a:extLst>
            </p:cNvPr>
            <p:cNvSpPr/>
            <p:nvPr/>
          </p:nvSpPr>
          <p:spPr>
            <a:xfrm>
              <a:off x="3611080" y="5953914"/>
              <a:ext cx="224070" cy="2240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1F5CABD-0279-47D9-96DB-6EDFE62FF5FD}"/>
                </a:ext>
              </a:extLst>
            </p:cNvPr>
            <p:cNvSpPr/>
            <p:nvPr/>
          </p:nvSpPr>
          <p:spPr>
            <a:xfrm>
              <a:off x="6512713" y="5630499"/>
              <a:ext cx="224070" cy="22407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a:extLst>
              <a:ext uri="{FF2B5EF4-FFF2-40B4-BE49-F238E27FC236}">
                <a16:creationId xmlns:a16="http://schemas.microsoft.com/office/drawing/2014/main" id="{038B1D74-B4B5-4ACA-8112-E22693CB3EB0}"/>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7075114" y="3148966"/>
            <a:ext cx="2164160" cy="2185331"/>
          </a:xfrm>
          <a:prstGeom prst="rect">
            <a:avLst/>
          </a:prstGeom>
        </p:spPr>
      </p:pic>
      <p:sp>
        <p:nvSpPr>
          <p:cNvPr id="38" name="Arrow: Up 37">
            <a:extLst>
              <a:ext uri="{FF2B5EF4-FFF2-40B4-BE49-F238E27FC236}">
                <a16:creationId xmlns:a16="http://schemas.microsoft.com/office/drawing/2014/main" id="{C26A8D61-382A-4501-BEF6-DE9B80873B01}"/>
              </a:ext>
            </a:extLst>
          </p:cNvPr>
          <p:cNvSpPr/>
          <p:nvPr/>
        </p:nvSpPr>
        <p:spPr>
          <a:xfrm rot="10800000">
            <a:off x="7970206" y="3913281"/>
            <a:ext cx="572558" cy="11559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5D1669F1-2F63-4800-A4A4-BB5098729571}"/>
              </a:ext>
            </a:extLst>
          </p:cNvPr>
          <p:cNvCxnSpPr>
            <a:cxnSpLocks/>
          </p:cNvCxnSpPr>
          <p:nvPr/>
        </p:nvCxnSpPr>
        <p:spPr>
          <a:xfrm>
            <a:off x="8022722" y="5793224"/>
            <a:ext cx="436204" cy="1524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3594730-AA72-466F-B215-F50B55748300}"/>
              </a:ext>
            </a:extLst>
          </p:cNvPr>
          <p:cNvCxnSpPr>
            <a:cxnSpLocks/>
          </p:cNvCxnSpPr>
          <p:nvPr/>
        </p:nvCxnSpPr>
        <p:spPr>
          <a:xfrm flipH="1" flipV="1">
            <a:off x="7660582" y="5507865"/>
            <a:ext cx="382666" cy="28118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E3EC279F-4CB2-4B1E-9B40-C48D2D4B2063}"/>
              </a:ext>
            </a:extLst>
          </p:cNvPr>
          <p:cNvSpPr/>
          <p:nvPr/>
        </p:nvSpPr>
        <p:spPr>
          <a:xfrm>
            <a:off x="6757464" y="5657672"/>
            <a:ext cx="255863" cy="2558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8D8F7B0-8CEC-435F-A858-DD3201F11A80}"/>
              </a:ext>
            </a:extLst>
          </p:cNvPr>
          <p:cNvSpPr/>
          <p:nvPr/>
        </p:nvSpPr>
        <p:spPr>
          <a:xfrm>
            <a:off x="6725706" y="5629038"/>
            <a:ext cx="309007" cy="3090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A483DD00-A1B3-4BC2-91BB-1EA11372C09D}"/>
              </a:ext>
            </a:extLst>
          </p:cNvPr>
          <p:cNvSpPr/>
          <p:nvPr/>
        </p:nvSpPr>
        <p:spPr>
          <a:xfrm>
            <a:off x="6857349" y="5467667"/>
            <a:ext cx="45719" cy="45719"/>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0096C5CA-2C96-4DA6-A02B-06D779437D02}"/>
              </a:ext>
            </a:extLst>
          </p:cNvPr>
          <p:cNvCxnSpPr/>
          <p:nvPr/>
        </p:nvCxnSpPr>
        <p:spPr>
          <a:xfrm>
            <a:off x="6988861" y="5467667"/>
            <a:ext cx="0" cy="2986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9A0546F-1C4C-4BBF-A8CD-BA8C5DA5A118}"/>
              </a:ext>
            </a:extLst>
          </p:cNvPr>
          <p:cNvCxnSpPr>
            <a:cxnSpLocks/>
          </p:cNvCxnSpPr>
          <p:nvPr/>
        </p:nvCxnSpPr>
        <p:spPr>
          <a:xfrm>
            <a:off x="8046235" y="5571422"/>
            <a:ext cx="436204" cy="152400"/>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5AFF77D-373C-4D7D-A25A-3BBD0D9FA713}"/>
              </a:ext>
            </a:extLst>
          </p:cNvPr>
          <p:cNvCxnSpPr>
            <a:cxnSpLocks/>
          </p:cNvCxnSpPr>
          <p:nvPr/>
        </p:nvCxnSpPr>
        <p:spPr>
          <a:xfrm flipH="1" flipV="1">
            <a:off x="7684095" y="5286063"/>
            <a:ext cx="382666" cy="281188"/>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2F6929E-648B-4BF9-9D0E-CD3609A524DB}"/>
              </a:ext>
            </a:extLst>
          </p:cNvPr>
          <p:cNvCxnSpPr>
            <a:cxnSpLocks/>
          </p:cNvCxnSpPr>
          <p:nvPr/>
        </p:nvCxnSpPr>
        <p:spPr>
          <a:xfrm flipH="1">
            <a:off x="2186276" y="4532554"/>
            <a:ext cx="410024" cy="110504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8A4AD19-484B-4A3A-9AB4-D2493A128538}"/>
              </a:ext>
            </a:extLst>
          </p:cNvPr>
          <p:cNvCxnSpPr>
            <a:cxnSpLocks/>
          </p:cNvCxnSpPr>
          <p:nvPr/>
        </p:nvCxnSpPr>
        <p:spPr>
          <a:xfrm flipH="1">
            <a:off x="8470730" y="4858351"/>
            <a:ext cx="410024" cy="110504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F9C64A1-22DC-455F-BB91-9AA9B484E74B}"/>
              </a:ext>
            </a:extLst>
          </p:cNvPr>
          <p:cNvCxnSpPr>
            <a:cxnSpLocks/>
          </p:cNvCxnSpPr>
          <p:nvPr/>
        </p:nvCxnSpPr>
        <p:spPr>
          <a:xfrm flipH="1">
            <a:off x="8450485" y="4606996"/>
            <a:ext cx="410024" cy="1105045"/>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9F89D087-C069-4952-93D6-B97DF592021F}"/>
              </a:ext>
            </a:extLst>
          </p:cNvPr>
          <p:cNvSpPr/>
          <p:nvPr/>
        </p:nvSpPr>
        <p:spPr>
          <a:xfrm>
            <a:off x="6783653" y="5372398"/>
            <a:ext cx="206929" cy="206929"/>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A36CC5D8-AE6E-44C8-B7B4-D0FE566E693A}"/>
              </a:ext>
            </a:extLst>
          </p:cNvPr>
          <p:cNvSpPr txBox="1"/>
          <p:nvPr/>
        </p:nvSpPr>
        <p:spPr>
          <a:xfrm>
            <a:off x="6951534" y="5397010"/>
            <a:ext cx="476412"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FE880724-EEB4-4F72-9134-B246C451CB19}"/>
              </a:ext>
            </a:extLst>
          </p:cNvPr>
          <p:cNvSpPr txBox="1"/>
          <p:nvPr/>
        </p:nvSpPr>
        <p:spPr>
          <a:xfrm>
            <a:off x="248780" y="6285170"/>
            <a:ext cx="10308624" cy="369332"/>
          </a:xfrm>
          <a:prstGeom prst="rect">
            <a:avLst/>
          </a:prstGeom>
          <a:noFill/>
        </p:spPr>
        <p:txBody>
          <a:bodyPr wrap="square" rtlCol="0">
            <a:spAutoFit/>
          </a:bodyPr>
          <a:lstStyle/>
          <a:p>
            <a:r>
              <a:rPr lang="en-US" dirty="0"/>
              <a:t>We can apply the same concept for the graph with horizontal lines </a:t>
            </a:r>
          </a:p>
        </p:txBody>
      </p:sp>
    </p:spTree>
    <p:extLst>
      <p:ext uri="{BB962C8B-B14F-4D97-AF65-F5344CB8AC3E}">
        <p14:creationId xmlns:p14="http://schemas.microsoft.com/office/powerpoint/2010/main" val="2761206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0085CD3-F4AF-4D1A-B5DB-2948E1F2C638}"/>
              </a:ext>
            </a:extLst>
          </p:cNvPr>
          <p:cNvSpPr txBox="1"/>
          <p:nvPr/>
        </p:nvSpPr>
        <p:spPr>
          <a:xfrm>
            <a:off x="148300" y="0"/>
            <a:ext cx="5947700" cy="369332"/>
          </a:xfrm>
          <a:prstGeom prst="rect">
            <a:avLst/>
          </a:prstGeom>
          <a:noFill/>
        </p:spPr>
        <p:txBody>
          <a:bodyPr wrap="square" rtlCol="0">
            <a:spAutoFit/>
          </a:bodyPr>
          <a:lstStyle/>
          <a:p>
            <a:r>
              <a:rPr lang="en-US" dirty="0"/>
              <a:t>Factors </a:t>
            </a:r>
          </a:p>
        </p:txBody>
      </p:sp>
      <p:sp>
        <p:nvSpPr>
          <p:cNvPr id="17" name="TextBox 16">
            <a:extLst>
              <a:ext uri="{FF2B5EF4-FFF2-40B4-BE49-F238E27FC236}">
                <a16:creationId xmlns:a16="http://schemas.microsoft.com/office/drawing/2014/main" id="{526388DD-FCA9-4B21-BC84-8FE462011A3C}"/>
              </a:ext>
            </a:extLst>
          </p:cNvPr>
          <p:cNvSpPr txBox="1"/>
          <p:nvPr/>
        </p:nvSpPr>
        <p:spPr>
          <a:xfrm>
            <a:off x="285226" y="578840"/>
            <a:ext cx="3339953" cy="369332"/>
          </a:xfrm>
          <a:prstGeom prst="rect">
            <a:avLst/>
          </a:prstGeom>
          <a:noFill/>
        </p:spPr>
        <p:txBody>
          <a:bodyPr wrap="none" rtlCol="0">
            <a:spAutoFit/>
          </a:bodyPr>
          <a:lstStyle/>
          <a:p>
            <a:r>
              <a:rPr lang="en-US" dirty="0"/>
              <a:t>Data Density (High, medium, low)</a:t>
            </a:r>
          </a:p>
        </p:txBody>
      </p:sp>
      <p:sp>
        <p:nvSpPr>
          <p:cNvPr id="18" name="TextBox 17">
            <a:extLst>
              <a:ext uri="{FF2B5EF4-FFF2-40B4-BE49-F238E27FC236}">
                <a16:creationId xmlns:a16="http://schemas.microsoft.com/office/drawing/2014/main" id="{59B71B18-BC88-4031-8C51-190C5AE94DD1}"/>
              </a:ext>
            </a:extLst>
          </p:cNvPr>
          <p:cNvSpPr txBox="1"/>
          <p:nvPr/>
        </p:nvSpPr>
        <p:spPr>
          <a:xfrm>
            <a:off x="285226" y="973014"/>
            <a:ext cx="2877326" cy="369332"/>
          </a:xfrm>
          <a:prstGeom prst="rect">
            <a:avLst/>
          </a:prstGeom>
          <a:noFill/>
        </p:spPr>
        <p:txBody>
          <a:bodyPr wrap="none" rtlCol="0">
            <a:spAutoFit/>
          </a:bodyPr>
          <a:lstStyle/>
          <a:p>
            <a:r>
              <a:rPr lang="en-US" dirty="0"/>
              <a:t>How many sections (4, 6, 8)</a:t>
            </a:r>
          </a:p>
        </p:txBody>
      </p:sp>
      <p:sp>
        <p:nvSpPr>
          <p:cNvPr id="19" name="TextBox 18">
            <a:extLst>
              <a:ext uri="{FF2B5EF4-FFF2-40B4-BE49-F238E27FC236}">
                <a16:creationId xmlns:a16="http://schemas.microsoft.com/office/drawing/2014/main" id="{4FCCCEB5-AC7F-4B7A-8ADC-0F1D92D811E9}"/>
              </a:ext>
            </a:extLst>
          </p:cNvPr>
          <p:cNvSpPr txBox="1"/>
          <p:nvPr/>
        </p:nvSpPr>
        <p:spPr>
          <a:xfrm>
            <a:off x="285226" y="1367188"/>
            <a:ext cx="2049600" cy="369332"/>
          </a:xfrm>
          <a:prstGeom prst="rect">
            <a:avLst/>
          </a:prstGeom>
          <a:noFill/>
        </p:spPr>
        <p:txBody>
          <a:bodyPr wrap="none" rtlCol="0">
            <a:spAutoFit/>
          </a:bodyPr>
          <a:lstStyle/>
          <a:p>
            <a:r>
              <a:rPr lang="en-US" dirty="0"/>
              <a:t>Horizontal / Vertical</a:t>
            </a:r>
          </a:p>
        </p:txBody>
      </p:sp>
    </p:spTree>
    <p:extLst>
      <p:ext uri="{BB962C8B-B14F-4D97-AF65-F5344CB8AC3E}">
        <p14:creationId xmlns:p14="http://schemas.microsoft.com/office/powerpoint/2010/main" val="3263548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9D159-A5E7-41A9-9CCB-3DB0ADD38E1C}"/>
              </a:ext>
            </a:extLst>
          </p:cNvPr>
          <p:cNvSpPr>
            <a:spLocks noGrp="1"/>
          </p:cNvSpPr>
          <p:nvPr>
            <p:ph type="title"/>
          </p:nvPr>
        </p:nvSpPr>
        <p:spPr/>
        <p:txBody>
          <a:bodyPr/>
          <a:lstStyle/>
          <a:p>
            <a:r>
              <a:rPr lang="en-US" dirty="0"/>
              <a:t>Study 1: Purpose </a:t>
            </a:r>
          </a:p>
        </p:txBody>
      </p:sp>
      <p:sp>
        <p:nvSpPr>
          <p:cNvPr id="4" name="TextBox 3">
            <a:extLst>
              <a:ext uri="{FF2B5EF4-FFF2-40B4-BE49-F238E27FC236}">
                <a16:creationId xmlns:a16="http://schemas.microsoft.com/office/drawing/2014/main" id="{F88F0044-DC84-4DAE-9B8E-A110FDE87133}"/>
              </a:ext>
            </a:extLst>
          </p:cNvPr>
          <p:cNvSpPr txBox="1"/>
          <p:nvPr/>
        </p:nvSpPr>
        <p:spPr>
          <a:xfrm>
            <a:off x="743910" y="1875918"/>
            <a:ext cx="10992288" cy="1200329"/>
          </a:xfrm>
          <a:prstGeom prst="rect">
            <a:avLst/>
          </a:prstGeom>
          <a:noFill/>
        </p:spPr>
        <p:txBody>
          <a:bodyPr wrap="square" rtlCol="0">
            <a:spAutoFit/>
          </a:bodyPr>
          <a:lstStyle/>
          <a:p>
            <a:r>
              <a:rPr lang="en-US" dirty="0"/>
              <a:t>In the first study we can investigate what could be the best configuration by testing the factors in previous slide using simple tasks. (not using actual charts) and then in the second study we can use the best configuration on actual graphs and comparing it with common ways of interacting with line charts like selecting data points or even shift. </a:t>
            </a:r>
          </a:p>
        </p:txBody>
      </p:sp>
    </p:spTree>
    <p:extLst>
      <p:ext uri="{BB962C8B-B14F-4D97-AF65-F5344CB8AC3E}">
        <p14:creationId xmlns:p14="http://schemas.microsoft.com/office/powerpoint/2010/main" val="201003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line graph">
            <a:extLst>
              <a:ext uri="{FF2B5EF4-FFF2-40B4-BE49-F238E27FC236}">
                <a16:creationId xmlns:a16="http://schemas.microsoft.com/office/drawing/2014/main" id="{92FA5EE8-0D44-4CCD-8A94-64C2C744C6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65" r="5105" b="23193"/>
          <a:stretch/>
        </p:blipFill>
        <p:spPr bwMode="auto">
          <a:xfrm>
            <a:off x="6490196" y="655320"/>
            <a:ext cx="5500907" cy="43175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6F8C895-ED75-4886-8743-FEDB62E4672A}"/>
              </a:ext>
            </a:extLst>
          </p:cNvPr>
          <p:cNvSpPr/>
          <p:nvPr/>
        </p:nvSpPr>
        <p:spPr>
          <a:xfrm>
            <a:off x="6490196" y="147786"/>
            <a:ext cx="5553512" cy="4825068"/>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F4DCC60-388A-4F87-BE5C-03B45C53D2CC}"/>
              </a:ext>
            </a:extLst>
          </p:cNvPr>
          <p:cNvSpPr txBox="1"/>
          <p:nvPr/>
        </p:nvSpPr>
        <p:spPr>
          <a:xfrm>
            <a:off x="148292" y="147786"/>
            <a:ext cx="5947700" cy="2031325"/>
          </a:xfrm>
          <a:prstGeom prst="rect">
            <a:avLst/>
          </a:prstGeom>
          <a:noFill/>
        </p:spPr>
        <p:txBody>
          <a:bodyPr wrap="square" rtlCol="0">
            <a:spAutoFit/>
          </a:bodyPr>
          <a:lstStyle/>
          <a:p>
            <a:r>
              <a:rPr lang="en-US" dirty="0"/>
              <a:t>This is about interaction with line graphs on smartwatches</a:t>
            </a:r>
          </a:p>
          <a:p>
            <a:endParaRPr lang="en-US" dirty="0"/>
          </a:p>
          <a:p>
            <a:r>
              <a:rPr lang="en-US" dirty="0"/>
              <a:t>This is about y-values (not x-values) - It can be generalized to x-axis later </a:t>
            </a:r>
          </a:p>
          <a:p>
            <a:r>
              <a:rPr lang="en-US" dirty="0"/>
              <a:t> </a:t>
            </a:r>
          </a:p>
          <a:p>
            <a:r>
              <a:rPr lang="en-US" dirty="0"/>
              <a:t>Line graphs is one of  the best and common ways to represent time-series data (e.g., heart rate) on SWs</a:t>
            </a:r>
          </a:p>
        </p:txBody>
      </p:sp>
    </p:spTree>
    <p:extLst>
      <p:ext uri="{BB962C8B-B14F-4D97-AF65-F5344CB8AC3E}">
        <p14:creationId xmlns:p14="http://schemas.microsoft.com/office/powerpoint/2010/main" val="1079354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71C5-74F2-4B1C-A4E3-C0687D375DEB}"/>
              </a:ext>
            </a:extLst>
          </p:cNvPr>
          <p:cNvSpPr>
            <a:spLocks noGrp="1"/>
          </p:cNvSpPr>
          <p:nvPr>
            <p:ph type="title"/>
          </p:nvPr>
        </p:nvSpPr>
        <p:spPr/>
        <p:txBody>
          <a:bodyPr/>
          <a:lstStyle/>
          <a:p>
            <a:r>
              <a:rPr lang="en-US" dirty="0"/>
              <a:t>Study 1 : Task</a:t>
            </a:r>
          </a:p>
        </p:txBody>
      </p:sp>
      <p:grpSp>
        <p:nvGrpSpPr>
          <p:cNvPr id="33" name="Group 32">
            <a:extLst>
              <a:ext uri="{FF2B5EF4-FFF2-40B4-BE49-F238E27FC236}">
                <a16:creationId xmlns:a16="http://schemas.microsoft.com/office/drawing/2014/main" id="{998E536F-1C6F-40D6-BD88-5EF9D2FFB7E6}"/>
              </a:ext>
            </a:extLst>
          </p:cNvPr>
          <p:cNvGrpSpPr/>
          <p:nvPr/>
        </p:nvGrpSpPr>
        <p:grpSpPr>
          <a:xfrm>
            <a:off x="378639" y="1752562"/>
            <a:ext cx="2670312" cy="2165225"/>
            <a:chOff x="3554136" y="2276100"/>
            <a:chExt cx="5553512" cy="4503070"/>
          </a:xfrm>
        </p:grpSpPr>
        <p:grpSp>
          <p:nvGrpSpPr>
            <p:cNvPr id="18" name="Group 17">
              <a:extLst>
                <a:ext uri="{FF2B5EF4-FFF2-40B4-BE49-F238E27FC236}">
                  <a16:creationId xmlns:a16="http://schemas.microsoft.com/office/drawing/2014/main" id="{FD977526-0BF2-48DF-8E55-8889EA28138A}"/>
                </a:ext>
              </a:extLst>
            </p:cNvPr>
            <p:cNvGrpSpPr/>
            <p:nvPr/>
          </p:nvGrpSpPr>
          <p:grpSpPr>
            <a:xfrm>
              <a:off x="3554136" y="2276100"/>
              <a:ext cx="5553512" cy="4503070"/>
              <a:chOff x="3319244" y="1663703"/>
              <a:chExt cx="5553512" cy="4503070"/>
            </a:xfrm>
          </p:grpSpPr>
          <p:sp>
            <p:nvSpPr>
              <p:cNvPr id="13" name="Rectangle 12">
                <a:extLst>
                  <a:ext uri="{FF2B5EF4-FFF2-40B4-BE49-F238E27FC236}">
                    <a16:creationId xmlns:a16="http://schemas.microsoft.com/office/drawing/2014/main" id="{5DA790F4-DE5C-4932-AA6C-C4B0139587A4}"/>
                  </a:ext>
                </a:extLst>
              </p:cNvPr>
              <p:cNvSpPr/>
              <p:nvPr/>
            </p:nvSpPr>
            <p:spPr>
              <a:xfrm>
                <a:off x="3319244" y="1663703"/>
                <a:ext cx="5553512" cy="450307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06D1789-C747-4D77-B19E-3CFB83F8E57E}"/>
                  </a:ext>
                </a:extLst>
              </p:cNvPr>
              <p:cNvCxnSpPr/>
              <p:nvPr/>
            </p:nvCxnSpPr>
            <p:spPr>
              <a:xfrm>
                <a:off x="4689446" y="1691553"/>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993B5A9-D813-4AF9-ACD1-B6DE912E8531}"/>
                  </a:ext>
                </a:extLst>
              </p:cNvPr>
              <p:cNvCxnSpPr/>
              <p:nvPr/>
            </p:nvCxnSpPr>
            <p:spPr>
              <a:xfrm>
                <a:off x="5991137" y="1677628"/>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C3E6D76-502C-4537-8F50-310908B18C0F}"/>
                  </a:ext>
                </a:extLst>
              </p:cNvPr>
              <p:cNvCxnSpPr/>
              <p:nvPr/>
            </p:nvCxnSpPr>
            <p:spPr>
              <a:xfrm>
                <a:off x="7341765" y="1663703"/>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702E4FA2-16CC-4F05-A654-CE367AE1DE5D}"/>
                </a:ext>
              </a:extLst>
            </p:cNvPr>
            <p:cNvSpPr/>
            <p:nvPr/>
          </p:nvSpPr>
          <p:spPr>
            <a:xfrm>
              <a:off x="7935985" y="6046865"/>
              <a:ext cx="184555" cy="184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EF5D109-3A70-431C-B39A-396F526DC28F}"/>
                </a:ext>
              </a:extLst>
            </p:cNvPr>
            <p:cNvCxnSpPr>
              <a:cxnSpLocks/>
            </p:cNvCxnSpPr>
            <p:nvPr/>
          </p:nvCxnSpPr>
          <p:spPr>
            <a:xfrm>
              <a:off x="7576657" y="4748286"/>
              <a:ext cx="1530991"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3FE4BFE1-FA46-4026-ABBC-C9AB1E6AF5C3}"/>
              </a:ext>
            </a:extLst>
          </p:cNvPr>
          <p:cNvSpPr txBox="1"/>
          <p:nvPr/>
        </p:nvSpPr>
        <p:spPr>
          <a:xfrm>
            <a:off x="599856" y="1383230"/>
            <a:ext cx="10992288" cy="369332"/>
          </a:xfrm>
          <a:prstGeom prst="rect">
            <a:avLst/>
          </a:prstGeom>
          <a:noFill/>
        </p:spPr>
        <p:txBody>
          <a:bodyPr wrap="square" rtlCol="0">
            <a:spAutoFit/>
          </a:bodyPr>
          <a:lstStyle/>
          <a:p>
            <a:r>
              <a:rPr lang="en-US" dirty="0"/>
              <a:t>Random Point and random line in a specific window and participant should move this point on the line.  </a:t>
            </a:r>
          </a:p>
        </p:txBody>
      </p:sp>
      <p:grpSp>
        <p:nvGrpSpPr>
          <p:cNvPr id="34" name="Group 33">
            <a:extLst>
              <a:ext uri="{FF2B5EF4-FFF2-40B4-BE49-F238E27FC236}">
                <a16:creationId xmlns:a16="http://schemas.microsoft.com/office/drawing/2014/main" id="{05B2B58B-6557-4198-BD87-9E37855A61BC}"/>
              </a:ext>
            </a:extLst>
          </p:cNvPr>
          <p:cNvGrpSpPr/>
          <p:nvPr/>
        </p:nvGrpSpPr>
        <p:grpSpPr>
          <a:xfrm>
            <a:off x="3282628" y="1752562"/>
            <a:ext cx="2670312" cy="2165225"/>
            <a:chOff x="3554136" y="2276100"/>
            <a:chExt cx="5553512" cy="4503070"/>
          </a:xfrm>
        </p:grpSpPr>
        <p:grpSp>
          <p:nvGrpSpPr>
            <p:cNvPr id="35" name="Group 34">
              <a:extLst>
                <a:ext uri="{FF2B5EF4-FFF2-40B4-BE49-F238E27FC236}">
                  <a16:creationId xmlns:a16="http://schemas.microsoft.com/office/drawing/2014/main" id="{3880C8EE-EBCE-443E-8FA4-5F366775DB92}"/>
                </a:ext>
              </a:extLst>
            </p:cNvPr>
            <p:cNvGrpSpPr/>
            <p:nvPr/>
          </p:nvGrpSpPr>
          <p:grpSpPr>
            <a:xfrm>
              <a:off x="3554136" y="2276100"/>
              <a:ext cx="5553512" cy="4503070"/>
              <a:chOff x="3319244" y="1663703"/>
              <a:chExt cx="5553512" cy="4503070"/>
            </a:xfrm>
          </p:grpSpPr>
          <p:sp>
            <p:nvSpPr>
              <p:cNvPr id="38" name="Rectangle 37">
                <a:extLst>
                  <a:ext uri="{FF2B5EF4-FFF2-40B4-BE49-F238E27FC236}">
                    <a16:creationId xmlns:a16="http://schemas.microsoft.com/office/drawing/2014/main" id="{0634890C-5321-4560-8AE4-DE2B135263FC}"/>
                  </a:ext>
                </a:extLst>
              </p:cNvPr>
              <p:cNvSpPr/>
              <p:nvPr/>
            </p:nvSpPr>
            <p:spPr>
              <a:xfrm>
                <a:off x="3319244" y="1663703"/>
                <a:ext cx="5553512" cy="450307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0C32737B-95C8-4C96-B9F0-74ECD5444E75}"/>
                  </a:ext>
                </a:extLst>
              </p:cNvPr>
              <p:cNvCxnSpPr/>
              <p:nvPr/>
            </p:nvCxnSpPr>
            <p:spPr>
              <a:xfrm>
                <a:off x="4689446" y="1691553"/>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255D50A-1DCE-48C8-ABFD-60BC0B093949}"/>
                  </a:ext>
                </a:extLst>
              </p:cNvPr>
              <p:cNvCxnSpPr/>
              <p:nvPr/>
            </p:nvCxnSpPr>
            <p:spPr>
              <a:xfrm>
                <a:off x="5991137" y="1677628"/>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C8F00AE-921D-49B8-9B81-91F73B044561}"/>
                  </a:ext>
                </a:extLst>
              </p:cNvPr>
              <p:cNvCxnSpPr/>
              <p:nvPr/>
            </p:nvCxnSpPr>
            <p:spPr>
              <a:xfrm>
                <a:off x="7341765" y="1663703"/>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Oval 35">
              <a:extLst>
                <a:ext uri="{FF2B5EF4-FFF2-40B4-BE49-F238E27FC236}">
                  <a16:creationId xmlns:a16="http://schemas.microsoft.com/office/drawing/2014/main" id="{5C99E15B-D741-4ABD-AC91-CD601B0A1C88}"/>
                </a:ext>
              </a:extLst>
            </p:cNvPr>
            <p:cNvSpPr/>
            <p:nvPr/>
          </p:nvSpPr>
          <p:spPr>
            <a:xfrm>
              <a:off x="6514342" y="4563732"/>
              <a:ext cx="184555" cy="184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E5AC341C-E71F-4023-8801-CD382D872277}"/>
                </a:ext>
              </a:extLst>
            </p:cNvPr>
            <p:cNvCxnSpPr>
              <a:cxnSpLocks/>
            </p:cNvCxnSpPr>
            <p:nvPr/>
          </p:nvCxnSpPr>
          <p:spPr>
            <a:xfrm>
              <a:off x="6226028" y="3212970"/>
              <a:ext cx="1350629"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E968E098-4586-4479-9601-DE910ECAD908}"/>
              </a:ext>
            </a:extLst>
          </p:cNvPr>
          <p:cNvGrpSpPr/>
          <p:nvPr/>
        </p:nvGrpSpPr>
        <p:grpSpPr>
          <a:xfrm>
            <a:off x="8921832" y="1776614"/>
            <a:ext cx="2670312" cy="2165225"/>
            <a:chOff x="3554136" y="2276100"/>
            <a:chExt cx="5553512" cy="4503070"/>
          </a:xfrm>
        </p:grpSpPr>
        <p:grpSp>
          <p:nvGrpSpPr>
            <p:cNvPr id="44" name="Group 43">
              <a:extLst>
                <a:ext uri="{FF2B5EF4-FFF2-40B4-BE49-F238E27FC236}">
                  <a16:creationId xmlns:a16="http://schemas.microsoft.com/office/drawing/2014/main" id="{49DF0386-497A-4B9F-8906-D6E778632662}"/>
                </a:ext>
              </a:extLst>
            </p:cNvPr>
            <p:cNvGrpSpPr/>
            <p:nvPr/>
          </p:nvGrpSpPr>
          <p:grpSpPr>
            <a:xfrm>
              <a:off x="3554136" y="2276100"/>
              <a:ext cx="5553512" cy="4503070"/>
              <a:chOff x="3319244" y="1663703"/>
              <a:chExt cx="5553512" cy="4503070"/>
            </a:xfrm>
          </p:grpSpPr>
          <p:sp>
            <p:nvSpPr>
              <p:cNvPr id="47" name="Rectangle 46">
                <a:extLst>
                  <a:ext uri="{FF2B5EF4-FFF2-40B4-BE49-F238E27FC236}">
                    <a16:creationId xmlns:a16="http://schemas.microsoft.com/office/drawing/2014/main" id="{B4924F1D-5215-409A-9D6A-7465A3195DCA}"/>
                  </a:ext>
                </a:extLst>
              </p:cNvPr>
              <p:cNvSpPr/>
              <p:nvPr/>
            </p:nvSpPr>
            <p:spPr>
              <a:xfrm>
                <a:off x="3319244" y="1663703"/>
                <a:ext cx="5553512" cy="450307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8D218B44-313F-4CFF-BDFE-746AC639C2E1}"/>
                  </a:ext>
                </a:extLst>
              </p:cNvPr>
              <p:cNvCxnSpPr/>
              <p:nvPr/>
            </p:nvCxnSpPr>
            <p:spPr>
              <a:xfrm>
                <a:off x="4689446" y="1691553"/>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D2C3F9B-67EA-47C3-A7DD-03D36AE1E598}"/>
                  </a:ext>
                </a:extLst>
              </p:cNvPr>
              <p:cNvCxnSpPr/>
              <p:nvPr/>
            </p:nvCxnSpPr>
            <p:spPr>
              <a:xfrm>
                <a:off x="5991137" y="1677628"/>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C0DBC1B-72E8-4A02-A4FF-1697969E29B9}"/>
                  </a:ext>
                </a:extLst>
              </p:cNvPr>
              <p:cNvCxnSpPr/>
              <p:nvPr/>
            </p:nvCxnSpPr>
            <p:spPr>
              <a:xfrm>
                <a:off x="7341765" y="1663703"/>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Oval 44">
              <a:extLst>
                <a:ext uri="{FF2B5EF4-FFF2-40B4-BE49-F238E27FC236}">
                  <a16:creationId xmlns:a16="http://schemas.microsoft.com/office/drawing/2014/main" id="{140FF37D-4DFD-4A11-A443-5B91657BBA70}"/>
                </a:ext>
              </a:extLst>
            </p:cNvPr>
            <p:cNvSpPr/>
            <p:nvPr/>
          </p:nvSpPr>
          <p:spPr>
            <a:xfrm>
              <a:off x="4146959" y="3764396"/>
              <a:ext cx="184555" cy="184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C712A511-A783-4DCD-86E1-DCB1576981C9}"/>
                </a:ext>
              </a:extLst>
            </p:cNvPr>
            <p:cNvCxnSpPr>
              <a:cxnSpLocks/>
            </p:cNvCxnSpPr>
            <p:nvPr/>
          </p:nvCxnSpPr>
          <p:spPr>
            <a:xfrm>
              <a:off x="3573708" y="2794247"/>
              <a:ext cx="1350629"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C96D24AD-AF12-4C31-A379-8A91E7D0B58B}"/>
              </a:ext>
            </a:extLst>
          </p:cNvPr>
          <p:cNvGrpSpPr/>
          <p:nvPr/>
        </p:nvGrpSpPr>
        <p:grpSpPr>
          <a:xfrm>
            <a:off x="6091570" y="1769918"/>
            <a:ext cx="2670312" cy="2165225"/>
            <a:chOff x="3554136" y="2276100"/>
            <a:chExt cx="5553512" cy="4503070"/>
          </a:xfrm>
        </p:grpSpPr>
        <p:grpSp>
          <p:nvGrpSpPr>
            <p:cNvPr id="52" name="Group 51">
              <a:extLst>
                <a:ext uri="{FF2B5EF4-FFF2-40B4-BE49-F238E27FC236}">
                  <a16:creationId xmlns:a16="http://schemas.microsoft.com/office/drawing/2014/main" id="{5E1BD858-AB28-4327-9CF4-DB93D1C433C9}"/>
                </a:ext>
              </a:extLst>
            </p:cNvPr>
            <p:cNvGrpSpPr/>
            <p:nvPr/>
          </p:nvGrpSpPr>
          <p:grpSpPr>
            <a:xfrm>
              <a:off x="3554136" y="2276100"/>
              <a:ext cx="5553512" cy="4503070"/>
              <a:chOff x="3319244" y="1663703"/>
              <a:chExt cx="5553512" cy="4503070"/>
            </a:xfrm>
          </p:grpSpPr>
          <p:sp>
            <p:nvSpPr>
              <p:cNvPr id="55" name="Rectangle 54">
                <a:extLst>
                  <a:ext uri="{FF2B5EF4-FFF2-40B4-BE49-F238E27FC236}">
                    <a16:creationId xmlns:a16="http://schemas.microsoft.com/office/drawing/2014/main" id="{E9905B90-EF78-441B-B5D8-5910B7E272AB}"/>
                  </a:ext>
                </a:extLst>
              </p:cNvPr>
              <p:cNvSpPr/>
              <p:nvPr/>
            </p:nvSpPr>
            <p:spPr>
              <a:xfrm>
                <a:off x="3319244" y="1663703"/>
                <a:ext cx="5553512" cy="450307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03795E25-0A7D-45A4-A109-276CBEF12573}"/>
                  </a:ext>
                </a:extLst>
              </p:cNvPr>
              <p:cNvCxnSpPr/>
              <p:nvPr/>
            </p:nvCxnSpPr>
            <p:spPr>
              <a:xfrm>
                <a:off x="4689446" y="1691553"/>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0B71864-63EA-467E-B58D-C640266E2C1C}"/>
                  </a:ext>
                </a:extLst>
              </p:cNvPr>
              <p:cNvCxnSpPr/>
              <p:nvPr/>
            </p:nvCxnSpPr>
            <p:spPr>
              <a:xfrm>
                <a:off x="5991137" y="1677628"/>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AC2D5BF-B80D-421F-A0B2-AA8E5BA065A0}"/>
                  </a:ext>
                </a:extLst>
              </p:cNvPr>
              <p:cNvCxnSpPr/>
              <p:nvPr/>
            </p:nvCxnSpPr>
            <p:spPr>
              <a:xfrm>
                <a:off x="7341765" y="1663703"/>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Oval 52">
              <a:extLst>
                <a:ext uri="{FF2B5EF4-FFF2-40B4-BE49-F238E27FC236}">
                  <a16:creationId xmlns:a16="http://schemas.microsoft.com/office/drawing/2014/main" id="{A393D588-94D5-494D-AD79-49ADDD5D602C}"/>
                </a:ext>
              </a:extLst>
            </p:cNvPr>
            <p:cNvSpPr/>
            <p:nvPr/>
          </p:nvSpPr>
          <p:spPr>
            <a:xfrm>
              <a:off x="5134123" y="5812845"/>
              <a:ext cx="184555" cy="184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01BA40AE-AD7F-49A7-B58F-28FACF25487A}"/>
                </a:ext>
              </a:extLst>
            </p:cNvPr>
            <p:cNvCxnSpPr>
              <a:cxnSpLocks/>
            </p:cNvCxnSpPr>
            <p:nvPr/>
          </p:nvCxnSpPr>
          <p:spPr>
            <a:xfrm>
              <a:off x="4875399" y="6388284"/>
              <a:ext cx="1350629"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60E25A58-9F52-4276-A896-57A75A5616E6}"/>
              </a:ext>
            </a:extLst>
          </p:cNvPr>
          <p:cNvGrpSpPr/>
          <p:nvPr/>
        </p:nvGrpSpPr>
        <p:grpSpPr>
          <a:xfrm>
            <a:off x="389205" y="4047935"/>
            <a:ext cx="2670312" cy="2165225"/>
            <a:chOff x="3554136" y="2276100"/>
            <a:chExt cx="5553512" cy="4503070"/>
          </a:xfrm>
        </p:grpSpPr>
        <p:grpSp>
          <p:nvGrpSpPr>
            <p:cNvPr id="60" name="Group 59">
              <a:extLst>
                <a:ext uri="{FF2B5EF4-FFF2-40B4-BE49-F238E27FC236}">
                  <a16:creationId xmlns:a16="http://schemas.microsoft.com/office/drawing/2014/main" id="{CFFC1B68-8213-47CE-BFFD-E5D9F68F3052}"/>
                </a:ext>
              </a:extLst>
            </p:cNvPr>
            <p:cNvGrpSpPr/>
            <p:nvPr/>
          </p:nvGrpSpPr>
          <p:grpSpPr>
            <a:xfrm>
              <a:off x="3554136" y="2276100"/>
              <a:ext cx="5553512" cy="4503070"/>
              <a:chOff x="3319244" y="1663703"/>
              <a:chExt cx="5553512" cy="4503070"/>
            </a:xfrm>
          </p:grpSpPr>
          <p:sp>
            <p:nvSpPr>
              <p:cNvPr id="63" name="Rectangle 62">
                <a:extLst>
                  <a:ext uri="{FF2B5EF4-FFF2-40B4-BE49-F238E27FC236}">
                    <a16:creationId xmlns:a16="http://schemas.microsoft.com/office/drawing/2014/main" id="{2B80B7CC-254D-4512-B0B5-51659E48AD48}"/>
                  </a:ext>
                </a:extLst>
              </p:cNvPr>
              <p:cNvSpPr/>
              <p:nvPr/>
            </p:nvSpPr>
            <p:spPr>
              <a:xfrm>
                <a:off x="3319244" y="1663703"/>
                <a:ext cx="5553512" cy="450307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3355D7FC-897F-4FBA-A6C0-C3DEE1D44C3A}"/>
                  </a:ext>
                </a:extLst>
              </p:cNvPr>
              <p:cNvCxnSpPr/>
              <p:nvPr/>
            </p:nvCxnSpPr>
            <p:spPr>
              <a:xfrm>
                <a:off x="4689446" y="1691553"/>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3932D2B-868A-4D98-87F3-5275A0A9E8B2}"/>
                  </a:ext>
                </a:extLst>
              </p:cNvPr>
              <p:cNvCxnSpPr/>
              <p:nvPr/>
            </p:nvCxnSpPr>
            <p:spPr>
              <a:xfrm>
                <a:off x="5991137" y="1677628"/>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84D4BF2-652B-4D26-82BB-9B70CE719885}"/>
                  </a:ext>
                </a:extLst>
              </p:cNvPr>
              <p:cNvCxnSpPr/>
              <p:nvPr/>
            </p:nvCxnSpPr>
            <p:spPr>
              <a:xfrm>
                <a:off x="7341765" y="1663703"/>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1" name="Oval 60">
              <a:extLst>
                <a:ext uri="{FF2B5EF4-FFF2-40B4-BE49-F238E27FC236}">
                  <a16:creationId xmlns:a16="http://schemas.microsoft.com/office/drawing/2014/main" id="{1C421047-3A9B-4047-A893-B89A642B4BFA}"/>
                </a:ext>
              </a:extLst>
            </p:cNvPr>
            <p:cNvSpPr/>
            <p:nvPr/>
          </p:nvSpPr>
          <p:spPr>
            <a:xfrm>
              <a:off x="7935985" y="6046865"/>
              <a:ext cx="184555" cy="184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6B50632F-611E-42D7-9610-DFA22715A012}"/>
                </a:ext>
              </a:extLst>
            </p:cNvPr>
            <p:cNvCxnSpPr>
              <a:cxnSpLocks/>
            </p:cNvCxnSpPr>
            <p:nvPr/>
          </p:nvCxnSpPr>
          <p:spPr>
            <a:xfrm>
              <a:off x="7576657" y="4748286"/>
              <a:ext cx="770157"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F61656CF-9AB9-4A7F-ADE5-7EAB13193618}"/>
              </a:ext>
            </a:extLst>
          </p:cNvPr>
          <p:cNvGrpSpPr/>
          <p:nvPr/>
        </p:nvGrpSpPr>
        <p:grpSpPr>
          <a:xfrm>
            <a:off x="3293194" y="4047935"/>
            <a:ext cx="2670312" cy="2165225"/>
            <a:chOff x="3554136" y="2276100"/>
            <a:chExt cx="5553512" cy="4503070"/>
          </a:xfrm>
        </p:grpSpPr>
        <p:grpSp>
          <p:nvGrpSpPr>
            <p:cNvPr id="68" name="Group 67">
              <a:extLst>
                <a:ext uri="{FF2B5EF4-FFF2-40B4-BE49-F238E27FC236}">
                  <a16:creationId xmlns:a16="http://schemas.microsoft.com/office/drawing/2014/main" id="{C566E709-1F70-495E-AB73-3BC44AA7A64D}"/>
                </a:ext>
              </a:extLst>
            </p:cNvPr>
            <p:cNvGrpSpPr/>
            <p:nvPr/>
          </p:nvGrpSpPr>
          <p:grpSpPr>
            <a:xfrm>
              <a:off x="3554136" y="2276100"/>
              <a:ext cx="5553512" cy="4503070"/>
              <a:chOff x="3319244" y="1663703"/>
              <a:chExt cx="5553512" cy="4503070"/>
            </a:xfrm>
          </p:grpSpPr>
          <p:sp>
            <p:nvSpPr>
              <p:cNvPr id="71" name="Rectangle 70">
                <a:extLst>
                  <a:ext uri="{FF2B5EF4-FFF2-40B4-BE49-F238E27FC236}">
                    <a16:creationId xmlns:a16="http://schemas.microsoft.com/office/drawing/2014/main" id="{E229C08A-D7D8-4229-AA79-406C27D1B13B}"/>
                  </a:ext>
                </a:extLst>
              </p:cNvPr>
              <p:cNvSpPr/>
              <p:nvPr/>
            </p:nvSpPr>
            <p:spPr>
              <a:xfrm>
                <a:off x="3319244" y="1663703"/>
                <a:ext cx="5553512" cy="450307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990A4E9D-0C5A-4D1E-9090-1B2B0204B147}"/>
                  </a:ext>
                </a:extLst>
              </p:cNvPr>
              <p:cNvCxnSpPr/>
              <p:nvPr/>
            </p:nvCxnSpPr>
            <p:spPr>
              <a:xfrm>
                <a:off x="4689446" y="1691553"/>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7F33DAF-6EDF-4CF7-9E71-BCE70E00FFA7}"/>
                  </a:ext>
                </a:extLst>
              </p:cNvPr>
              <p:cNvCxnSpPr/>
              <p:nvPr/>
            </p:nvCxnSpPr>
            <p:spPr>
              <a:xfrm>
                <a:off x="5991137" y="1677628"/>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83D6FCA-408C-4D76-8E97-FA256EC35E36}"/>
                  </a:ext>
                </a:extLst>
              </p:cNvPr>
              <p:cNvCxnSpPr/>
              <p:nvPr/>
            </p:nvCxnSpPr>
            <p:spPr>
              <a:xfrm>
                <a:off x="7341765" y="1663703"/>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24FC7DDA-9AB9-4B5D-B4E7-BBCB622F0B7A}"/>
                </a:ext>
              </a:extLst>
            </p:cNvPr>
            <p:cNvSpPr/>
            <p:nvPr/>
          </p:nvSpPr>
          <p:spPr>
            <a:xfrm>
              <a:off x="6514342" y="4563732"/>
              <a:ext cx="184555" cy="184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F17448A2-5A90-4B23-B04A-EBBA3EB17221}"/>
                </a:ext>
              </a:extLst>
            </p:cNvPr>
            <p:cNvCxnSpPr>
              <a:cxnSpLocks/>
            </p:cNvCxnSpPr>
            <p:nvPr/>
          </p:nvCxnSpPr>
          <p:spPr>
            <a:xfrm>
              <a:off x="6226028" y="3212970"/>
              <a:ext cx="707597"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F8BFAF3B-CC69-4C45-9E90-496B70BA9928}"/>
              </a:ext>
            </a:extLst>
          </p:cNvPr>
          <p:cNvGrpSpPr/>
          <p:nvPr/>
        </p:nvGrpSpPr>
        <p:grpSpPr>
          <a:xfrm>
            <a:off x="8932398" y="4071987"/>
            <a:ext cx="2670312" cy="2165225"/>
            <a:chOff x="3554136" y="2276100"/>
            <a:chExt cx="5553512" cy="4503070"/>
          </a:xfrm>
        </p:grpSpPr>
        <p:grpSp>
          <p:nvGrpSpPr>
            <p:cNvPr id="76" name="Group 75">
              <a:extLst>
                <a:ext uri="{FF2B5EF4-FFF2-40B4-BE49-F238E27FC236}">
                  <a16:creationId xmlns:a16="http://schemas.microsoft.com/office/drawing/2014/main" id="{855DFC73-D7A2-4A25-A613-F9646DE603B5}"/>
                </a:ext>
              </a:extLst>
            </p:cNvPr>
            <p:cNvGrpSpPr/>
            <p:nvPr/>
          </p:nvGrpSpPr>
          <p:grpSpPr>
            <a:xfrm>
              <a:off x="3554136" y="2276100"/>
              <a:ext cx="5553512" cy="4503070"/>
              <a:chOff x="3319244" y="1663703"/>
              <a:chExt cx="5553512" cy="4503070"/>
            </a:xfrm>
          </p:grpSpPr>
          <p:sp>
            <p:nvSpPr>
              <p:cNvPr id="79" name="Rectangle 78">
                <a:extLst>
                  <a:ext uri="{FF2B5EF4-FFF2-40B4-BE49-F238E27FC236}">
                    <a16:creationId xmlns:a16="http://schemas.microsoft.com/office/drawing/2014/main" id="{C2D5F35B-E5F4-4083-BED3-4BEF14F97B36}"/>
                  </a:ext>
                </a:extLst>
              </p:cNvPr>
              <p:cNvSpPr/>
              <p:nvPr/>
            </p:nvSpPr>
            <p:spPr>
              <a:xfrm>
                <a:off x="3319244" y="1663703"/>
                <a:ext cx="5553512" cy="450307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C11C228D-C8EF-43F0-956C-9DC5460DD1A0}"/>
                  </a:ext>
                </a:extLst>
              </p:cNvPr>
              <p:cNvCxnSpPr/>
              <p:nvPr/>
            </p:nvCxnSpPr>
            <p:spPr>
              <a:xfrm>
                <a:off x="4689446" y="1691553"/>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5D7BE6-0FBB-4FA2-A293-8DFEAED9371C}"/>
                  </a:ext>
                </a:extLst>
              </p:cNvPr>
              <p:cNvCxnSpPr/>
              <p:nvPr/>
            </p:nvCxnSpPr>
            <p:spPr>
              <a:xfrm>
                <a:off x="5991137" y="1677628"/>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E960296-2FBC-42FC-AAC4-905B6569AC7E}"/>
                  </a:ext>
                </a:extLst>
              </p:cNvPr>
              <p:cNvCxnSpPr/>
              <p:nvPr/>
            </p:nvCxnSpPr>
            <p:spPr>
              <a:xfrm>
                <a:off x="7341765" y="1663703"/>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Oval 76">
              <a:extLst>
                <a:ext uri="{FF2B5EF4-FFF2-40B4-BE49-F238E27FC236}">
                  <a16:creationId xmlns:a16="http://schemas.microsoft.com/office/drawing/2014/main" id="{BF18A694-0FF0-4E43-A59F-9F9B492EA3CC}"/>
                </a:ext>
              </a:extLst>
            </p:cNvPr>
            <p:cNvSpPr/>
            <p:nvPr/>
          </p:nvSpPr>
          <p:spPr>
            <a:xfrm>
              <a:off x="3801602" y="3622010"/>
              <a:ext cx="184555" cy="184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9D4FF84E-B4EC-4F66-9E86-42FFCC4E8FDA}"/>
                </a:ext>
              </a:extLst>
            </p:cNvPr>
            <p:cNvCxnSpPr>
              <a:cxnSpLocks/>
            </p:cNvCxnSpPr>
            <p:nvPr/>
          </p:nvCxnSpPr>
          <p:spPr>
            <a:xfrm>
              <a:off x="3573708" y="2794247"/>
              <a:ext cx="643554"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1165794A-106A-483C-ACC1-4E523BAD1CC6}"/>
              </a:ext>
            </a:extLst>
          </p:cNvPr>
          <p:cNvGrpSpPr/>
          <p:nvPr/>
        </p:nvGrpSpPr>
        <p:grpSpPr>
          <a:xfrm>
            <a:off x="6102136" y="4065291"/>
            <a:ext cx="2670312" cy="2165225"/>
            <a:chOff x="3554136" y="2276100"/>
            <a:chExt cx="5553512" cy="4503070"/>
          </a:xfrm>
        </p:grpSpPr>
        <p:grpSp>
          <p:nvGrpSpPr>
            <p:cNvPr id="84" name="Group 83">
              <a:extLst>
                <a:ext uri="{FF2B5EF4-FFF2-40B4-BE49-F238E27FC236}">
                  <a16:creationId xmlns:a16="http://schemas.microsoft.com/office/drawing/2014/main" id="{B2EBC024-9938-45CC-B9B4-D838A6D084B7}"/>
                </a:ext>
              </a:extLst>
            </p:cNvPr>
            <p:cNvGrpSpPr/>
            <p:nvPr/>
          </p:nvGrpSpPr>
          <p:grpSpPr>
            <a:xfrm>
              <a:off x="3554136" y="2276100"/>
              <a:ext cx="5553512" cy="4503070"/>
              <a:chOff x="3319244" y="1663703"/>
              <a:chExt cx="5553512" cy="4503070"/>
            </a:xfrm>
          </p:grpSpPr>
          <p:sp>
            <p:nvSpPr>
              <p:cNvPr id="87" name="Rectangle 86">
                <a:extLst>
                  <a:ext uri="{FF2B5EF4-FFF2-40B4-BE49-F238E27FC236}">
                    <a16:creationId xmlns:a16="http://schemas.microsoft.com/office/drawing/2014/main" id="{68AD6E04-6B9F-489C-A753-AC39076F4F7B}"/>
                  </a:ext>
                </a:extLst>
              </p:cNvPr>
              <p:cNvSpPr/>
              <p:nvPr/>
            </p:nvSpPr>
            <p:spPr>
              <a:xfrm>
                <a:off x="3319244" y="1663703"/>
                <a:ext cx="5553512" cy="450307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888BBFDE-CE82-4CBE-9049-2E9B8603B251}"/>
                  </a:ext>
                </a:extLst>
              </p:cNvPr>
              <p:cNvCxnSpPr/>
              <p:nvPr/>
            </p:nvCxnSpPr>
            <p:spPr>
              <a:xfrm>
                <a:off x="4689446" y="1691553"/>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0F2767F-C99C-4625-8F9F-4DAC4D982F93}"/>
                  </a:ext>
                </a:extLst>
              </p:cNvPr>
              <p:cNvCxnSpPr/>
              <p:nvPr/>
            </p:nvCxnSpPr>
            <p:spPr>
              <a:xfrm>
                <a:off x="5991137" y="1677628"/>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47B5350-BDCF-4F8C-B2E3-22350AD33A96}"/>
                  </a:ext>
                </a:extLst>
              </p:cNvPr>
              <p:cNvCxnSpPr/>
              <p:nvPr/>
            </p:nvCxnSpPr>
            <p:spPr>
              <a:xfrm>
                <a:off x="7341765" y="1663703"/>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5" name="Oval 84">
              <a:extLst>
                <a:ext uri="{FF2B5EF4-FFF2-40B4-BE49-F238E27FC236}">
                  <a16:creationId xmlns:a16="http://schemas.microsoft.com/office/drawing/2014/main" id="{F538D23C-3BFE-4482-A4BF-778AF505BFEC}"/>
                </a:ext>
              </a:extLst>
            </p:cNvPr>
            <p:cNvSpPr/>
            <p:nvPr/>
          </p:nvSpPr>
          <p:spPr>
            <a:xfrm>
              <a:off x="5134123" y="5812845"/>
              <a:ext cx="184555" cy="184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4E1AAF75-D035-407E-9EBA-4F4F1A4B159E}"/>
                </a:ext>
              </a:extLst>
            </p:cNvPr>
            <p:cNvCxnSpPr>
              <a:cxnSpLocks/>
            </p:cNvCxnSpPr>
            <p:nvPr/>
          </p:nvCxnSpPr>
          <p:spPr>
            <a:xfrm>
              <a:off x="4901812" y="6388284"/>
              <a:ext cx="700226"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91" name="Straight Connector 90">
            <a:extLst>
              <a:ext uri="{FF2B5EF4-FFF2-40B4-BE49-F238E27FC236}">
                <a16:creationId xmlns:a16="http://schemas.microsoft.com/office/drawing/2014/main" id="{660D1321-E5AD-4CF4-9EBB-E9856D330A74}"/>
              </a:ext>
            </a:extLst>
          </p:cNvPr>
          <p:cNvCxnSpPr/>
          <p:nvPr/>
        </p:nvCxnSpPr>
        <p:spPr>
          <a:xfrm>
            <a:off x="713881" y="4061326"/>
            <a:ext cx="0" cy="2151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C1303F8-07FF-43B1-924E-E816626C916B}"/>
              </a:ext>
            </a:extLst>
          </p:cNvPr>
          <p:cNvCxnSpPr/>
          <p:nvPr/>
        </p:nvCxnSpPr>
        <p:spPr>
          <a:xfrm>
            <a:off x="1359834" y="4061326"/>
            <a:ext cx="0" cy="2151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EA5E382-497E-4DF7-A8E9-5CC8EA138548}"/>
              </a:ext>
            </a:extLst>
          </p:cNvPr>
          <p:cNvCxnSpPr/>
          <p:nvPr/>
        </p:nvCxnSpPr>
        <p:spPr>
          <a:xfrm>
            <a:off x="2005786" y="4054631"/>
            <a:ext cx="0" cy="2151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14D8EBB-A911-467F-BFBD-62F848968D71}"/>
              </a:ext>
            </a:extLst>
          </p:cNvPr>
          <p:cNvCxnSpPr/>
          <p:nvPr/>
        </p:nvCxnSpPr>
        <p:spPr>
          <a:xfrm>
            <a:off x="2693683" y="4061326"/>
            <a:ext cx="0" cy="2151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AA4CC82-E283-4459-9B1D-6A9782C59499}"/>
              </a:ext>
            </a:extLst>
          </p:cNvPr>
          <p:cNvCxnSpPr/>
          <p:nvPr/>
        </p:nvCxnSpPr>
        <p:spPr>
          <a:xfrm>
            <a:off x="3626259" y="4061326"/>
            <a:ext cx="0" cy="2151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25A31D7-1671-4277-A47C-700A3C5D4884}"/>
              </a:ext>
            </a:extLst>
          </p:cNvPr>
          <p:cNvCxnSpPr/>
          <p:nvPr/>
        </p:nvCxnSpPr>
        <p:spPr>
          <a:xfrm>
            <a:off x="4272212" y="4061326"/>
            <a:ext cx="0" cy="2151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E98B1E6-62F4-43C5-AC15-0D20676D889C}"/>
              </a:ext>
            </a:extLst>
          </p:cNvPr>
          <p:cNvCxnSpPr/>
          <p:nvPr/>
        </p:nvCxnSpPr>
        <p:spPr>
          <a:xfrm>
            <a:off x="4918164" y="4054631"/>
            <a:ext cx="0" cy="2151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F6501F2-2EF6-40C9-8672-041CDA7D6A87}"/>
              </a:ext>
            </a:extLst>
          </p:cNvPr>
          <p:cNvCxnSpPr/>
          <p:nvPr/>
        </p:nvCxnSpPr>
        <p:spPr>
          <a:xfrm>
            <a:off x="5606061" y="4061326"/>
            <a:ext cx="0" cy="2151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A9E0FDA-EDFD-42DC-961B-4A9A5A461887}"/>
              </a:ext>
            </a:extLst>
          </p:cNvPr>
          <p:cNvCxnSpPr/>
          <p:nvPr/>
        </p:nvCxnSpPr>
        <p:spPr>
          <a:xfrm>
            <a:off x="6428182" y="4071987"/>
            <a:ext cx="0" cy="2151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DC9F419-1313-4D1B-9950-FCB49BD9B144}"/>
              </a:ext>
            </a:extLst>
          </p:cNvPr>
          <p:cNvCxnSpPr/>
          <p:nvPr/>
        </p:nvCxnSpPr>
        <p:spPr>
          <a:xfrm>
            <a:off x="7074135" y="4071987"/>
            <a:ext cx="0" cy="2151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E1BC7A4-BF14-409D-96FC-9E27C2264A0E}"/>
              </a:ext>
            </a:extLst>
          </p:cNvPr>
          <p:cNvCxnSpPr/>
          <p:nvPr/>
        </p:nvCxnSpPr>
        <p:spPr>
          <a:xfrm>
            <a:off x="7720087" y="4065292"/>
            <a:ext cx="0" cy="2151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D360F4-E41C-407F-ACFE-7ACB07CB5483}"/>
              </a:ext>
            </a:extLst>
          </p:cNvPr>
          <p:cNvCxnSpPr/>
          <p:nvPr/>
        </p:nvCxnSpPr>
        <p:spPr>
          <a:xfrm>
            <a:off x="8407984" y="4071987"/>
            <a:ext cx="0" cy="2151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1810EB1-F7C8-4B0F-AA5A-6B1AA7C0DD76}"/>
              </a:ext>
            </a:extLst>
          </p:cNvPr>
          <p:cNvCxnSpPr/>
          <p:nvPr/>
        </p:nvCxnSpPr>
        <p:spPr>
          <a:xfrm>
            <a:off x="9256008" y="4061326"/>
            <a:ext cx="0" cy="2151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97D79C8-CC68-428E-A0A8-A5E11206600D}"/>
              </a:ext>
            </a:extLst>
          </p:cNvPr>
          <p:cNvCxnSpPr/>
          <p:nvPr/>
        </p:nvCxnSpPr>
        <p:spPr>
          <a:xfrm>
            <a:off x="9909614" y="4085378"/>
            <a:ext cx="0" cy="2151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EB89732-6A2E-4656-965C-C0F58EC7C607}"/>
              </a:ext>
            </a:extLst>
          </p:cNvPr>
          <p:cNvCxnSpPr/>
          <p:nvPr/>
        </p:nvCxnSpPr>
        <p:spPr>
          <a:xfrm>
            <a:off x="10555566" y="4078683"/>
            <a:ext cx="0" cy="2151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4007C3E-02FA-4A2D-843D-4FE550D3599E}"/>
              </a:ext>
            </a:extLst>
          </p:cNvPr>
          <p:cNvCxnSpPr/>
          <p:nvPr/>
        </p:nvCxnSpPr>
        <p:spPr>
          <a:xfrm>
            <a:off x="11243463" y="4085378"/>
            <a:ext cx="0" cy="2151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11" name="Picture 110">
            <a:extLst>
              <a:ext uri="{FF2B5EF4-FFF2-40B4-BE49-F238E27FC236}">
                <a16:creationId xmlns:a16="http://schemas.microsoft.com/office/drawing/2014/main" id="{9999C054-3483-4987-AB45-EAB8DE3B70C9}"/>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2090331" y="3728847"/>
            <a:ext cx="1124287" cy="1135285"/>
          </a:xfrm>
          <a:prstGeom prst="rect">
            <a:avLst/>
          </a:prstGeom>
        </p:spPr>
      </p:pic>
      <p:sp>
        <p:nvSpPr>
          <p:cNvPr id="112" name="Arrow: Up 111">
            <a:extLst>
              <a:ext uri="{FF2B5EF4-FFF2-40B4-BE49-F238E27FC236}">
                <a16:creationId xmlns:a16="http://schemas.microsoft.com/office/drawing/2014/main" id="{BAEC9B97-82F1-4481-A75A-167D67A4BE30}"/>
              </a:ext>
            </a:extLst>
          </p:cNvPr>
          <p:cNvSpPr/>
          <p:nvPr/>
        </p:nvSpPr>
        <p:spPr>
          <a:xfrm>
            <a:off x="2553348" y="4183899"/>
            <a:ext cx="297445" cy="6005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112">
            <a:extLst>
              <a:ext uri="{FF2B5EF4-FFF2-40B4-BE49-F238E27FC236}">
                <a16:creationId xmlns:a16="http://schemas.microsoft.com/office/drawing/2014/main" id="{2AD6D5E1-A0F5-480E-8A30-A293FAA6D1A2}"/>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4292421" y="3043607"/>
            <a:ext cx="1124287" cy="1135285"/>
          </a:xfrm>
          <a:prstGeom prst="rect">
            <a:avLst/>
          </a:prstGeom>
        </p:spPr>
      </p:pic>
      <p:sp>
        <p:nvSpPr>
          <p:cNvPr id="114" name="Arrow: Up 113">
            <a:extLst>
              <a:ext uri="{FF2B5EF4-FFF2-40B4-BE49-F238E27FC236}">
                <a16:creationId xmlns:a16="http://schemas.microsoft.com/office/drawing/2014/main" id="{876AA026-E1CF-4624-AFD9-AEB0B8EE1D4B}"/>
              </a:ext>
            </a:extLst>
          </p:cNvPr>
          <p:cNvSpPr/>
          <p:nvPr/>
        </p:nvSpPr>
        <p:spPr>
          <a:xfrm>
            <a:off x="4755438" y="3498659"/>
            <a:ext cx="297445" cy="6005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a:extLst>
              <a:ext uri="{FF2B5EF4-FFF2-40B4-BE49-F238E27FC236}">
                <a16:creationId xmlns:a16="http://schemas.microsoft.com/office/drawing/2014/main" id="{929BEEC8-2A44-4631-8B3C-BB2FFF7F4200}"/>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6396533" y="2317522"/>
            <a:ext cx="1124287" cy="1135285"/>
          </a:xfrm>
          <a:prstGeom prst="rect">
            <a:avLst/>
          </a:prstGeom>
        </p:spPr>
      </p:pic>
      <p:sp>
        <p:nvSpPr>
          <p:cNvPr id="116" name="Arrow: Up 115">
            <a:extLst>
              <a:ext uri="{FF2B5EF4-FFF2-40B4-BE49-F238E27FC236}">
                <a16:creationId xmlns:a16="http://schemas.microsoft.com/office/drawing/2014/main" id="{AE4F822A-1C79-41A8-9AC9-4AD423DCAFC3}"/>
              </a:ext>
            </a:extLst>
          </p:cNvPr>
          <p:cNvSpPr/>
          <p:nvPr/>
        </p:nvSpPr>
        <p:spPr>
          <a:xfrm rot="10800000">
            <a:off x="6859550" y="2772574"/>
            <a:ext cx="297445" cy="6005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116">
            <a:extLst>
              <a:ext uri="{FF2B5EF4-FFF2-40B4-BE49-F238E27FC236}">
                <a16:creationId xmlns:a16="http://schemas.microsoft.com/office/drawing/2014/main" id="{D389AB71-3403-497A-8B9D-3D16CF27A4EA}"/>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8766679" y="2852531"/>
            <a:ext cx="1124287" cy="1135285"/>
          </a:xfrm>
          <a:prstGeom prst="rect">
            <a:avLst/>
          </a:prstGeom>
        </p:spPr>
      </p:pic>
      <p:sp>
        <p:nvSpPr>
          <p:cNvPr id="118" name="Arrow: Up 117">
            <a:extLst>
              <a:ext uri="{FF2B5EF4-FFF2-40B4-BE49-F238E27FC236}">
                <a16:creationId xmlns:a16="http://schemas.microsoft.com/office/drawing/2014/main" id="{88A12DFB-7B3D-4740-B7E0-22EA9126C82C}"/>
              </a:ext>
            </a:extLst>
          </p:cNvPr>
          <p:cNvSpPr/>
          <p:nvPr/>
        </p:nvSpPr>
        <p:spPr>
          <a:xfrm>
            <a:off x="9229696" y="3307583"/>
            <a:ext cx="297445" cy="6005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632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B1D7-B56B-4EBA-8EB0-AD53167A536C}"/>
              </a:ext>
            </a:extLst>
          </p:cNvPr>
          <p:cNvSpPr>
            <a:spLocks noGrp="1"/>
          </p:cNvSpPr>
          <p:nvPr>
            <p:ph type="title"/>
          </p:nvPr>
        </p:nvSpPr>
        <p:spPr/>
        <p:txBody>
          <a:bodyPr/>
          <a:lstStyle/>
          <a:p>
            <a:r>
              <a:rPr lang="en-US" dirty="0"/>
              <a:t>Study1 Tasks </a:t>
            </a:r>
          </a:p>
        </p:txBody>
      </p:sp>
      <p:grpSp>
        <p:nvGrpSpPr>
          <p:cNvPr id="105" name="Group 104">
            <a:extLst>
              <a:ext uri="{FF2B5EF4-FFF2-40B4-BE49-F238E27FC236}">
                <a16:creationId xmlns:a16="http://schemas.microsoft.com/office/drawing/2014/main" id="{554679DA-12FF-470F-BA2A-B61AE2447B7B}"/>
              </a:ext>
            </a:extLst>
          </p:cNvPr>
          <p:cNvGrpSpPr/>
          <p:nvPr/>
        </p:nvGrpSpPr>
        <p:grpSpPr>
          <a:xfrm>
            <a:off x="141555" y="1690688"/>
            <a:ext cx="4788527" cy="2887786"/>
            <a:chOff x="3554136" y="2276100"/>
            <a:chExt cx="9958815" cy="6005798"/>
          </a:xfrm>
        </p:grpSpPr>
        <p:sp>
          <p:nvSpPr>
            <p:cNvPr id="109" name="Rectangle 108">
              <a:extLst>
                <a:ext uri="{FF2B5EF4-FFF2-40B4-BE49-F238E27FC236}">
                  <a16:creationId xmlns:a16="http://schemas.microsoft.com/office/drawing/2014/main" id="{A97C6420-1AD8-4A47-A8DF-9237EDA08D2A}"/>
                </a:ext>
              </a:extLst>
            </p:cNvPr>
            <p:cNvSpPr/>
            <p:nvPr/>
          </p:nvSpPr>
          <p:spPr>
            <a:xfrm>
              <a:off x="3554136" y="2276100"/>
              <a:ext cx="5553512" cy="450307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CEE7BE6F-B5AD-4B1C-8CFE-FF16AFEDB28F}"/>
                </a:ext>
              </a:extLst>
            </p:cNvPr>
            <p:cNvSpPr/>
            <p:nvPr/>
          </p:nvSpPr>
          <p:spPr>
            <a:xfrm>
              <a:off x="13328396" y="8097343"/>
              <a:ext cx="184555" cy="184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3A4C5B93-9C0A-4255-9694-F3A7F19027BF}"/>
                </a:ext>
              </a:extLst>
            </p:cNvPr>
            <p:cNvCxnSpPr>
              <a:cxnSpLocks/>
            </p:cNvCxnSpPr>
            <p:nvPr/>
          </p:nvCxnSpPr>
          <p:spPr>
            <a:xfrm>
              <a:off x="3554136" y="4847333"/>
              <a:ext cx="5553512"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113" name="Straight Connector 112">
            <a:extLst>
              <a:ext uri="{FF2B5EF4-FFF2-40B4-BE49-F238E27FC236}">
                <a16:creationId xmlns:a16="http://schemas.microsoft.com/office/drawing/2014/main" id="{A4C9136D-0BD1-4FE4-816E-FB53336A4729}"/>
              </a:ext>
            </a:extLst>
          </p:cNvPr>
          <p:cNvCxnSpPr>
            <a:cxnSpLocks/>
          </p:cNvCxnSpPr>
          <p:nvPr/>
        </p:nvCxnSpPr>
        <p:spPr>
          <a:xfrm flipH="1">
            <a:off x="141555" y="2265238"/>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5DF94F-4EC6-47AF-B83C-F100FD5839BB}"/>
              </a:ext>
            </a:extLst>
          </p:cNvPr>
          <p:cNvCxnSpPr>
            <a:cxnSpLocks/>
          </p:cNvCxnSpPr>
          <p:nvPr/>
        </p:nvCxnSpPr>
        <p:spPr>
          <a:xfrm flipH="1">
            <a:off x="141555" y="2773300"/>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D4964D0-A090-45C9-9543-7658B2B33616}"/>
              </a:ext>
            </a:extLst>
          </p:cNvPr>
          <p:cNvCxnSpPr>
            <a:cxnSpLocks/>
          </p:cNvCxnSpPr>
          <p:nvPr/>
        </p:nvCxnSpPr>
        <p:spPr>
          <a:xfrm flipH="1">
            <a:off x="141555" y="3332038"/>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21039C5E-55B3-48DA-8CC8-05E13F0D411E}"/>
              </a:ext>
            </a:extLst>
          </p:cNvPr>
          <p:cNvGrpSpPr/>
          <p:nvPr/>
        </p:nvGrpSpPr>
        <p:grpSpPr>
          <a:xfrm>
            <a:off x="8517137" y="1690686"/>
            <a:ext cx="2670312" cy="2165225"/>
            <a:chOff x="3554136" y="2276100"/>
            <a:chExt cx="5553512" cy="4503070"/>
          </a:xfrm>
        </p:grpSpPr>
        <p:sp>
          <p:nvSpPr>
            <p:cNvPr id="125" name="Rectangle 124">
              <a:extLst>
                <a:ext uri="{FF2B5EF4-FFF2-40B4-BE49-F238E27FC236}">
                  <a16:creationId xmlns:a16="http://schemas.microsoft.com/office/drawing/2014/main" id="{32F406EB-B76C-4721-9A43-91BD0AA1F167}"/>
                </a:ext>
              </a:extLst>
            </p:cNvPr>
            <p:cNvSpPr/>
            <p:nvPr/>
          </p:nvSpPr>
          <p:spPr>
            <a:xfrm>
              <a:off x="3554136" y="2276100"/>
              <a:ext cx="5553512" cy="450307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96DF6307-2C3D-4FD9-9FEE-978AA44EE6BB}"/>
                </a:ext>
              </a:extLst>
            </p:cNvPr>
            <p:cNvSpPr/>
            <p:nvPr/>
          </p:nvSpPr>
          <p:spPr>
            <a:xfrm>
              <a:off x="8351982" y="3527341"/>
              <a:ext cx="184555" cy="184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26">
              <a:extLst>
                <a:ext uri="{FF2B5EF4-FFF2-40B4-BE49-F238E27FC236}">
                  <a16:creationId xmlns:a16="http://schemas.microsoft.com/office/drawing/2014/main" id="{7B351451-F390-4EE4-AD29-E67775E07613}"/>
                </a:ext>
              </a:extLst>
            </p:cNvPr>
            <p:cNvCxnSpPr>
              <a:cxnSpLocks/>
            </p:cNvCxnSpPr>
            <p:nvPr/>
          </p:nvCxnSpPr>
          <p:spPr>
            <a:xfrm>
              <a:off x="3554136" y="4253052"/>
              <a:ext cx="5553512"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128" name="Straight Connector 127">
            <a:extLst>
              <a:ext uri="{FF2B5EF4-FFF2-40B4-BE49-F238E27FC236}">
                <a16:creationId xmlns:a16="http://schemas.microsoft.com/office/drawing/2014/main" id="{19889E15-A8D0-408A-B117-80617EDD2005}"/>
              </a:ext>
            </a:extLst>
          </p:cNvPr>
          <p:cNvCxnSpPr>
            <a:cxnSpLocks/>
          </p:cNvCxnSpPr>
          <p:nvPr/>
        </p:nvCxnSpPr>
        <p:spPr>
          <a:xfrm flipH="1">
            <a:off x="5705831" y="2233239"/>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A30D4A8-B0AD-4DEA-8ED5-52CE0B41D179}"/>
              </a:ext>
            </a:extLst>
          </p:cNvPr>
          <p:cNvCxnSpPr>
            <a:cxnSpLocks/>
          </p:cNvCxnSpPr>
          <p:nvPr/>
        </p:nvCxnSpPr>
        <p:spPr>
          <a:xfrm flipH="1">
            <a:off x="5705831" y="2741301"/>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C956DEA-A1F2-443C-96CB-12E31E94EA06}"/>
              </a:ext>
            </a:extLst>
          </p:cNvPr>
          <p:cNvCxnSpPr>
            <a:cxnSpLocks/>
          </p:cNvCxnSpPr>
          <p:nvPr/>
        </p:nvCxnSpPr>
        <p:spPr>
          <a:xfrm flipH="1">
            <a:off x="5705831" y="3300039"/>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D87998B3-6AC8-4660-8AD3-83B0DEF14AC8}"/>
              </a:ext>
            </a:extLst>
          </p:cNvPr>
          <p:cNvGrpSpPr/>
          <p:nvPr/>
        </p:nvGrpSpPr>
        <p:grpSpPr>
          <a:xfrm>
            <a:off x="5705831" y="1690687"/>
            <a:ext cx="2670312" cy="2165225"/>
            <a:chOff x="3554136" y="2276100"/>
            <a:chExt cx="5553512" cy="4503070"/>
          </a:xfrm>
        </p:grpSpPr>
        <p:sp>
          <p:nvSpPr>
            <p:cNvPr id="132" name="Rectangle 131">
              <a:extLst>
                <a:ext uri="{FF2B5EF4-FFF2-40B4-BE49-F238E27FC236}">
                  <a16:creationId xmlns:a16="http://schemas.microsoft.com/office/drawing/2014/main" id="{E6ED3083-E12C-4E76-9941-9ED811FAF62A}"/>
                </a:ext>
              </a:extLst>
            </p:cNvPr>
            <p:cNvSpPr/>
            <p:nvPr/>
          </p:nvSpPr>
          <p:spPr>
            <a:xfrm>
              <a:off x="3554136" y="2276100"/>
              <a:ext cx="5553512" cy="450307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145AAA14-F703-488E-8743-72F75C333E34}"/>
                </a:ext>
              </a:extLst>
            </p:cNvPr>
            <p:cNvSpPr/>
            <p:nvPr/>
          </p:nvSpPr>
          <p:spPr>
            <a:xfrm>
              <a:off x="4181025" y="5760669"/>
              <a:ext cx="184555" cy="184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a:extLst>
                <a:ext uri="{FF2B5EF4-FFF2-40B4-BE49-F238E27FC236}">
                  <a16:creationId xmlns:a16="http://schemas.microsoft.com/office/drawing/2014/main" id="{48BED8CF-6732-4C8A-B4D6-21F52082D584}"/>
                </a:ext>
              </a:extLst>
            </p:cNvPr>
            <p:cNvCxnSpPr>
              <a:cxnSpLocks/>
            </p:cNvCxnSpPr>
            <p:nvPr/>
          </p:nvCxnSpPr>
          <p:spPr>
            <a:xfrm>
              <a:off x="3554136" y="6451892"/>
              <a:ext cx="5553512"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135" name="Straight Connector 134">
            <a:extLst>
              <a:ext uri="{FF2B5EF4-FFF2-40B4-BE49-F238E27FC236}">
                <a16:creationId xmlns:a16="http://schemas.microsoft.com/office/drawing/2014/main" id="{0EB63601-5E3C-43DD-B2C9-F1E46946B8F6}"/>
              </a:ext>
            </a:extLst>
          </p:cNvPr>
          <p:cNvCxnSpPr>
            <a:cxnSpLocks/>
          </p:cNvCxnSpPr>
          <p:nvPr/>
        </p:nvCxnSpPr>
        <p:spPr>
          <a:xfrm flipH="1">
            <a:off x="8508205" y="2234951"/>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D306813-225C-4363-9BBE-EAB9AAF496CE}"/>
              </a:ext>
            </a:extLst>
          </p:cNvPr>
          <p:cNvCxnSpPr>
            <a:cxnSpLocks/>
          </p:cNvCxnSpPr>
          <p:nvPr/>
        </p:nvCxnSpPr>
        <p:spPr>
          <a:xfrm flipH="1">
            <a:off x="8508205" y="2743013"/>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625C55A-0379-4869-BB97-6515B44E293C}"/>
              </a:ext>
            </a:extLst>
          </p:cNvPr>
          <p:cNvCxnSpPr>
            <a:cxnSpLocks/>
          </p:cNvCxnSpPr>
          <p:nvPr/>
        </p:nvCxnSpPr>
        <p:spPr>
          <a:xfrm flipH="1">
            <a:off x="8508205" y="3301751"/>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72DD1B60-843E-4FBF-9EC8-7FF4AF2CB44F}"/>
              </a:ext>
            </a:extLst>
          </p:cNvPr>
          <p:cNvGrpSpPr/>
          <p:nvPr/>
        </p:nvGrpSpPr>
        <p:grpSpPr>
          <a:xfrm>
            <a:off x="2918634" y="1690688"/>
            <a:ext cx="2685477" cy="2165225"/>
            <a:chOff x="3554136" y="2276100"/>
            <a:chExt cx="5585051" cy="4503070"/>
          </a:xfrm>
        </p:grpSpPr>
        <p:sp>
          <p:nvSpPr>
            <p:cNvPr id="139" name="Rectangle 138">
              <a:extLst>
                <a:ext uri="{FF2B5EF4-FFF2-40B4-BE49-F238E27FC236}">
                  <a16:creationId xmlns:a16="http://schemas.microsoft.com/office/drawing/2014/main" id="{FD9C2A12-9185-4E9D-AE69-9220805B794C}"/>
                </a:ext>
              </a:extLst>
            </p:cNvPr>
            <p:cNvSpPr/>
            <p:nvPr/>
          </p:nvSpPr>
          <p:spPr>
            <a:xfrm>
              <a:off x="3554136" y="2276100"/>
              <a:ext cx="5553512" cy="450307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26C4DE03-5E7C-4C54-89B0-CA3092FEFF95}"/>
                </a:ext>
              </a:extLst>
            </p:cNvPr>
            <p:cNvSpPr/>
            <p:nvPr/>
          </p:nvSpPr>
          <p:spPr>
            <a:xfrm>
              <a:off x="7460561" y="2490289"/>
              <a:ext cx="184555" cy="184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a:extLst>
                <a:ext uri="{FF2B5EF4-FFF2-40B4-BE49-F238E27FC236}">
                  <a16:creationId xmlns:a16="http://schemas.microsoft.com/office/drawing/2014/main" id="{50A75582-5B59-4B4C-9B65-4E66F2CD8E54}"/>
                </a:ext>
              </a:extLst>
            </p:cNvPr>
            <p:cNvCxnSpPr>
              <a:cxnSpLocks/>
            </p:cNvCxnSpPr>
            <p:nvPr/>
          </p:nvCxnSpPr>
          <p:spPr>
            <a:xfrm>
              <a:off x="3585675" y="3203156"/>
              <a:ext cx="5553512"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142" name="Straight Connector 141">
            <a:extLst>
              <a:ext uri="{FF2B5EF4-FFF2-40B4-BE49-F238E27FC236}">
                <a16:creationId xmlns:a16="http://schemas.microsoft.com/office/drawing/2014/main" id="{578871C2-F59C-4849-A9A4-AAF0C6562938}"/>
              </a:ext>
            </a:extLst>
          </p:cNvPr>
          <p:cNvCxnSpPr>
            <a:cxnSpLocks/>
          </p:cNvCxnSpPr>
          <p:nvPr/>
        </p:nvCxnSpPr>
        <p:spPr>
          <a:xfrm flipH="1">
            <a:off x="2918634" y="2265238"/>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23B60B-189B-4424-AEFD-A8DC403492EC}"/>
              </a:ext>
            </a:extLst>
          </p:cNvPr>
          <p:cNvCxnSpPr>
            <a:cxnSpLocks/>
          </p:cNvCxnSpPr>
          <p:nvPr/>
        </p:nvCxnSpPr>
        <p:spPr>
          <a:xfrm flipH="1">
            <a:off x="2918634" y="2773300"/>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93B8173D-12B6-45BB-9130-2210CB52A21C}"/>
              </a:ext>
            </a:extLst>
          </p:cNvPr>
          <p:cNvCxnSpPr>
            <a:cxnSpLocks/>
          </p:cNvCxnSpPr>
          <p:nvPr/>
        </p:nvCxnSpPr>
        <p:spPr>
          <a:xfrm flipH="1">
            <a:off x="2918634" y="3332038"/>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AC9AD5F2-EFE6-4518-9494-4D9D5CB15AEB}"/>
              </a:ext>
            </a:extLst>
          </p:cNvPr>
          <p:cNvGrpSpPr/>
          <p:nvPr/>
        </p:nvGrpSpPr>
        <p:grpSpPr>
          <a:xfrm>
            <a:off x="141555" y="3984414"/>
            <a:ext cx="2670312" cy="2165225"/>
            <a:chOff x="3554136" y="2276100"/>
            <a:chExt cx="5553512" cy="4503070"/>
          </a:xfrm>
        </p:grpSpPr>
        <p:sp>
          <p:nvSpPr>
            <p:cNvPr id="146" name="Rectangle 145">
              <a:extLst>
                <a:ext uri="{FF2B5EF4-FFF2-40B4-BE49-F238E27FC236}">
                  <a16:creationId xmlns:a16="http://schemas.microsoft.com/office/drawing/2014/main" id="{E7D83704-B2DB-4375-B4CF-AC344EF9DE04}"/>
                </a:ext>
              </a:extLst>
            </p:cNvPr>
            <p:cNvSpPr/>
            <p:nvPr/>
          </p:nvSpPr>
          <p:spPr>
            <a:xfrm>
              <a:off x="3554136" y="2276100"/>
              <a:ext cx="5553512" cy="450307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ED18264B-628F-46BA-B867-8FCF30713E4F}"/>
                </a:ext>
              </a:extLst>
            </p:cNvPr>
            <p:cNvSpPr/>
            <p:nvPr/>
          </p:nvSpPr>
          <p:spPr>
            <a:xfrm>
              <a:off x="7955795" y="5234682"/>
              <a:ext cx="184555" cy="184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8" name="Straight Connector 147">
              <a:extLst>
                <a:ext uri="{FF2B5EF4-FFF2-40B4-BE49-F238E27FC236}">
                  <a16:creationId xmlns:a16="http://schemas.microsoft.com/office/drawing/2014/main" id="{0DDD6CAD-1531-4549-82F0-77D36B206213}"/>
                </a:ext>
              </a:extLst>
            </p:cNvPr>
            <p:cNvCxnSpPr>
              <a:cxnSpLocks/>
            </p:cNvCxnSpPr>
            <p:nvPr/>
          </p:nvCxnSpPr>
          <p:spPr>
            <a:xfrm>
              <a:off x="3554136" y="5085046"/>
              <a:ext cx="5553512"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149" name="Straight Connector 148">
            <a:extLst>
              <a:ext uri="{FF2B5EF4-FFF2-40B4-BE49-F238E27FC236}">
                <a16:creationId xmlns:a16="http://schemas.microsoft.com/office/drawing/2014/main" id="{6DDAF1B4-0890-4BBF-855D-C05A61D3FBAD}"/>
              </a:ext>
            </a:extLst>
          </p:cNvPr>
          <p:cNvCxnSpPr>
            <a:cxnSpLocks/>
          </p:cNvCxnSpPr>
          <p:nvPr/>
        </p:nvCxnSpPr>
        <p:spPr>
          <a:xfrm flipH="1">
            <a:off x="141555" y="4436751"/>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AD4740F-EDE3-45C9-96E8-61C22EC9A35B}"/>
              </a:ext>
            </a:extLst>
          </p:cNvPr>
          <p:cNvCxnSpPr>
            <a:cxnSpLocks/>
          </p:cNvCxnSpPr>
          <p:nvPr/>
        </p:nvCxnSpPr>
        <p:spPr>
          <a:xfrm flipH="1">
            <a:off x="141555" y="4944813"/>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759342E-63A2-45B7-8163-3A80FECAB1B7}"/>
              </a:ext>
            </a:extLst>
          </p:cNvPr>
          <p:cNvCxnSpPr>
            <a:cxnSpLocks/>
          </p:cNvCxnSpPr>
          <p:nvPr/>
        </p:nvCxnSpPr>
        <p:spPr>
          <a:xfrm flipH="1">
            <a:off x="141555" y="5503551"/>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0F03FAA-B535-4712-9AB0-A6096C1AB120}"/>
              </a:ext>
            </a:extLst>
          </p:cNvPr>
          <p:cNvCxnSpPr>
            <a:cxnSpLocks/>
          </p:cNvCxnSpPr>
          <p:nvPr/>
        </p:nvCxnSpPr>
        <p:spPr>
          <a:xfrm flipH="1">
            <a:off x="141555" y="4693926"/>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7AFCF57-05FD-4C6E-B7A2-396CCE234029}"/>
              </a:ext>
            </a:extLst>
          </p:cNvPr>
          <p:cNvCxnSpPr>
            <a:cxnSpLocks/>
          </p:cNvCxnSpPr>
          <p:nvPr/>
        </p:nvCxnSpPr>
        <p:spPr>
          <a:xfrm flipH="1">
            <a:off x="141555" y="4208151"/>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9E7CC31-5537-4641-89F9-68B467099742}"/>
              </a:ext>
            </a:extLst>
          </p:cNvPr>
          <p:cNvCxnSpPr>
            <a:cxnSpLocks/>
          </p:cNvCxnSpPr>
          <p:nvPr/>
        </p:nvCxnSpPr>
        <p:spPr>
          <a:xfrm flipH="1">
            <a:off x="141555" y="5198477"/>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A9A30DA-1F2B-4BB9-9083-AC1EB0A89B03}"/>
              </a:ext>
            </a:extLst>
          </p:cNvPr>
          <p:cNvCxnSpPr>
            <a:cxnSpLocks/>
          </p:cNvCxnSpPr>
          <p:nvPr/>
        </p:nvCxnSpPr>
        <p:spPr>
          <a:xfrm flipH="1">
            <a:off x="141555" y="5827401"/>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5" name="Group 164">
            <a:extLst>
              <a:ext uri="{FF2B5EF4-FFF2-40B4-BE49-F238E27FC236}">
                <a16:creationId xmlns:a16="http://schemas.microsoft.com/office/drawing/2014/main" id="{226FD07C-E289-4E71-9EE4-E847DF336FE6}"/>
              </a:ext>
            </a:extLst>
          </p:cNvPr>
          <p:cNvGrpSpPr/>
          <p:nvPr/>
        </p:nvGrpSpPr>
        <p:grpSpPr>
          <a:xfrm>
            <a:off x="2918634" y="4001939"/>
            <a:ext cx="2685477" cy="2165225"/>
            <a:chOff x="3554136" y="2276100"/>
            <a:chExt cx="5585051" cy="4503070"/>
          </a:xfrm>
        </p:grpSpPr>
        <p:sp>
          <p:nvSpPr>
            <p:cNvPr id="166" name="Rectangle 165">
              <a:extLst>
                <a:ext uri="{FF2B5EF4-FFF2-40B4-BE49-F238E27FC236}">
                  <a16:creationId xmlns:a16="http://schemas.microsoft.com/office/drawing/2014/main" id="{5501BE94-549B-4F6C-AC57-3A509AC3D37E}"/>
                </a:ext>
              </a:extLst>
            </p:cNvPr>
            <p:cNvSpPr/>
            <p:nvPr/>
          </p:nvSpPr>
          <p:spPr>
            <a:xfrm>
              <a:off x="3554136" y="2276100"/>
              <a:ext cx="5553512" cy="450307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DE30DB26-FBE1-42FA-A903-D8CE67020BC0}"/>
                </a:ext>
              </a:extLst>
            </p:cNvPr>
            <p:cNvSpPr/>
            <p:nvPr/>
          </p:nvSpPr>
          <p:spPr>
            <a:xfrm>
              <a:off x="7955795" y="5234682"/>
              <a:ext cx="184555" cy="184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Connector 167">
              <a:extLst>
                <a:ext uri="{FF2B5EF4-FFF2-40B4-BE49-F238E27FC236}">
                  <a16:creationId xmlns:a16="http://schemas.microsoft.com/office/drawing/2014/main" id="{DD20D597-E60C-49B1-BECE-60F16A8F354E}"/>
                </a:ext>
              </a:extLst>
            </p:cNvPr>
            <p:cNvCxnSpPr>
              <a:cxnSpLocks/>
            </p:cNvCxnSpPr>
            <p:nvPr/>
          </p:nvCxnSpPr>
          <p:spPr>
            <a:xfrm>
              <a:off x="3585675" y="3605946"/>
              <a:ext cx="5553512"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169" name="Straight Connector 168">
            <a:extLst>
              <a:ext uri="{FF2B5EF4-FFF2-40B4-BE49-F238E27FC236}">
                <a16:creationId xmlns:a16="http://schemas.microsoft.com/office/drawing/2014/main" id="{6369630F-61DF-493B-AC0E-3E682C0A5F69}"/>
              </a:ext>
            </a:extLst>
          </p:cNvPr>
          <p:cNvCxnSpPr>
            <a:cxnSpLocks/>
          </p:cNvCxnSpPr>
          <p:nvPr/>
        </p:nvCxnSpPr>
        <p:spPr>
          <a:xfrm flipH="1">
            <a:off x="2918634" y="4454276"/>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1FE4E1E-960B-4E11-83A2-B92C482FC0AE}"/>
              </a:ext>
            </a:extLst>
          </p:cNvPr>
          <p:cNvCxnSpPr>
            <a:cxnSpLocks/>
          </p:cNvCxnSpPr>
          <p:nvPr/>
        </p:nvCxnSpPr>
        <p:spPr>
          <a:xfrm flipH="1">
            <a:off x="2918634" y="4962338"/>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DA900BB-96B5-4860-AC1E-6A0A46FBD186}"/>
              </a:ext>
            </a:extLst>
          </p:cNvPr>
          <p:cNvCxnSpPr>
            <a:cxnSpLocks/>
          </p:cNvCxnSpPr>
          <p:nvPr/>
        </p:nvCxnSpPr>
        <p:spPr>
          <a:xfrm flipH="1">
            <a:off x="2918634" y="5521076"/>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D6F00811-5356-459D-8531-F36127878EE5}"/>
              </a:ext>
            </a:extLst>
          </p:cNvPr>
          <p:cNvCxnSpPr>
            <a:cxnSpLocks/>
          </p:cNvCxnSpPr>
          <p:nvPr/>
        </p:nvCxnSpPr>
        <p:spPr>
          <a:xfrm flipH="1">
            <a:off x="2918634" y="4711451"/>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680B916-EFF4-4E6D-B77D-3890F9A4A68B}"/>
              </a:ext>
            </a:extLst>
          </p:cNvPr>
          <p:cNvCxnSpPr>
            <a:cxnSpLocks/>
          </p:cNvCxnSpPr>
          <p:nvPr/>
        </p:nvCxnSpPr>
        <p:spPr>
          <a:xfrm flipH="1">
            <a:off x="2918634" y="4225676"/>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5B21EFE-395E-4E44-946B-638F98B67A70}"/>
              </a:ext>
            </a:extLst>
          </p:cNvPr>
          <p:cNvCxnSpPr>
            <a:cxnSpLocks/>
          </p:cNvCxnSpPr>
          <p:nvPr/>
        </p:nvCxnSpPr>
        <p:spPr>
          <a:xfrm flipH="1">
            <a:off x="2918634" y="5216002"/>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5FA09615-0BCF-43C5-8A39-AE8A8A3F7199}"/>
              </a:ext>
            </a:extLst>
          </p:cNvPr>
          <p:cNvCxnSpPr>
            <a:cxnSpLocks/>
          </p:cNvCxnSpPr>
          <p:nvPr/>
        </p:nvCxnSpPr>
        <p:spPr>
          <a:xfrm flipH="1">
            <a:off x="2918634" y="5844926"/>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Rectangle 175">
            <a:extLst>
              <a:ext uri="{FF2B5EF4-FFF2-40B4-BE49-F238E27FC236}">
                <a16:creationId xmlns:a16="http://schemas.microsoft.com/office/drawing/2014/main" id="{B162135D-7FC2-4F06-BD89-BB896BBC14E2}"/>
              </a:ext>
            </a:extLst>
          </p:cNvPr>
          <p:cNvSpPr/>
          <p:nvPr/>
        </p:nvSpPr>
        <p:spPr>
          <a:xfrm>
            <a:off x="5035097" y="5397343"/>
            <a:ext cx="88740" cy="998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7" name="Group 176">
            <a:extLst>
              <a:ext uri="{FF2B5EF4-FFF2-40B4-BE49-F238E27FC236}">
                <a16:creationId xmlns:a16="http://schemas.microsoft.com/office/drawing/2014/main" id="{66F0268B-A5E8-479C-A7F8-9D9EC89DBC8A}"/>
              </a:ext>
            </a:extLst>
          </p:cNvPr>
          <p:cNvGrpSpPr/>
          <p:nvPr/>
        </p:nvGrpSpPr>
        <p:grpSpPr>
          <a:xfrm>
            <a:off x="5717667" y="3999644"/>
            <a:ext cx="2685477" cy="2165225"/>
            <a:chOff x="3554136" y="2276100"/>
            <a:chExt cx="5585051" cy="4503070"/>
          </a:xfrm>
        </p:grpSpPr>
        <p:sp>
          <p:nvSpPr>
            <p:cNvPr id="178" name="Rectangle 177">
              <a:extLst>
                <a:ext uri="{FF2B5EF4-FFF2-40B4-BE49-F238E27FC236}">
                  <a16:creationId xmlns:a16="http://schemas.microsoft.com/office/drawing/2014/main" id="{1B122D2D-7939-4D15-925E-C172BB4E4B89}"/>
                </a:ext>
              </a:extLst>
            </p:cNvPr>
            <p:cNvSpPr/>
            <p:nvPr/>
          </p:nvSpPr>
          <p:spPr>
            <a:xfrm>
              <a:off x="3554136" y="2276100"/>
              <a:ext cx="5553512" cy="450307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C88BD60C-0E2A-497E-B344-5F44AD51BB96}"/>
                </a:ext>
              </a:extLst>
            </p:cNvPr>
            <p:cNvSpPr/>
            <p:nvPr/>
          </p:nvSpPr>
          <p:spPr>
            <a:xfrm>
              <a:off x="7955795" y="5234682"/>
              <a:ext cx="184555" cy="184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id="{B5AB8FB1-856F-42C4-AE3C-2438EEE51E6B}"/>
                </a:ext>
              </a:extLst>
            </p:cNvPr>
            <p:cNvCxnSpPr>
              <a:cxnSpLocks/>
            </p:cNvCxnSpPr>
            <p:nvPr/>
          </p:nvCxnSpPr>
          <p:spPr>
            <a:xfrm>
              <a:off x="3585675" y="3605946"/>
              <a:ext cx="5553512"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181" name="Straight Connector 180">
            <a:extLst>
              <a:ext uri="{FF2B5EF4-FFF2-40B4-BE49-F238E27FC236}">
                <a16:creationId xmlns:a16="http://schemas.microsoft.com/office/drawing/2014/main" id="{1DB07BEA-7438-4C30-B92C-ECC9B256939D}"/>
              </a:ext>
            </a:extLst>
          </p:cNvPr>
          <p:cNvCxnSpPr>
            <a:cxnSpLocks/>
          </p:cNvCxnSpPr>
          <p:nvPr/>
        </p:nvCxnSpPr>
        <p:spPr>
          <a:xfrm flipH="1">
            <a:off x="5717667" y="4451981"/>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37BDDCB-05AB-423A-9D1C-3AED353B6D7F}"/>
              </a:ext>
            </a:extLst>
          </p:cNvPr>
          <p:cNvCxnSpPr>
            <a:cxnSpLocks/>
          </p:cNvCxnSpPr>
          <p:nvPr/>
        </p:nvCxnSpPr>
        <p:spPr>
          <a:xfrm flipH="1">
            <a:off x="5717667" y="4960043"/>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EB2F18EF-9885-43EB-823E-C64C5836435F}"/>
              </a:ext>
            </a:extLst>
          </p:cNvPr>
          <p:cNvCxnSpPr>
            <a:cxnSpLocks/>
          </p:cNvCxnSpPr>
          <p:nvPr/>
        </p:nvCxnSpPr>
        <p:spPr>
          <a:xfrm flipH="1">
            <a:off x="5717667" y="5518781"/>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C1F5F16B-0A17-47BD-9493-977AFE5FE83D}"/>
              </a:ext>
            </a:extLst>
          </p:cNvPr>
          <p:cNvCxnSpPr>
            <a:cxnSpLocks/>
          </p:cNvCxnSpPr>
          <p:nvPr/>
        </p:nvCxnSpPr>
        <p:spPr>
          <a:xfrm flipH="1">
            <a:off x="5717667" y="4709156"/>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FB41810B-040D-4E2D-8483-FED6B981869E}"/>
              </a:ext>
            </a:extLst>
          </p:cNvPr>
          <p:cNvCxnSpPr>
            <a:cxnSpLocks/>
          </p:cNvCxnSpPr>
          <p:nvPr/>
        </p:nvCxnSpPr>
        <p:spPr>
          <a:xfrm flipH="1">
            <a:off x="5717667" y="4223381"/>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2C6E1D3-CA34-4C7A-BCD0-645FABA67835}"/>
              </a:ext>
            </a:extLst>
          </p:cNvPr>
          <p:cNvCxnSpPr>
            <a:cxnSpLocks/>
          </p:cNvCxnSpPr>
          <p:nvPr/>
        </p:nvCxnSpPr>
        <p:spPr>
          <a:xfrm flipH="1">
            <a:off x="5717667" y="5213707"/>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F615F425-A6AB-486D-BB75-52159BCA78AB}"/>
              </a:ext>
            </a:extLst>
          </p:cNvPr>
          <p:cNvCxnSpPr>
            <a:cxnSpLocks/>
          </p:cNvCxnSpPr>
          <p:nvPr/>
        </p:nvCxnSpPr>
        <p:spPr>
          <a:xfrm flipH="1">
            <a:off x="5717667" y="5842631"/>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8" name="Rectangle 187">
            <a:extLst>
              <a:ext uri="{FF2B5EF4-FFF2-40B4-BE49-F238E27FC236}">
                <a16:creationId xmlns:a16="http://schemas.microsoft.com/office/drawing/2014/main" id="{F0472996-6681-4D31-959D-89416BCA92E7}"/>
              </a:ext>
            </a:extLst>
          </p:cNvPr>
          <p:cNvSpPr/>
          <p:nvPr/>
        </p:nvSpPr>
        <p:spPr>
          <a:xfrm>
            <a:off x="7834130" y="5395048"/>
            <a:ext cx="88740" cy="998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E57884AE-8173-409B-9B44-9CD1651CCC2E}"/>
              </a:ext>
            </a:extLst>
          </p:cNvPr>
          <p:cNvSpPr/>
          <p:nvPr/>
        </p:nvSpPr>
        <p:spPr>
          <a:xfrm>
            <a:off x="2348461" y="3171349"/>
            <a:ext cx="88740" cy="88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2A498033-8A10-4FFB-870E-E51C53AA7E28}"/>
              </a:ext>
            </a:extLst>
          </p:cNvPr>
          <p:cNvSpPr/>
          <p:nvPr/>
        </p:nvSpPr>
        <p:spPr>
          <a:xfrm>
            <a:off x="7207085" y="5591160"/>
            <a:ext cx="88740" cy="88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a:extLst>
              <a:ext uri="{FF2B5EF4-FFF2-40B4-BE49-F238E27FC236}">
                <a16:creationId xmlns:a16="http://schemas.microsoft.com/office/drawing/2014/main" id="{18BEEFEF-0A30-4045-811B-76495544DA70}"/>
              </a:ext>
            </a:extLst>
          </p:cNvPr>
          <p:cNvCxnSpPr>
            <a:cxnSpLocks/>
          </p:cNvCxnSpPr>
          <p:nvPr/>
        </p:nvCxnSpPr>
        <p:spPr>
          <a:xfrm>
            <a:off x="5732832" y="5756212"/>
            <a:ext cx="2670312"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FD9E8B9-A6B4-4A1A-AA61-5DA7962B51DD}"/>
              </a:ext>
            </a:extLst>
          </p:cNvPr>
          <p:cNvGrpSpPr/>
          <p:nvPr/>
        </p:nvGrpSpPr>
        <p:grpSpPr>
          <a:xfrm>
            <a:off x="8516700" y="4018399"/>
            <a:ext cx="2670312" cy="2165225"/>
            <a:chOff x="3554136" y="2276100"/>
            <a:chExt cx="5553512" cy="4503070"/>
          </a:xfrm>
        </p:grpSpPr>
        <p:sp>
          <p:nvSpPr>
            <p:cNvPr id="193" name="Rectangle 192">
              <a:extLst>
                <a:ext uri="{FF2B5EF4-FFF2-40B4-BE49-F238E27FC236}">
                  <a16:creationId xmlns:a16="http://schemas.microsoft.com/office/drawing/2014/main" id="{312F0E4A-9640-46B6-B021-BCD00AD1D15D}"/>
                </a:ext>
              </a:extLst>
            </p:cNvPr>
            <p:cNvSpPr/>
            <p:nvPr/>
          </p:nvSpPr>
          <p:spPr>
            <a:xfrm>
              <a:off x="3554136" y="2276100"/>
              <a:ext cx="5553512" cy="450307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E469B08C-A8A6-4604-A1BA-3DFA8EF8C5C5}"/>
                </a:ext>
              </a:extLst>
            </p:cNvPr>
            <p:cNvSpPr/>
            <p:nvPr/>
          </p:nvSpPr>
          <p:spPr>
            <a:xfrm>
              <a:off x="7955795" y="5234682"/>
              <a:ext cx="184555" cy="184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6" name="Straight Connector 195">
            <a:extLst>
              <a:ext uri="{FF2B5EF4-FFF2-40B4-BE49-F238E27FC236}">
                <a16:creationId xmlns:a16="http://schemas.microsoft.com/office/drawing/2014/main" id="{BBFA4BF1-7BDC-4C7B-B559-C9DAE239AAEA}"/>
              </a:ext>
            </a:extLst>
          </p:cNvPr>
          <p:cNvCxnSpPr>
            <a:cxnSpLocks/>
          </p:cNvCxnSpPr>
          <p:nvPr/>
        </p:nvCxnSpPr>
        <p:spPr>
          <a:xfrm flipH="1">
            <a:off x="8516700" y="4470736"/>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18FBE7EB-9646-4EDC-9E29-CDEDA35E970E}"/>
              </a:ext>
            </a:extLst>
          </p:cNvPr>
          <p:cNvCxnSpPr>
            <a:cxnSpLocks/>
          </p:cNvCxnSpPr>
          <p:nvPr/>
        </p:nvCxnSpPr>
        <p:spPr>
          <a:xfrm flipH="1">
            <a:off x="8516700" y="4978798"/>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CB10C720-D8E8-49CC-AAF3-0118CE92FEEC}"/>
              </a:ext>
            </a:extLst>
          </p:cNvPr>
          <p:cNvCxnSpPr>
            <a:cxnSpLocks/>
          </p:cNvCxnSpPr>
          <p:nvPr/>
        </p:nvCxnSpPr>
        <p:spPr>
          <a:xfrm flipH="1">
            <a:off x="8516700" y="5537536"/>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A81BFE7-E25B-48BF-B5A0-2413BFBC478A}"/>
              </a:ext>
            </a:extLst>
          </p:cNvPr>
          <p:cNvCxnSpPr>
            <a:cxnSpLocks/>
          </p:cNvCxnSpPr>
          <p:nvPr/>
        </p:nvCxnSpPr>
        <p:spPr>
          <a:xfrm flipH="1">
            <a:off x="8516700" y="4727911"/>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4B88F0DA-1659-444B-A207-71218970B1FB}"/>
              </a:ext>
            </a:extLst>
          </p:cNvPr>
          <p:cNvCxnSpPr>
            <a:cxnSpLocks/>
          </p:cNvCxnSpPr>
          <p:nvPr/>
        </p:nvCxnSpPr>
        <p:spPr>
          <a:xfrm flipH="1">
            <a:off x="8516700" y="4242136"/>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8C5E07D0-2703-4D00-A574-F81F023A916C}"/>
              </a:ext>
            </a:extLst>
          </p:cNvPr>
          <p:cNvCxnSpPr>
            <a:cxnSpLocks/>
          </p:cNvCxnSpPr>
          <p:nvPr/>
        </p:nvCxnSpPr>
        <p:spPr>
          <a:xfrm flipH="1">
            <a:off x="8516700" y="5232462"/>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ECE3026-F6DA-4B52-B93F-46E64F00C590}"/>
              </a:ext>
            </a:extLst>
          </p:cNvPr>
          <p:cNvCxnSpPr>
            <a:cxnSpLocks/>
          </p:cNvCxnSpPr>
          <p:nvPr/>
        </p:nvCxnSpPr>
        <p:spPr>
          <a:xfrm flipH="1">
            <a:off x="8516700" y="5861386"/>
            <a:ext cx="2670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Rectangle 202">
            <a:extLst>
              <a:ext uri="{FF2B5EF4-FFF2-40B4-BE49-F238E27FC236}">
                <a16:creationId xmlns:a16="http://schemas.microsoft.com/office/drawing/2014/main" id="{1658EDB7-451C-435A-A7A5-0C5B38E91226}"/>
              </a:ext>
            </a:extLst>
          </p:cNvPr>
          <p:cNvSpPr/>
          <p:nvPr/>
        </p:nvSpPr>
        <p:spPr>
          <a:xfrm>
            <a:off x="10633163" y="5413803"/>
            <a:ext cx="88740" cy="998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F496CA2B-10AF-4906-93C7-987493C53D9F}"/>
              </a:ext>
            </a:extLst>
          </p:cNvPr>
          <p:cNvSpPr/>
          <p:nvPr/>
        </p:nvSpPr>
        <p:spPr>
          <a:xfrm>
            <a:off x="8756158" y="4620416"/>
            <a:ext cx="88740" cy="88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Connector 204">
            <a:extLst>
              <a:ext uri="{FF2B5EF4-FFF2-40B4-BE49-F238E27FC236}">
                <a16:creationId xmlns:a16="http://schemas.microsoft.com/office/drawing/2014/main" id="{18CA044F-D60A-4D29-8858-E89F710CBE0C}"/>
              </a:ext>
            </a:extLst>
          </p:cNvPr>
          <p:cNvCxnSpPr>
            <a:cxnSpLocks/>
          </p:cNvCxnSpPr>
          <p:nvPr/>
        </p:nvCxnSpPr>
        <p:spPr>
          <a:xfrm>
            <a:off x="8516700" y="4556648"/>
            <a:ext cx="2670312"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pic>
        <p:nvPicPr>
          <p:cNvPr id="206" name="Picture 205">
            <a:extLst>
              <a:ext uri="{FF2B5EF4-FFF2-40B4-BE49-F238E27FC236}">
                <a16:creationId xmlns:a16="http://schemas.microsoft.com/office/drawing/2014/main" id="{E65039AA-A192-4612-87BE-170144659A83}"/>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1943388" y="3242012"/>
            <a:ext cx="1124287" cy="1135285"/>
          </a:xfrm>
          <a:prstGeom prst="rect">
            <a:avLst/>
          </a:prstGeom>
        </p:spPr>
      </p:pic>
      <p:sp>
        <p:nvSpPr>
          <p:cNvPr id="207" name="Arrow: Up 206">
            <a:extLst>
              <a:ext uri="{FF2B5EF4-FFF2-40B4-BE49-F238E27FC236}">
                <a16:creationId xmlns:a16="http://schemas.microsoft.com/office/drawing/2014/main" id="{8FDCE67E-BA33-4E29-814B-BBA1BF3D931C}"/>
              </a:ext>
            </a:extLst>
          </p:cNvPr>
          <p:cNvSpPr/>
          <p:nvPr/>
        </p:nvSpPr>
        <p:spPr>
          <a:xfrm>
            <a:off x="2406405" y="3697064"/>
            <a:ext cx="297445" cy="6005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8" name="Picture 207">
            <a:extLst>
              <a:ext uri="{FF2B5EF4-FFF2-40B4-BE49-F238E27FC236}">
                <a16:creationId xmlns:a16="http://schemas.microsoft.com/office/drawing/2014/main" id="{00FB9714-C7B9-4859-8D90-DF58FEFCD8CB}"/>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4617128" y="1732345"/>
            <a:ext cx="1124287" cy="1135285"/>
          </a:xfrm>
          <a:prstGeom prst="rect">
            <a:avLst/>
          </a:prstGeom>
        </p:spPr>
      </p:pic>
      <p:sp>
        <p:nvSpPr>
          <p:cNvPr id="209" name="Arrow: Up 208">
            <a:extLst>
              <a:ext uri="{FF2B5EF4-FFF2-40B4-BE49-F238E27FC236}">
                <a16:creationId xmlns:a16="http://schemas.microsoft.com/office/drawing/2014/main" id="{4DBCADA3-05BB-47C0-BB28-51D730E147B2}"/>
              </a:ext>
            </a:extLst>
          </p:cNvPr>
          <p:cNvSpPr/>
          <p:nvPr/>
        </p:nvSpPr>
        <p:spPr>
          <a:xfrm rot="10800000">
            <a:off x="5080145" y="2187397"/>
            <a:ext cx="297445" cy="6005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0" name="Picture 209">
            <a:extLst>
              <a:ext uri="{FF2B5EF4-FFF2-40B4-BE49-F238E27FC236}">
                <a16:creationId xmlns:a16="http://schemas.microsoft.com/office/drawing/2014/main" id="{DCAE8B7E-C010-4A69-9513-767B199FB854}"/>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5961639" y="3347787"/>
            <a:ext cx="1124287" cy="1135285"/>
          </a:xfrm>
          <a:prstGeom prst="rect">
            <a:avLst/>
          </a:prstGeom>
        </p:spPr>
      </p:pic>
      <p:sp>
        <p:nvSpPr>
          <p:cNvPr id="211" name="Arrow: Up 210">
            <a:extLst>
              <a:ext uri="{FF2B5EF4-FFF2-40B4-BE49-F238E27FC236}">
                <a16:creationId xmlns:a16="http://schemas.microsoft.com/office/drawing/2014/main" id="{9A9E4378-26C2-4987-89EF-90175908BD52}"/>
              </a:ext>
            </a:extLst>
          </p:cNvPr>
          <p:cNvSpPr/>
          <p:nvPr/>
        </p:nvSpPr>
        <p:spPr>
          <a:xfrm rot="10800000">
            <a:off x="6424656" y="3802839"/>
            <a:ext cx="297445" cy="6005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2" name="Picture 211">
            <a:extLst>
              <a:ext uri="{FF2B5EF4-FFF2-40B4-BE49-F238E27FC236}">
                <a16:creationId xmlns:a16="http://schemas.microsoft.com/office/drawing/2014/main" id="{C1E44D7D-4A39-40B7-ABA9-D05919F20DDA}"/>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9669170" y="2278427"/>
            <a:ext cx="1124287" cy="1135285"/>
          </a:xfrm>
          <a:prstGeom prst="rect">
            <a:avLst/>
          </a:prstGeom>
        </p:spPr>
      </p:pic>
      <p:sp>
        <p:nvSpPr>
          <p:cNvPr id="213" name="Arrow: Up 212">
            <a:extLst>
              <a:ext uri="{FF2B5EF4-FFF2-40B4-BE49-F238E27FC236}">
                <a16:creationId xmlns:a16="http://schemas.microsoft.com/office/drawing/2014/main" id="{93FCDAF8-43BA-4C44-84A2-E7110BDE749C}"/>
              </a:ext>
            </a:extLst>
          </p:cNvPr>
          <p:cNvSpPr/>
          <p:nvPr/>
        </p:nvSpPr>
        <p:spPr>
          <a:xfrm rot="10800000">
            <a:off x="10132187" y="2733479"/>
            <a:ext cx="297445" cy="6005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1787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D572-5488-4470-AF71-67092066D2DF}"/>
              </a:ext>
            </a:extLst>
          </p:cNvPr>
          <p:cNvSpPr>
            <a:spLocks noGrp="1"/>
          </p:cNvSpPr>
          <p:nvPr>
            <p:ph type="title"/>
          </p:nvPr>
        </p:nvSpPr>
        <p:spPr>
          <a:xfrm>
            <a:off x="838200" y="365125"/>
            <a:ext cx="10515600" cy="1325563"/>
          </a:xfrm>
        </p:spPr>
        <p:txBody>
          <a:bodyPr/>
          <a:lstStyle/>
          <a:p>
            <a:r>
              <a:rPr lang="en-US" dirty="0"/>
              <a:t>Task: Data comparison </a:t>
            </a:r>
          </a:p>
        </p:txBody>
      </p:sp>
      <p:grpSp>
        <p:nvGrpSpPr>
          <p:cNvPr id="10" name="Group 9">
            <a:extLst>
              <a:ext uri="{FF2B5EF4-FFF2-40B4-BE49-F238E27FC236}">
                <a16:creationId xmlns:a16="http://schemas.microsoft.com/office/drawing/2014/main" id="{16C02F09-0F7A-4EA0-825C-799D0FE7008A}"/>
              </a:ext>
            </a:extLst>
          </p:cNvPr>
          <p:cNvGrpSpPr/>
          <p:nvPr/>
        </p:nvGrpSpPr>
        <p:grpSpPr>
          <a:xfrm>
            <a:off x="439599" y="2094927"/>
            <a:ext cx="2670312" cy="2165225"/>
            <a:chOff x="3554136" y="2276100"/>
            <a:chExt cx="5553512" cy="4503070"/>
          </a:xfrm>
        </p:grpSpPr>
        <p:grpSp>
          <p:nvGrpSpPr>
            <p:cNvPr id="11" name="Group 10">
              <a:extLst>
                <a:ext uri="{FF2B5EF4-FFF2-40B4-BE49-F238E27FC236}">
                  <a16:creationId xmlns:a16="http://schemas.microsoft.com/office/drawing/2014/main" id="{6180ED29-6466-4705-BBF8-B38713F45438}"/>
                </a:ext>
              </a:extLst>
            </p:cNvPr>
            <p:cNvGrpSpPr/>
            <p:nvPr/>
          </p:nvGrpSpPr>
          <p:grpSpPr>
            <a:xfrm>
              <a:off x="3554136" y="2276100"/>
              <a:ext cx="5553512" cy="4503070"/>
              <a:chOff x="3319244" y="1663703"/>
              <a:chExt cx="5553512" cy="4503070"/>
            </a:xfrm>
          </p:grpSpPr>
          <p:sp>
            <p:nvSpPr>
              <p:cNvPr id="14" name="Rectangle 13">
                <a:extLst>
                  <a:ext uri="{FF2B5EF4-FFF2-40B4-BE49-F238E27FC236}">
                    <a16:creationId xmlns:a16="http://schemas.microsoft.com/office/drawing/2014/main" id="{6CB28A3E-5A71-4E85-9767-A01CB6D35902}"/>
                  </a:ext>
                </a:extLst>
              </p:cNvPr>
              <p:cNvSpPr/>
              <p:nvPr/>
            </p:nvSpPr>
            <p:spPr>
              <a:xfrm>
                <a:off x="3319244" y="1663703"/>
                <a:ext cx="5553512" cy="450307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D8C3111-E507-45AE-A8A2-2957C8DE2AA6}"/>
                  </a:ext>
                </a:extLst>
              </p:cNvPr>
              <p:cNvCxnSpPr/>
              <p:nvPr/>
            </p:nvCxnSpPr>
            <p:spPr>
              <a:xfrm>
                <a:off x="4689446" y="1691553"/>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1932C07-CA08-4D33-98E0-B82657458026}"/>
                  </a:ext>
                </a:extLst>
              </p:cNvPr>
              <p:cNvCxnSpPr/>
              <p:nvPr/>
            </p:nvCxnSpPr>
            <p:spPr>
              <a:xfrm>
                <a:off x="5991137" y="1677628"/>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41074C-D325-4070-AFEE-6D2088DC3234}"/>
                  </a:ext>
                </a:extLst>
              </p:cNvPr>
              <p:cNvCxnSpPr/>
              <p:nvPr/>
            </p:nvCxnSpPr>
            <p:spPr>
              <a:xfrm>
                <a:off x="7341765" y="1663703"/>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1B8E9C87-096C-4B39-B4FE-91B62D570E87}"/>
                </a:ext>
              </a:extLst>
            </p:cNvPr>
            <p:cNvSpPr/>
            <p:nvPr/>
          </p:nvSpPr>
          <p:spPr>
            <a:xfrm>
              <a:off x="8675735" y="6065180"/>
              <a:ext cx="184555" cy="184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18" name="Oval 17">
            <a:extLst>
              <a:ext uri="{FF2B5EF4-FFF2-40B4-BE49-F238E27FC236}">
                <a16:creationId xmlns:a16="http://schemas.microsoft.com/office/drawing/2014/main" id="{DB007FCF-A7AE-449B-B983-34DE71E21F29}"/>
              </a:ext>
            </a:extLst>
          </p:cNvPr>
          <p:cNvSpPr/>
          <p:nvPr/>
        </p:nvSpPr>
        <p:spPr>
          <a:xfrm>
            <a:off x="719684" y="2781120"/>
            <a:ext cx="88740" cy="88740"/>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E513DABA-BC37-497F-9817-1A9231390F41}"/>
              </a:ext>
            </a:extLst>
          </p:cNvPr>
          <p:cNvGrpSpPr/>
          <p:nvPr/>
        </p:nvGrpSpPr>
        <p:grpSpPr>
          <a:xfrm>
            <a:off x="3322692" y="2094927"/>
            <a:ext cx="2670312" cy="2165225"/>
            <a:chOff x="3554136" y="2276100"/>
            <a:chExt cx="5553512" cy="4503070"/>
          </a:xfrm>
        </p:grpSpPr>
        <p:grpSp>
          <p:nvGrpSpPr>
            <p:cNvPr id="20" name="Group 19">
              <a:extLst>
                <a:ext uri="{FF2B5EF4-FFF2-40B4-BE49-F238E27FC236}">
                  <a16:creationId xmlns:a16="http://schemas.microsoft.com/office/drawing/2014/main" id="{513C67CA-ED2F-4CE9-B96E-25FB052B5A80}"/>
                </a:ext>
              </a:extLst>
            </p:cNvPr>
            <p:cNvGrpSpPr/>
            <p:nvPr/>
          </p:nvGrpSpPr>
          <p:grpSpPr>
            <a:xfrm>
              <a:off x="3554136" y="2276100"/>
              <a:ext cx="5553512" cy="4503070"/>
              <a:chOff x="3319244" y="1663703"/>
              <a:chExt cx="5553512" cy="4503070"/>
            </a:xfrm>
          </p:grpSpPr>
          <p:sp>
            <p:nvSpPr>
              <p:cNvPr id="22" name="Rectangle 21">
                <a:extLst>
                  <a:ext uri="{FF2B5EF4-FFF2-40B4-BE49-F238E27FC236}">
                    <a16:creationId xmlns:a16="http://schemas.microsoft.com/office/drawing/2014/main" id="{317F7870-CB5B-4780-9D27-633CA7FA6069}"/>
                  </a:ext>
                </a:extLst>
              </p:cNvPr>
              <p:cNvSpPr/>
              <p:nvPr/>
            </p:nvSpPr>
            <p:spPr>
              <a:xfrm>
                <a:off x="3319244" y="1663703"/>
                <a:ext cx="5553512" cy="450307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EA1157DF-463F-4C47-8800-7BC834FFDB59}"/>
                  </a:ext>
                </a:extLst>
              </p:cNvPr>
              <p:cNvCxnSpPr/>
              <p:nvPr/>
            </p:nvCxnSpPr>
            <p:spPr>
              <a:xfrm>
                <a:off x="4689446" y="1691553"/>
                <a:ext cx="0" cy="44752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D2BD44-CFC6-4668-910C-47F975819006}"/>
                  </a:ext>
                </a:extLst>
              </p:cNvPr>
              <p:cNvCxnSpPr/>
              <p:nvPr/>
            </p:nvCxnSpPr>
            <p:spPr>
              <a:xfrm>
                <a:off x="5991137" y="1677628"/>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0983E3-1EFA-4ABB-BAFE-4CFF08FC3819}"/>
                  </a:ext>
                </a:extLst>
              </p:cNvPr>
              <p:cNvCxnSpPr/>
              <p:nvPr/>
            </p:nvCxnSpPr>
            <p:spPr>
              <a:xfrm>
                <a:off x="7341765" y="1663703"/>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Oval 20">
              <a:extLst>
                <a:ext uri="{FF2B5EF4-FFF2-40B4-BE49-F238E27FC236}">
                  <a16:creationId xmlns:a16="http://schemas.microsoft.com/office/drawing/2014/main" id="{D77E3996-EBD6-4916-A485-FE4BE70C0B8D}"/>
                </a:ext>
              </a:extLst>
            </p:cNvPr>
            <p:cNvSpPr/>
            <p:nvPr/>
          </p:nvSpPr>
          <p:spPr>
            <a:xfrm>
              <a:off x="8713368" y="6065180"/>
              <a:ext cx="184555" cy="184555"/>
            </a:xfrm>
            <a:prstGeom prst="ellipse">
              <a:avLst/>
            </a:prstGeom>
            <a:solidFill>
              <a:schemeClr val="accent6">
                <a:lumMod val="40000"/>
                <a:lumOff val="60000"/>
              </a:schemeClr>
            </a:solidFill>
            <a:ln>
              <a:solidFill>
                <a:schemeClr val="accent6">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26" name="Oval 25">
            <a:extLst>
              <a:ext uri="{FF2B5EF4-FFF2-40B4-BE49-F238E27FC236}">
                <a16:creationId xmlns:a16="http://schemas.microsoft.com/office/drawing/2014/main" id="{F45AA3DB-8549-430B-B733-75AD5E88D490}"/>
              </a:ext>
            </a:extLst>
          </p:cNvPr>
          <p:cNvSpPr/>
          <p:nvPr/>
        </p:nvSpPr>
        <p:spPr>
          <a:xfrm>
            <a:off x="3622317" y="2766485"/>
            <a:ext cx="88740" cy="887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CD3FAC8D-98DE-4848-8788-65C989D29424}"/>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5084970" y="2156527"/>
            <a:ext cx="1124287" cy="1135285"/>
          </a:xfrm>
          <a:prstGeom prst="rect">
            <a:avLst/>
          </a:prstGeom>
        </p:spPr>
      </p:pic>
      <p:sp>
        <p:nvSpPr>
          <p:cNvPr id="28" name="Arrow: Up 27">
            <a:extLst>
              <a:ext uri="{FF2B5EF4-FFF2-40B4-BE49-F238E27FC236}">
                <a16:creationId xmlns:a16="http://schemas.microsoft.com/office/drawing/2014/main" id="{49957EF2-5B3B-4537-8D81-EFA8EED57662}"/>
              </a:ext>
            </a:extLst>
          </p:cNvPr>
          <p:cNvSpPr/>
          <p:nvPr/>
        </p:nvSpPr>
        <p:spPr>
          <a:xfrm rot="16200000">
            <a:off x="5547987" y="2611579"/>
            <a:ext cx="297445" cy="6005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Curved Right 28">
            <a:extLst>
              <a:ext uri="{FF2B5EF4-FFF2-40B4-BE49-F238E27FC236}">
                <a16:creationId xmlns:a16="http://schemas.microsoft.com/office/drawing/2014/main" id="{1671F08C-F092-4F3B-9FA8-CD3ED42EA258}"/>
              </a:ext>
            </a:extLst>
          </p:cNvPr>
          <p:cNvSpPr/>
          <p:nvPr/>
        </p:nvSpPr>
        <p:spPr>
          <a:xfrm rot="5400000">
            <a:off x="4334630" y="844138"/>
            <a:ext cx="769309" cy="181857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Oval 29">
            <a:extLst>
              <a:ext uri="{FF2B5EF4-FFF2-40B4-BE49-F238E27FC236}">
                <a16:creationId xmlns:a16="http://schemas.microsoft.com/office/drawing/2014/main" id="{3FA588D8-FEF6-4EBE-919D-95FEAB387E1B}"/>
              </a:ext>
            </a:extLst>
          </p:cNvPr>
          <p:cNvSpPr/>
          <p:nvPr/>
        </p:nvSpPr>
        <p:spPr>
          <a:xfrm>
            <a:off x="3937160" y="3916842"/>
            <a:ext cx="88740" cy="887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07E345C6-EF76-4907-A565-73858D200E7A}"/>
              </a:ext>
            </a:extLst>
          </p:cNvPr>
          <p:cNvGrpSpPr/>
          <p:nvPr/>
        </p:nvGrpSpPr>
        <p:grpSpPr>
          <a:xfrm>
            <a:off x="6175137" y="2081536"/>
            <a:ext cx="2670312" cy="2165225"/>
            <a:chOff x="3554136" y="2276100"/>
            <a:chExt cx="5553512" cy="4503070"/>
          </a:xfrm>
        </p:grpSpPr>
        <p:grpSp>
          <p:nvGrpSpPr>
            <p:cNvPr id="32" name="Group 31">
              <a:extLst>
                <a:ext uri="{FF2B5EF4-FFF2-40B4-BE49-F238E27FC236}">
                  <a16:creationId xmlns:a16="http://schemas.microsoft.com/office/drawing/2014/main" id="{7D7CA55A-40BB-4198-80C8-CF15253D5754}"/>
                </a:ext>
              </a:extLst>
            </p:cNvPr>
            <p:cNvGrpSpPr/>
            <p:nvPr/>
          </p:nvGrpSpPr>
          <p:grpSpPr>
            <a:xfrm>
              <a:off x="3554136" y="2276100"/>
              <a:ext cx="5553512" cy="4503070"/>
              <a:chOff x="3319244" y="1663703"/>
              <a:chExt cx="5553512" cy="4503070"/>
            </a:xfrm>
          </p:grpSpPr>
          <p:sp>
            <p:nvSpPr>
              <p:cNvPr id="34" name="Rectangle 33">
                <a:extLst>
                  <a:ext uri="{FF2B5EF4-FFF2-40B4-BE49-F238E27FC236}">
                    <a16:creationId xmlns:a16="http://schemas.microsoft.com/office/drawing/2014/main" id="{963E72EB-6AAE-4719-B85B-BEF882BFC7FF}"/>
                  </a:ext>
                </a:extLst>
              </p:cNvPr>
              <p:cNvSpPr/>
              <p:nvPr/>
            </p:nvSpPr>
            <p:spPr>
              <a:xfrm>
                <a:off x="3319244" y="1663703"/>
                <a:ext cx="5553512" cy="450307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5649D490-DC1E-4A3E-B6B1-5E96E9DB0EA4}"/>
                  </a:ext>
                </a:extLst>
              </p:cNvPr>
              <p:cNvCxnSpPr/>
              <p:nvPr/>
            </p:nvCxnSpPr>
            <p:spPr>
              <a:xfrm>
                <a:off x="4689446" y="1691553"/>
                <a:ext cx="0" cy="44752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2571D06-847C-4720-AB40-8C4B0E4378C2}"/>
                  </a:ext>
                </a:extLst>
              </p:cNvPr>
              <p:cNvCxnSpPr/>
              <p:nvPr/>
            </p:nvCxnSpPr>
            <p:spPr>
              <a:xfrm>
                <a:off x="5991137" y="1677628"/>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241252-EE46-4CD9-B222-A8249141609C}"/>
                  </a:ext>
                </a:extLst>
              </p:cNvPr>
              <p:cNvCxnSpPr/>
              <p:nvPr/>
            </p:nvCxnSpPr>
            <p:spPr>
              <a:xfrm>
                <a:off x="7341765" y="1663703"/>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8E1D6F43-7002-4B31-AE1F-06BF9D74F661}"/>
                </a:ext>
              </a:extLst>
            </p:cNvPr>
            <p:cNvSpPr/>
            <p:nvPr/>
          </p:nvSpPr>
          <p:spPr>
            <a:xfrm>
              <a:off x="8713368" y="6065180"/>
              <a:ext cx="184555" cy="184555"/>
            </a:xfrm>
            <a:prstGeom prst="ellipse">
              <a:avLst/>
            </a:prstGeom>
            <a:solidFill>
              <a:schemeClr val="accent6">
                <a:lumMod val="40000"/>
                <a:lumOff val="60000"/>
              </a:schemeClr>
            </a:solidFill>
            <a:ln>
              <a:solidFill>
                <a:schemeClr val="accent6">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38" name="Oval 37">
            <a:extLst>
              <a:ext uri="{FF2B5EF4-FFF2-40B4-BE49-F238E27FC236}">
                <a16:creationId xmlns:a16="http://schemas.microsoft.com/office/drawing/2014/main" id="{1654ACE3-5FC5-4A69-8614-6469B2B9F2A5}"/>
              </a:ext>
            </a:extLst>
          </p:cNvPr>
          <p:cNvSpPr/>
          <p:nvPr/>
        </p:nvSpPr>
        <p:spPr>
          <a:xfrm>
            <a:off x="6474762" y="2753094"/>
            <a:ext cx="88740" cy="887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9EF873BD-8A65-45E7-A0E1-B83F7E88AD82}"/>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6361827" y="4082715"/>
            <a:ext cx="1124287" cy="1135285"/>
          </a:xfrm>
          <a:prstGeom prst="rect">
            <a:avLst/>
          </a:prstGeom>
        </p:spPr>
      </p:pic>
      <p:sp>
        <p:nvSpPr>
          <p:cNvPr id="40" name="Arrow: Up 39">
            <a:extLst>
              <a:ext uri="{FF2B5EF4-FFF2-40B4-BE49-F238E27FC236}">
                <a16:creationId xmlns:a16="http://schemas.microsoft.com/office/drawing/2014/main" id="{6BC86A1B-171E-41ED-9EAD-E790FC5A7B37}"/>
              </a:ext>
            </a:extLst>
          </p:cNvPr>
          <p:cNvSpPr/>
          <p:nvPr/>
        </p:nvSpPr>
        <p:spPr>
          <a:xfrm>
            <a:off x="6824844" y="4537767"/>
            <a:ext cx="297445" cy="6005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2A159A4-605D-4C5A-B81A-D8D524CD19FE}"/>
              </a:ext>
            </a:extLst>
          </p:cNvPr>
          <p:cNvSpPr/>
          <p:nvPr/>
        </p:nvSpPr>
        <p:spPr>
          <a:xfrm>
            <a:off x="6789605" y="3903451"/>
            <a:ext cx="88740" cy="887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DE38A457-06FB-4F61-A9B5-6189A32E0164}"/>
              </a:ext>
            </a:extLst>
          </p:cNvPr>
          <p:cNvGrpSpPr/>
          <p:nvPr/>
        </p:nvGrpSpPr>
        <p:grpSpPr>
          <a:xfrm>
            <a:off x="8974446" y="2081536"/>
            <a:ext cx="2670312" cy="2165225"/>
            <a:chOff x="3554136" y="2276100"/>
            <a:chExt cx="5553512" cy="4503070"/>
          </a:xfrm>
        </p:grpSpPr>
        <p:grpSp>
          <p:nvGrpSpPr>
            <p:cNvPr id="44" name="Group 43">
              <a:extLst>
                <a:ext uri="{FF2B5EF4-FFF2-40B4-BE49-F238E27FC236}">
                  <a16:creationId xmlns:a16="http://schemas.microsoft.com/office/drawing/2014/main" id="{95D1345D-A71B-413B-9317-29418CB242AA}"/>
                </a:ext>
              </a:extLst>
            </p:cNvPr>
            <p:cNvGrpSpPr/>
            <p:nvPr/>
          </p:nvGrpSpPr>
          <p:grpSpPr>
            <a:xfrm>
              <a:off x="3554136" y="2276100"/>
              <a:ext cx="5553512" cy="4503070"/>
              <a:chOff x="3319244" y="1663703"/>
              <a:chExt cx="5553512" cy="4503070"/>
            </a:xfrm>
          </p:grpSpPr>
          <p:sp>
            <p:nvSpPr>
              <p:cNvPr id="46" name="Rectangle 45">
                <a:extLst>
                  <a:ext uri="{FF2B5EF4-FFF2-40B4-BE49-F238E27FC236}">
                    <a16:creationId xmlns:a16="http://schemas.microsoft.com/office/drawing/2014/main" id="{BCF87BC9-8343-445C-B993-866117ABF91E}"/>
                  </a:ext>
                </a:extLst>
              </p:cNvPr>
              <p:cNvSpPr/>
              <p:nvPr/>
            </p:nvSpPr>
            <p:spPr>
              <a:xfrm>
                <a:off x="3319244" y="1663703"/>
                <a:ext cx="5553512" cy="450307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160402BF-6E54-4E72-A886-16745E791CA8}"/>
                  </a:ext>
                </a:extLst>
              </p:cNvPr>
              <p:cNvCxnSpPr/>
              <p:nvPr/>
            </p:nvCxnSpPr>
            <p:spPr>
              <a:xfrm>
                <a:off x="4689446" y="1691553"/>
                <a:ext cx="0" cy="44752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B4FE053-A318-49EB-94E2-E3072C11D138}"/>
                  </a:ext>
                </a:extLst>
              </p:cNvPr>
              <p:cNvCxnSpPr/>
              <p:nvPr/>
            </p:nvCxnSpPr>
            <p:spPr>
              <a:xfrm>
                <a:off x="5991137" y="1677628"/>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ABE04-741D-4F09-A7B4-185B0C6F41A7}"/>
                  </a:ext>
                </a:extLst>
              </p:cNvPr>
              <p:cNvCxnSpPr/>
              <p:nvPr/>
            </p:nvCxnSpPr>
            <p:spPr>
              <a:xfrm>
                <a:off x="7341765" y="1663703"/>
                <a:ext cx="0" cy="4475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Oval 44">
              <a:extLst>
                <a:ext uri="{FF2B5EF4-FFF2-40B4-BE49-F238E27FC236}">
                  <a16:creationId xmlns:a16="http://schemas.microsoft.com/office/drawing/2014/main" id="{45C8EFC7-B099-409E-B235-207CF53061BB}"/>
                </a:ext>
              </a:extLst>
            </p:cNvPr>
            <p:cNvSpPr/>
            <p:nvPr/>
          </p:nvSpPr>
          <p:spPr>
            <a:xfrm>
              <a:off x="8713368" y="6065180"/>
              <a:ext cx="184555" cy="184555"/>
            </a:xfrm>
            <a:prstGeom prst="ellipse">
              <a:avLst/>
            </a:prstGeom>
            <a:solidFill>
              <a:schemeClr val="accent6">
                <a:lumMod val="40000"/>
                <a:lumOff val="60000"/>
              </a:schemeClr>
            </a:solidFill>
            <a:ln>
              <a:solidFill>
                <a:schemeClr val="accent6">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1D2BE89B-BADC-4301-B3AD-9780899C2563}"/>
              </a:ext>
            </a:extLst>
          </p:cNvPr>
          <p:cNvSpPr/>
          <p:nvPr/>
        </p:nvSpPr>
        <p:spPr>
          <a:xfrm>
            <a:off x="9274071" y="2753094"/>
            <a:ext cx="88740" cy="887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69E695A3-791A-4AE9-81DB-9A64EA62931F}"/>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9399144" y="2947216"/>
            <a:ext cx="602503" cy="608397"/>
          </a:xfrm>
          <a:prstGeom prst="rect">
            <a:avLst/>
          </a:prstGeom>
        </p:spPr>
      </p:pic>
      <p:sp>
        <p:nvSpPr>
          <p:cNvPr id="52" name="Arrow: Up 51">
            <a:extLst>
              <a:ext uri="{FF2B5EF4-FFF2-40B4-BE49-F238E27FC236}">
                <a16:creationId xmlns:a16="http://schemas.microsoft.com/office/drawing/2014/main" id="{6318323B-D4EE-4D49-A4F8-8138D8CCCDD6}"/>
              </a:ext>
            </a:extLst>
          </p:cNvPr>
          <p:cNvSpPr/>
          <p:nvPr/>
        </p:nvSpPr>
        <p:spPr>
          <a:xfrm>
            <a:off x="9658066" y="3191584"/>
            <a:ext cx="159400" cy="3218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A0CC2533-9026-4D46-9BB0-97991FA2332B}"/>
              </a:ext>
            </a:extLst>
          </p:cNvPr>
          <p:cNvSpPr/>
          <p:nvPr/>
        </p:nvSpPr>
        <p:spPr>
          <a:xfrm>
            <a:off x="9588914" y="2753094"/>
            <a:ext cx="88740" cy="887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ECF55E0-2515-47A6-80D4-47650F36A0B4}"/>
              </a:ext>
            </a:extLst>
          </p:cNvPr>
          <p:cNvSpPr/>
          <p:nvPr/>
        </p:nvSpPr>
        <p:spPr>
          <a:xfrm>
            <a:off x="9587731" y="3903451"/>
            <a:ext cx="88740" cy="88740"/>
          </a:xfrm>
          <a:prstGeom prst="ellipse">
            <a:avLst/>
          </a:prstGeom>
          <a:solidFill>
            <a:schemeClr val="accent6">
              <a:lumMod val="40000"/>
              <a:lumOff val="60000"/>
            </a:schemeClr>
          </a:solidFill>
          <a:ln>
            <a:solidFill>
              <a:schemeClr val="accent6">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379F4BD-EA3C-40A2-B7C9-077A42B70ABC}"/>
              </a:ext>
            </a:extLst>
          </p:cNvPr>
          <p:cNvSpPr/>
          <p:nvPr/>
        </p:nvSpPr>
        <p:spPr>
          <a:xfrm>
            <a:off x="534058" y="3124812"/>
            <a:ext cx="88740" cy="887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A4A6545-3005-4BEA-B178-7B7B703F6F25}"/>
              </a:ext>
            </a:extLst>
          </p:cNvPr>
          <p:cNvSpPr/>
          <p:nvPr/>
        </p:nvSpPr>
        <p:spPr>
          <a:xfrm>
            <a:off x="909061" y="2494440"/>
            <a:ext cx="88740" cy="887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09994CAD-8478-4498-B6F4-88B46C709543}"/>
              </a:ext>
            </a:extLst>
          </p:cNvPr>
          <p:cNvSpPr/>
          <p:nvPr/>
        </p:nvSpPr>
        <p:spPr>
          <a:xfrm>
            <a:off x="3620589" y="2759152"/>
            <a:ext cx="88740" cy="88740"/>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DCB9F9BA-C94C-4C74-8C4E-FDBAC240BB01}"/>
              </a:ext>
            </a:extLst>
          </p:cNvPr>
          <p:cNvSpPr/>
          <p:nvPr/>
        </p:nvSpPr>
        <p:spPr>
          <a:xfrm>
            <a:off x="3434963" y="3102844"/>
            <a:ext cx="88740" cy="887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BD1AA29C-5107-4F41-9599-006FF660A54B}"/>
              </a:ext>
            </a:extLst>
          </p:cNvPr>
          <p:cNvSpPr/>
          <p:nvPr/>
        </p:nvSpPr>
        <p:spPr>
          <a:xfrm>
            <a:off x="3809966" y="2472472"/>
            <a:ext cx="88740" cy="887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A1510603-AD44-4C48-8804-3B08B50FE8B1}"/>
              </a:ext>
            </a:extLst>
          </p:cNvPr>
          <p:cNvSpPr/>
          <p:nvPr/>
        </p:nvSpPr>
        <p:spPr>
          <a:xfrm>
            <a:off x="6481256" y="2759027"/>
            <a:ext cx="88740" cy="88740"/>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64C5325-2ABA-474F-A62C-BD8D13E2D9FA}"/>
              </a:ext>
            </a:extLst>
          </p:cNvPr>
          <p:cNvSpPr/>
          <p:nvPr/>
        </p:nvSpPr>
        <p:spPr>
          <a:xfrm>
            <a:off x="6295630" y="3102719"/>
            <a:ext cx="88740" cy="887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387FD4A-233E-409D-97A7-C950DA2F6131}"/>
              </a:ext>
            </a:extLst>
          </p:cNvPr>
          <p:cNvSpPr/>
          <p:nvPr/>
        </p:nvSpPr>
        <p:spPr>
          <a:xfrm>
            <a:off x="6670633" y="2472347"/>
            <a:ext cx="88740" cy="887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02A68C7-622F-4202-AB01-A0594B05232A}"/>
              </a:ext>
            </a:extLst>
          </p:cNvPr>
          <p:cNvSpPr/>
          <p:nvPr/>
        </p:nvSpPr>
        <p:spPr>
          <a:xfrm>
            <a:off x="9276096" y="2759027"/>
            <a:ext cx="88740" cy="88740"/>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0037F680-2922-447B-BB8D-A5019C11D04E}"/>
              </a:ext>
            </a:extLst>
          </p:cNvPr>
          <p:cNvSpPr/>
          <p:nvPr/>
        </p:nvSpPr>
        <p:spPr>
          <a:xfrm>
            <a:off x="9090470" y="3102719"/>
            <a:ext cx="88740" cy="887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46201D07-FB8E-47F6-B36F-EE8B40D1D89B}"/>
              </a:ext>
            </a:extLst>
          </p:cNvPr>
          <p:cNvSpPr/>
          <p:nvPr/>
        </p:nvSpPr>
        <p:spPr>
          <a:xfrm>
            <a:off x="9465473" y="2472347"/>
            <a:ext cx="88740" cy="887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EB25BDEA-EFCA-4350-A693-B83016F36480}"/>
              </a:ext>
            </a:extLst>
          </p:cNvPr>
          <p:cNvCxnSpPr>
            <a:cxnSpLocks/>
          </p:cNvCxnSpPr>
          <p:nvPr/>
        </p:nvCxnSpPr>
        <p:spPr>
          <a:xfrm flipV="1">
            <a:off x="9359460" y="2788950"/>
            <a:ext cx="250070" cy="5933"/>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F37329C3-686B-4ADE-B524-2BEF1ECB1CC7}"/>
              </a:ext>
            </a:extLst>
          </p:cNvPr>
          <p:cNvSpPr txBox="1"/>
          <p:nvPr/>
        </p:nvSpPr>
        <p:spPr>
          <a:xfrm>
            <a:off x="396017" y="5448425"/>
            <a:ext cx="10992288" cy="369332"/>
          </a:xfrm>
          <a:prstGeom prst="rect">
            <a:avLst/>
          </a:prstGeom>
          <a:noFill/>
        </p:spPr>
        <p:txBody>
          <a:bodyPr wrap="square" rtlCol="0">
            <a:spAutoFit/>
          </a:bodyPr>
          <a:lstStyle/>
          <a:p>
            <a:r>
              <a:rPr lang="en-US" dirty="0"/>
              <a:t>We’ll do the same for 8 windows (or maybe 16 windows) + horizontal windows</a:t>
            </a:r>
          </a:p>
        </p:txBody>
      </p:sp>
    </p:spTree>
    <p:extLst>
      <p:ext uri="{BB962C8B-B14F-4D97-AF65-F5344CB8AC3E}">
        <p14:creationId xmlns:p14="http://schemas.microsoft.com/office/powerpoint/2010/main" val="3025974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0633C-92F9-4B54-9DC2-858625C87D44}"/>
              </a:ext>
            </a:extLst>
          </p:cNvPr>
          <p:cNvSpPr>
            <a:spLocks noGrp="1"/>
          </p:cNvSpPr>
          <p:nvPr>
            <p:ph type="title"/>
          </p:nvPr>
        </p:nvSpPr>
        <p:spPr/>
        <p:txBody>
          <a:bodyPr/>
          <a:lstStyle/>
          <a:p>
            <a:r>
              <a:rPr lang="en-US" dirty="0"/>
              <a:t>Study 2 : Evaluation </a:t>
            </a:r>
          </a:p>
        </p:txBody>
      </p:sp>
      <p:sp>
        <p:nvSpPr>
          <p:cNvPr id="3" name="Content Placeholder 2">
            <a:extLst>
              <a:ext uri="{FF2B5EF4-FFF2-40B4-BE49-F238E27FC236}">
                <a16:creationId xmlns:a16="http://schemas.microsoft.com/office/drawing/2014/main" id="{03E91A8B-2D34-4487-B66E-02B3242F683D}"/>
              </a:ext>
            </a:extLst>
          </p:cNvPr>
          <p:cNvSpPr>
            <a:spLocks noGrp="1"/>
          </p:cNvSpPr>
          <p:nvPr>
            <p:ph idx="1"/>
          </p:nvPr>
        </p:nvSpPr>
        <p:spPr/>
        <p:txBody>
          <a:bodyPr/>
          <a:lstStyle/>
          <a:p>
            <a:r>
              <a:rPr lang="en-US" dirty="0"/>
              <a:t>Comparing the real graphs with our interaction method with the best configuration measured in study 1, with common ways to interact with graphs (e.g., selecting data points or shift)</a:t>
            </a:r>
          </a:p>
        </p:txBody>
      </p:sp>
    </p:spTree>
    <p:extLst>
      <p:ext uri="{BB962C8B-B14F-4D97-AF65-F5344CB8AC3E}">
        <p14:creationId xmlns:p14="http://schemas.microsoft.com/office/powerpoint/2010/main" val="48833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line graph">
            <a:extLst>
              <a:ext uri="{FF2B5EF4-FFF2-40B4-BE49-F238E27FC236}">
                <a16:creationId xmlns:a16="http://schemas.microsoft.com/office/drawing/2014/main" id="{78EB9B1A-DB01-4248-806D-F1457596AC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65" r="5105" b="23193"/>
          <a:stretch/>
        </p:blipFill>
        <p:spPr bwMode="auto">
          <a:xfrm>
            <a:off x="6473504" y="633369"/>
            <a:ext cx="5500907" cy="4317534"/>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1A921677-7FB8-443D-B4C4-4F66AA383EBE}"/>
              </a:ext>
            </a:extLst>
          </p:cNvPr>
          <p:cNvSpPr/>
          <p:nvPr/>
        </p:nvSpPr>
        <p:spPr>
          <a:xfrm>
            <a:off x="8340968" y="2141161"/>
            <a:ext cx="979714" cy="26405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CBA6462-1000-46E9-8943-871B4426531A}"/>
              </a:ext>
            </a:extLst>
          </p:cNvPr>
          <p:cNvSpPr/>
          <p:nvPr/>
        </p:nvSpPr>
        <p:spPr>
          <a:xfrm>
            <a:off x="6917379" y="820879"/>
            <a:ext cx="979714" cy="26405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050E885-447B-4A46-A193-DBE88BDCC23A}"/>
              </a:ext>
            </a:extLst>
          </p:cNvPr>
          <p:cNvSpPr/>
          <p:nvPr/>
        </p:nvSpPr>
        <p:spPr>
          <a:xfrm>
            <a:off x="9764557" y="820879"/>
            <a:ext cx="979714" cy="26405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1E4216B-7A38-4621-8E5C-AE77498D2DA8}"/>
              </a:ext>
            </a:extLst>
          </p:cNvPr>
          <p:cNvSpPr/>
          <p:nvPr/>
        </p:nvSpPr>
        <p:spPr>
          <a:xfrm>
            <a:off x="10869484" y="820879"/>
            <a:ext cx="979714" cy="1886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461B579-9B66-45D6-9097-F226ECB73169}"/>
              </a:ext>
            </a:extLst>
          </p:cNvPr>
          <p:cNvSpPr/>
          <p:nvPr/>
        </p:nvSpPr>
        <p:spPr>
          <a:xfrm>
            <a:off x="10869484" y="3372373"/>
            <a:ext cx="979714" cy="1281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3BDF9F-70EF-459B-8FC8-BCB1E490058A}"/>
              </a:ext>
            </a:extLst>
          </p:cNvPr>
          <p:cNvSpPr/>
          <p:nvPr/>
        </p:nvSpPr>
        <p:spPr>
          <a:xfrm>
            <a:off x="6473504" y="125835"/>
            <a:ext cx="5553512" cy="4825068"/>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DBBCF2C-81C4-4A19-AFF0-C05FA4788509}"/>
              </a:ext>
            </a:extLst>
          </p:cNvPr>
          <p:cNvSpPr txBox="1"/>
          <p:nvPr/>
        </p:nvSpPr>
        <p:spPr>
          <a:xfrm>
            <a:off x="148292" y="147786"/>
            <a:ext cx="5947700" cy="1200329"/>
          </a:xfrm>
          <a:prstGeom prst="rect">
            <a:avLst/>
          </a:prstGeom>
          <a:noFill/>
        </p:spPr>
        <p:txBody>
          <a:bodyPr wrap="square" rtlCol="0">
            <a:spAutoFit/>
          </a:bodyPr>
          <a:lstStyle/>
          <a:p>
            <a:r>
              <a:rPr lang="en-US" dirty="0"/>
              <a:t>The problem with line graphs is that there are many empty spaces around the graph. This is important on small screen of smartwatches and we can take the advantage of these empty spaces to interact with the chart </a:t>
            </a:r>
          </a:p>
        </p:txBody>
      </p:sp>
    </p:spTree>
    <p:extLst>
      <p:ext uri="{BB962C8B-B14F-4D97-AF65-F5344CB8AC3E}">
        <p14:creationId xmlns:p14="http://schemas.microsoft.com/office/powerpoint/2010/main" val="1159745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118E57-42E7-47A4-86C5-E5C3DCDF0E35}"/>
              </a:ext>
            </a:extLst>
          </p:cNvPr>
          <p:cNvSpPr/>
          <p:nvPr/>
        </p:nvSpPr>
        <p:spPr>
          <a:xfrm>
            <a:off x="6540616" y="100668"/>
            <a:ext cx="5553512" cy="4825068"/>
          </a:xfrm>
          <a:prstGeom prst="rect">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line graph">
            <a:extLst>
              <a:ext uri="{FF2B5EF4-FFF2-40B4-BE49-F238E27FC236}">
                <a16:creationId xmlns:a16="http://schemas.microsoft.com/office/drawing/2014/main" id="{A6613E53-0AFC-4A91-8BF4-D21B56ECA0DB}"/>
              </a:ext>
            </a:extLst>
          </p:cNvPr>
          <p:cNvPicPr>
            <a:picLocks noChangeAspect="1" noChangeArrowheads="1"/>
          </p:cNvPicPr>
          <p:nvPr/>
        </p:nvPicPr>
        <p:blipFill rotWithShape="1">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5065" r="5105" b="23193"/>
          <a:stretch/>
        </p:blipFill>
        <p:spPr bwMode="auto">
          <a:xfrm>
            <a:off x="6540616" y="608202"/>
            <a:ext cx="5500907" cy="431753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0C45C8E8-65E5-4AA6-ABFE-C3D99DAF6E6A}"/>
              </a:ext>
            </a:extLst>
          </p:cNvPr>
          <p:cNvCxnSpPr/>
          <p:nvPr/>
        </p:nvCxnSpPr>
        <p:spPr>
          <a:xfrm flipV="1">
            <a:off x="11081856" y="10066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827A26-0632-4731-9E1A-D2EF504515BF}"/>
              </a:ext>
            </a:extLst>
          </p:cNvPr>
          <p:cNvCxnSpPr/>
          <p:nvPr/>
        </p:nvCxnSpPr>
        <p:spPr>
          <a:xfrm flipV="1">
            <a:off x="11083254" y="203153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1987C3-3502-4F2B-94EF-2ED2AD06D142}"/>
              </a:ext>
            </a:extLst>
          </p:cNvPr>
          <p:cNvCxnSpPr/>
          <p:nvPr/>
        </p:nvCxnSpPr>
        <p:spPr>
          <a:xfrm flipV="1">
            <a:off x="9699071" y="10066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A0608FB-C076-45A8-A786-0B65A717365B}"/>
              </a:ext>
            </a:extLst>
          </p:cNvPr>
          <p:cNvCxnSpPr/>
          <p:nvPr/>
        </p:nvCxnSpPr>
        <p:spPr>
          <a:xfrm flipV="1">
            <a:off x="9700469" y="203153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D9DDCC-814B-4A59-9627-7C45F2E476E6}"/>
              </a:ext>
            </a:extLst>
          </p:cNvPr>
          <p:cNvCxnSpPr/>
          <p:nvPr/>
        </p:nvCxnSpPr>
        <p:spPr>
          <a:xfrm flipV="1">
            <a:off x="8366619" y="10066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DA25CE5-60D2-48D3-96A0-CE9AF6544F7E}"/>
              </a:ext>
            </a:extLst>
          </p:cNvPr>
          <p:cNvCxnSpPr/>
          <p:nvPr/>
        </p:nvCxnSpPr>
        <p:spPr>
          <a:xfrm flipV="1">
            <a:off x="8368017" y="203153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4C022CA-4109-4E91-8CCE-E5F57A91685A}"/>
              </a:ext>
            </a:extLst>
          </p:cNvPr>
          <p:cNvSpPr txBox="1"/>
          <p:nvPr/>
        </p:nvSpPr>
        <p:spPr>
          <a:xfrm>
            <a:off x="86129" y="100668"/>
            <a:ext cx="5947700" cy="646331"/>
          </a:xfrm>
          <a:prstGeom prst="rect">
            <a:avLst/>
          </a:prstGeom>
          <a:noFill/>
        </p:spPr>
        <p:txBody>
          <a:bodyPr wrap="square" rtlCol="0">
            <a:spAutoFit/>
          </a:bodyPr>
          <a:lstStyle/>
          <a:p>
            <a:r>
              <a:rPr lang="en-US" dirty="0"/>
              <a:t>In the first step we can divide the entire graph into equal sections  </a:t>
            </a:r>
          </a:p>
        </p:txBody>
      </p:sp>
    </p:spTree>
    <p:extLst>
      <p:ext uri="{BB962C8B-B14F-4D97-AF65-F5344CB8AC3E}">
        <p14:creationId xmlns:p14="http://schemas.microsoft.com/office/powerpoint/2010/main" val="134905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118E57-42E7-47A4-86C5-E5C3DCDF0E35}"/>
              </a:ext>
            </a:extLst>
          </p:cNvPr>
          <p:cNvSpPr/>
          <p:nvPr/>
        </p:nvSpPr>
        <p:spPr>
          <a:xfrm>
            <a:off x="6540616" y="100668"/>
            <a:ext cx="5553512" cy="4825068"/>
          </a:xfrm>
          <a:prstGeom prst="rect">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line graph">
            <a:extLst>
              <a:ext uri="{FF2B5EF4-FFF2-40B4-BE49-F238E27FC236}">
                <a16:creationId xmlns:a16="http://schemas.microsoft.com/office/drawing/2014/main" id="{A6613E53-0AFC-4A91-8BF4-D21B56ECA0DB}"/>
              </a:ext>
            </a:extLst>
          </p:cNvPr>
          <p:cNvPicPr>
            <a:picLocks noChangeAspect="1" noChangeArrowheads="1"/>
          </p:cNvPicPr>
          <p:nvPr/>
        </p:nvPicPr>
        <p:blipFill rotWithShape="1">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5065" r="5105" b="23193"/>
          <a:stretch/>
        </p:blipFill>
        <p:spPr bwMode="auto">
          <a:xfrm>
            <a:off x="6540616" y="608202"/>
            <a:ext cx="5500907" cy="431753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0C45C8E8-65E5-4AA6-ABFE-C3D99DAF6E6A}"/>
              </a:ext>
            </a:extLst>
          </p:cNvPr>
          <p:cNvCxnSpPr/>
          <p:nvPr/>
        </p:nvCxnSpPr>
        <p:spPr>
          <a:xfrm flipV="1">
            <a:off x="11081856" y="10066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827A26-0632-4731-9E1A-D2EF504515BF}"/>
              </a:ext>
            </a:extLst>
          </p:cNvPr>
          <p:cNvCxnSpPr/>
          <p:nvPr/>
        </p:nvCxnSpPr>
        <p:spPr>
          <a:xfrm flipV="1">
            <a:off x="11083254" y="203153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1987C3-3502-4F2B-94EF-2ED2AD06D142}"/>
              </a:ext>
            </a:extLst>
          </p:cNvPr>
          <p:cNvCxnSpPr/>
          <p:nvPr/>
        </p:nvCxnSpPr>
        <p:spPr>
          <a:xfrm flipV="1">
            <a:off x="9699071" y="10066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A0608FB-C076-45A8-A786-0B65A717365B}"/>
              </a:ext>
            </a:extLst>
          </p:cNvPr>
          <p:cNvCxnSpPr/>
          <p:nvPr/>
        </p:nvCxnSpPr>
        <p:spPr>
          <a:xfrm flipV="1">
            <a:off x="9700469" y="203153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D9DDCC-814B-4A59-9627-7C45F2E476E6}"/>
              </a:ext>
            </a:extLst>
          </p:cNvPr>
          <p:cNvCxnSpPr/>
          <p:nvPr/>
        </p:nvCxnSpPr>
        <p:spPr>
          <a:xfrm flipV="1">
            <a:off x="8366619" y="10066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DA25CE5-60D2-48D3-96A0-CE9AF6544F7E}"/>
              </a:ext>
            </a:extLst>
          </p:cNvPr>
          <p:cNvCxnSpPr/>
          <p:nvPr/>
        </p:nvCxnSpPr>
        <p:spPr>
          <a:xfrm flipV="1">
            <a:off x="8368017" y="203153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4C022CA-4109-4E91-8CCE-E5F57A91685A}"/>
              </a:ext>
            </a:extLst>
          </p:cNvPr>
          <p:cNvSpPr txBox="1"/>
          <p:nvPr/>
        </p:nvSpPr>
        <p:spPr>
          <a:xfrm>
            <a:off x="86129" y="100668"/>
            <a:ext cx="5947700" cy="646331"/>
          </a:xfrm>
          <a:prstGeom prst="rect">
            <a:avLst/>
          </a:prstGeom>
          <a:noFill/>
        </p:spPr>
        <p:txBody>
          <a:bodyPr wrap="square" rtlCol="0">
            <a:spAutoFit/>
          </a:bodyPr>
          <a:lstStyle/>
          <a:p>
            <a:r>
              <a:rPr lang="en-US" dirty="0"/>
              <a:t>Let’s say I want to know the value of indicated data point in this graph</a:t>
            </a:r>
          </a:p>
        </p:txBody>
      </p:sp>
      <p:sp>
        <p:nvSpPr>
          <p:cNvPr id="11" name="Oval 10">
            <a:extLst>
              <a:ext uri="{FF2B5EF4-FFF2-40B4-BE49-F238E27FC236}">
                <a16:creationId xmlns:a16="http://schemas.microsoft.com/office/drawing/2014/main" id="{1E2D1C0C-2F77-4F55-B215-5B6D4D1E63E4}"/>
              </a:ext>
            </a:extLst>
          </p:cNvPr>
          <p:cNvSpPr/>
          <p:nvPr/>
        </p:nvSpPr>
        <p:spPr>
          <a:xfrm>
            <a:off x="11419849" y="2740405"/>
            <a:ext cx="224070" cy="2240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2422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118E57-42E7-47A4-86C5-E5C3DCDF0E35}"/>
              </a:ext>
            </a:extLst>
          </p:cNvPr>
          <p:cNvSpPr/>
          <p:nvPr/>
        </p:nvSpPr>
        <p:spPr>
          <a:xfrm>
            <a:off x="6464096" y="163624"/>
            <a:ext cx="5553512" cy="4825068"/>
          </a:xfrm>
          <a:prstGeom prst="rect">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line graph">
            <a:extLst>
              <a:ext uri="{FF2B5EF4-FFF2-40B4-BE49-F238E27FC236}">
                <a16:creationId xmlns:a16="http://schemas.microsoft.com/office/drawing/2014/main" id="{A6613E53-0AFC-4A91-8BF4-D21B56ECA0DB}"/>
              </a:ext>
            </a:extLst>
          </p:cNvPr>
          <p:cNvPicPr>
            <a:picLocks noChangeAspect="1" noChangeArrowheads="1"/>
          </p:cNvPicPr>
          <p:nvPr/>
        </p:nvPicPr>
        <p:blipFill rotWithShape="1">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5065" r="5105" b="23193"/>
          <a:stretch/>
        </p:blipFill>
        <p:spPr bwMode="auto">
          <a:xfrm>
            <a:off x="6464096" y="671158"/>
            <a:ext cx="5500907" cy="431753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0C45C8E8-65E5-4AA6-ABFE-C3D99DAF6E6A}"/>
              </a:ext>
            </a:extLst>
          </p:cNvPr>
          <p:cNvCxnSpPr/>
          <p:nvPr/>
        </p:nvCxnSpPr>
        <p:spPr>
          <a:xfrm flipV="1">
            <a:off x="11005336" y="16362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827A26-0632-4731-9E1A-D2EF504515BF}"/>
              </a:ext>
            </a:extLst>
          </p:cNvPr>
          <p:cNvCxnSpPr/>
          <p:nvPr/>
        </p:nvCxnSpPr>
        <p:spPr>
          <a:xfrm flipV="1">
            <a:off x="11006734" y="2094490"/>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1987C3-3502-4F2B-94EF-2ED2AD06D142}"/>
              </a:ext>
            </a:extLst>
          </p:cNvPr>
          <p:cNvCxnSpPr/>
          <p:nvPr/>
        </p:nvCxnSpPr>
        <p:spPr>
          <a:xfrm flipV="1">
            <a:off x="9622551" y="16362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A0608FB-C076-45A8-A786-0B65A717365B}"/>
              </a:ext>
            </a:extLst>
          </p:cNvPr>
          <p:cNvCxnSpPr/>
          <p:nvPr/>
        </p:nvCxnSpPr>
        <p:spPr>
          <a:xfrm flipV="1">
            <a:off x="9623949" y="2094490"/>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D9DDCC-814B-4A59-9627-7C45F2E476E6}"/>
              </a:ext>
            </a:extLst>
          </p:cNvPr>
          <p:cNvCxnSpPr/>
          <p:nvPr/>
        </p:nvCxnSpPr>
        <p:spPr>
          <a:xfrm flipV="1">
            <a:off x="8290099" y="16362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DA25CE5-60D2-48D3-96A0-CE9AF6544F7E}"/>
              </a:ext>
            </a:extLst>
          </p:cNvPr>
          <p:cNvCxnSpPr/>
          <p:nvPr/>
        </p:nvCxnSpPr>
        <p:spPr>
          <a:xfrm flipV="1">
            <a:off x="8291497" y="2094490"/>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8F6E0EEC-0325-44C1-99B7-B992321493FC}"/>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10644718" y="3927999"/>
            <a:ext cx="2164160" cy="2185331"/>
          </a:xfrm>
          <a:prstGeom prst="rect">
            <a:avLst/>
          </a:prstGeom>
        </p:spPr>
      </p:pic>
      <p:cxnSp>
        <p:nvCxnSpPr>
          <p:cNvPr id="30" name="Straight Connector 29">
            <a:extLst>
              <a:ext uri="{FF2B5EF4-FFF2-40B4-BE49-F238E27FC236}">
                <a16:creationId xmlns:a16="http://schemas.microsoft.com/office/drawing/2014/main" id="{C60BDA13-6165-425D-A2D4-BC73597F7D81}"/>
              </a:ext>
            </a:extLst>
          </p:cNvPr>
          <p:cNvCxnSpPr/>
          <p:nvPr/>
        </p:nvCxnSpPr>
        <p:spPr>
          <a:xfrm>
            <a:off x="11005336" y="2890046"/>
            <a:ext cx="1115736"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CD0FA18-9F11-45C2-B48D-AFCC4190B1D6}"/>
              </a:ext>
            </a:extLst>
          </p:cNvPr>
          <p:cNvSpPr txBox="1"/>
          <p:nvPr/>
        </p:nvSpPr>
        <p:spPr>
          <a:xfrm>
            <a:off x="11250386" y="2560670"/>
            <a:ext cx="476412" cy="369332"/>
          </a:xfrm>
          <a:prstGeom prst="rect">
            <a:avLst/>
          </a:prstGeom>
          <a:noFill/>
        </p:spPr>
        <p:txBody>
          <a:bodyPr wrap="none" rtlCol="0">
            <a:spAutoFit/>
          </a:bodyPr>
          <a:lstStyle/>
          <a:p>
            <a:r>
              <a:rPr lang="en-US" dirty="0"/>
              <a:t>3.7</a:t>
            </a:r>
          </a:p>
        </p:txBody>
      </p:sp>
      <p:sp>
        <p:nvSpPr>
          <p:cNvPr id="3" name="TextBox 2">
            <a:extLst>
              <a:ext uri="{FF2B5EF4-FFF2-40B4-BE49-F238E27FC236}">
                <a16:creationId xmlns:a16="http://schemas.microsoft.com/office/drawing/2014/main" id="{1DC04F7B-4C80-429D-B5D0-6ECF0BBBCB1D}"/>
              </a:ext>
            </a:extLst>
          </p:cNvPr>
          <p:cNvSpPr txBox="1"/>
          <p:nvPr/>
        </p:nvSpPr>
        <p:spPr>
          <a:xfrm>
            <a:off x="148292" y="147786"/>
            <a:ext cx="5947700" cy="1200329"/>
          </a:xfrm>
          <a:prstGeom prst="rect">
            <a:avLst/>
          </a:prstGeom>
          <a:noFill/>
        </p:spPr>
        <p:txBody>
          <a:bodyPr wrap="square" rtlCol="0">
            <a:spAutoFit/>
          </a:bodyPr>
          <a:lstStyle/>
          <a:p>
            <a:r>
              <a:rPr lang="en-US" dirty="0"/>
              <a:t>Showing a line on the </a:t>
            </a:r>
            <a:r>
              <a:rPr lang="en-US" b="1" dirty="0"/>
              <a:t>local maximum point </a:t>
            </a:r>
            <a:r>
              <a:rPr lang="en-US" dirty="0"/>
              <a:t>(here in this example) or local minimum point (in a specific window). This line would be the place to represent the values of data points in that window. </a:t>
            </a:r>
          </a:p>
        </p:txBody>
      </p:sp>
      <p:sp>
        <p:nvSpPr>
          <p:cNvPr id="15" name="TextBox 14">
            <a:extLst>
              <a:ext uri="{FF2B5EF4-FFF2-40B4-BE49-F238E27FC236}">
                <a16:creationId xmlns:a16="http://schemas.microsoft.com/office/drawing/2014/main" id="{4D7559E5-5979-40AA-9316-F3CC10013615}"/>
              </a:ext>
            </a:extLst>
          </p:cNvPr>
          <p:cNvSpPr txBox="1"/>
          <p:nvPr/>
        </p:nvSpPr>
        <p:spPr>
          <a:xfrm>
            <a:off x="148292" y="1474644"/>
            <a:ext cx="5947700" cy="1200329"/>
          </a:xfrm>
          <a:prstGeom prst="rect">
            <a:avLst/>
          </a:prstGeom>
          <a:noFill/>
        </p:spPr>
        <p:txBody>
          <a:bodyPr wrap="square" rtlCol="0">
            <a:spAutoFit/>
          </a:bodyPr>
          <a:lstStyle/>
          <a:p>
            <a:r>
              <a:rPr lang="en-US" dirty="0"/>
              <a:t>If the shape of the graph in a specific window is like ^ , we put the line on the local maximum. If the shape of the graph in that specific window is like V, we put the line on the local minimum in that window.</a:t>
            </a:r>
          </a:p>
        </p:txBody>
      </p:sp>
      <p:sp>
        <p:nvSpPr>
          <p:cNvPr id="17" name="TextBox 16">
            <a:extLst>
              <a:ext uri="{FF2B5EF4-FFF2-40B4-BE49-F238E27FC236}">
                <a16:creationId xmlns:a16="http://schemas.microsoft.com/office/drawing/2014/main" id="{D5021EF2-2CCB-4B29-B09E-CF1B834854E0}"/>
              </a:ext>
            </a:extLst>
          </p:cNvPr>
          <p:cNvSpPr txBox="1"/>
          <p:nvPr/>
        </p:nvSpPr>
        <p:spPr>
          <a:xfrm>
            <a:off x="131242" y="4143741"/>
            <a:ext cx="5947700" cy="1477328"/>
          </a:xfrm>
          <a:prstGeom prst="rect">
            <a:avLst/>
          </a:prstGeom>
          <a:noFill/>
        </p:spPr>
        <p:txBody>
          <a:bodyPr wrap="square" rtlCol="0">
            <a:spAutoFit/>
          </a:bodyPr>
          <a:lstStyle/>
          <a:p>
            <a:r>
              <a:rPr lang="en-US" dirty="0"/>
              <a:t>If the shape of the graph in a specific window is not like ^ or V, we can make decision about the place of the line based on the available empty space around the chart in that specific window. This defines which area the user can interact with the chart. </a:t>
            </a:r>
          </a:p>
        </p:txBody>
      </p:sp>
      <p:sp>
        <p:nvSpPr>
          <p:cNvPr id="18" name="TextBox 17">
            <a:extLst>
              <a:ext uri="{FF2B5EF4-FFF2-40B4-BE49-F238E27FC236}">
                <a16:creationId xmlns:a16="http://schemas.microsoft.com/office/drawing/2014/main" id="{A099A443-B1ED-4027-B90B-C37B88B7BB3F}"/>
              </a:ext>
            </a:extLst>
          </p:cNvPr>
          <p:cNvSpPr txBox="1"/>
          <p:nvPr/>
        </p:nvSpPr>
        <p:spPr>
          <a:xfrm>
            <a:off x="225191" y="5679989"/>
            <a:ext cx="5947700" cy="923330"/>
          </a:xfrm>
          <a:prstGeom prst="rect">
            <a:avLst/>
          </a:prstGeom>
          <a:noFill/>
        </p:spPr>
        <p:txBody>
          <a:bodyPr wrap="square" rtlCol="0">
            <a:spAutoFit/>
          </a:bodyPr>
          <a:lstStyle/>
          <a:p>
            <a:r>
              <a:rPr lang="en-US" dirty="0"/>
              <a:t>The guideline appears as soon as the user interacts with the watch (in just that specific window). It will be disappeared after interaction </a:t>
            </a:r>
          </a:p>
        </p:txBody>
      </p:sp>
    </p:spTree>
    <p:extLst>
      <p:ext uri="{BB962C8B-B14F-4D97-AF65-F5344CB8AC3E}">
        <p14:creationId xmlns:p14="http://schemas.microsoft.com/office/powerpoint/2010/main" val="95906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D34375A-72F0-4FC3-8AAD-330E67A981EF}"/>
              </a:ext>
            </a:extLst>
          </p:cNvPr>
          <p:cNvGrpSpPr/>
          <p:nvPr/>
        </p:nvGrpSpPr>
        <p:grpSpPr>
          <a:xfrm>
            <a:off x="198540" y="1258348"/>
            <a:ext cx="5553512" cy="4825068"/>
            <a:chOff x="3319244" y="847288"/>
            <a:chExt cx="5553512" cy="4825068"/>
          </a:xfrm>
        </p:grpSpPr>
        <p:sp>
          <p:nvSpPr>
            <p:cNvPr id="4" name="Rectangle 3">
              <a:extLst>
                <a:ext uri="{FF2B5EF4-FFF2-40B4-BE49-F238E27FC236}">
                  <a16:creationId xmlns:a16="http://schemas.microsoft.com/office/drawing/2014/main" id="{2C118E57-42E7-47A4-86C5-E5C3DCDF0E35}"/>
                </a:ext>
              </a:extLst>
            </p:cNvPr>
            <p:cNvSpPr/>
            <p:nvPr/>
          </p:nvSpPr>
          <p:spPr>
            <a:xfrm>
              <a:off x="3319244" y="847288"/>
              <a:ext cx="5553512" cy="4825068"/>
            </a:xfrm>
            <a:prstGeom prst="rect">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line graph">
              <a:extLst>
                <a:ext uri="{FF2B5EF4-FFF2-40B4-BE49-F238E27FC236}">
                  <a16:creationId xmlns:a16="http://schemas.microsoft.com/office/drawing/2014/main" id="{A6613E53-0AFC-4A91-8BF4-D21B56ECA0DB}"/>
                </a:ext>
              </a:extLst>
            </p:cNvPr>
            <p:cNvPicPr>
              <a:picLocks noChangeAspect="1" noChangeArrowheads="1"/>
            </p:cNvPicPr>
            <p:nvPr/>
          </p:nvPicPr>
          <p:blipFill rotWithShape="1">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5065" r="5105" b="23193"/>
            <a:stretch/>
          </p:blipFill>
          <p:spPr bwMode="auto">
            <a:xfrm>
              <a:off x="3319244" y="1354822"/>
              <a:ext cx="5500907" cy="431753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0C45C8E8-65E5-4AA6-ABFE-C3D99DAF6E6A}"/>
                </a:ext>
              </a:extLst>
            </p:cNvPr>
            <p:cNvCxnSpPr/>
            <p:nvPr/>
          </p:nvCxnSpPr>
          <p:spPr>
            <a:xfrm flipV="1">
              <a:off x="7860484"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827A26-0632-4731-9E1A-D2EF504515BF}"/>
                </a:ext>
              </a:extLst>
            </p:cNvPr>
            <p:cNvCxnSpPr/>
            <p:nvPr/>
          </p:nvCxnSpPr>
          <p:spPr>
            <a:xfrm flipV="1">
              <a:off x="7861882"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1987C3-3502-4F2B-94EF-2ED2AD06D142}"/>
                </a:ext>
              </a:extLst>
            </p:cNvPr>
            <p:cNvCxnSpPr/>
            <p:nvPr/>
          </p:nvCxnSpPr>
          <p:spPr>
            <a:xfrm flipV="1">
              <a:off x="6477699"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A0608FB-C076-45A8-A786-0B65A717365B}"/>
                </a:ext>
              </a:extLst>
            </p:cNvPr>
            <p:cNvCxnSpPr/>
            <p:nvPr/>
          </p:nvCxnSpPr>
          <p:spPr>
            <a:xfrm flipV="1">
              <a:off x="6479097"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D9DDCC-814B-4A59-9627-7C45F2E476E6}"/>
                </a:ext>
              </a:extLst>
            </p:cNvPr>
            <p:cNvCxnSpPr/>
            <p:nvPr/>
          </p:nvCxnSpPr>
          <p:spPr>
            <a:xfrm flipV="1">
              <a:off x="5145247"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DA25CE5-60D2-48D3-96A0-CE9AF6544F7E}"/>
                </a:ext>
              </a:extLst>
            </p:cNvPr>
            <p:cNvCxnSpPr/>
            <p:nvPr/>
          </p:nvCxnSpPr>
          <p:spPr>
            <a:xfrm flipV="1">
              <a:off x="5146645"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24" name="Oval 1023">
              <a:extLst>
                <a:ext uri="{FF2B5EF4-FFF2-40B4-BE49-F238E27FC236}">
                  <a16:creationId xmlns:a16="http://schemas.microsoft.com/office/drawing/2014/main" id="{DC99DB9F-AD46-4D1E-A351-13F3FDF0E1DD}"/>
                </a:ext>
              </a:extLst>
            </p:cNvPr>
            <p:cNvSpPr/>
            <p:nvPr/>
          </p:nvSpPr>
          <p:spPr>
            <a:xfrm>
              <a:off x="8648686" y="4585982"/>
              <a:ext cx="224070" cy="2240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320EAE1C-2F7C-40F0-A6F4-F44886FB9335}"/>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4278585" y="5321417"/>
            <a:ext cx="2164160" cy="2185331"/>
          </a:xfrm>
          <a:prstGeom prst="rect">
            <a:avLst/>
          </a:prstGeom>
        </p:spPr>
      </p:pic>
      <p:sp>
        <p:nvSpPr>
          <p:cNvPr id="2" name="Arrow: Up 1">
            <a:extLst>
              <a:ext uri="{FF2B5EF4-FFF2-40B4-BE49-F238E27FC236}">
                <a16:creationId xmlns:a16="http://schemas.microsoft.com/office/drawing/2014/main" id="{C3CE944B-3325-4A90-AC71-04F38CDF97E8}"/>
              </a:ext>
            </a:extLst>
          </p:cNvPr>
          <p:cNvSpPr/>
          <p:nvPr/>
        </p:nvSpPr>
        <p:spPr>
          <a:xfrm>
            <a:off x="5221076" y="6451134"/>
            <a:ext cx="572558" cy="11559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D14F30B-F6A0-4924-972B-F42DBF4052B6}"/>
              </a:ext>
            </a:extLst>
          </p:cNvPr>
          <p:cNvGrpSpPr/>
          <p:nvPr/>
        </p:nvGrpSpPr>
        <p:grpSpPr>
          <a:xfrm>
            <a:off x="6085849" y="1258348"/>
            <a:ext cx="5553512" cy="4825068"/>
            <a:chOff x="3319244" y="847288"/>
            <a:chExt cx="5553512" cy="4825068"/>
          </a:xfrm>
        </p:grpSpPr>
        <p:sp>
          <p:nvSpPr>
            <p:cNvPr id="15" name="Rectangle 14">
              <a:extLst>
                <a:ext uri="{FF2B5EF4-FFF2-40B4-BE49-F238E27FC236}">
                  <a16:creationId xmlns:a16="http://schemas.microsoft.com/office/drawing/2014/main" id="{433BB56B-48A5-4087-AE0A-69C3014F0553}"/>
                </a:ext>
              </a:extLst>
            </p:cNvPr>
            <p:cNvSpPr/>
            <p:nvPr/>
          </p:nvSpPr>
          <p:spPr>
            <a:xfrm>
              <a:off x="3319244" y="847288"/>
              <a:ext cx="5553512" cy="4825068"/>
            </a:xfrm>
            <a:prstGeom prst="rect">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descr="Image result for line graph">
              <a:extLst>
                <a:ext uri="{FF2B5EF4-FFF2-40B4-BE49-F238E27FC236}">
                  <a16:creationId xmlns:a16="http://schemas.microsoft.com/office/drawing/2014/main" id="{BB02861B-95F9-408E-9EB7-ADCFAD885B1D}"/>
                </a:ext>
              </a:extLst>
            </p:cNvPr>
            <p:cNvPicPr>
              <a:picLocks noChangeAspect="1" noChangeArrowheads="1"/>
            </p:cNvPicPr>
            <p:nvPr/>
          </p:nvPicPr>
          <p:blipFill rotWithShape="1">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5065" r="5105" b="23193"/>
            <a:stretch/>
          </p:blipFill>
          <p:spPr bwMode="auto">
            <a:xfrm>
              <a:off x="3319244" y="1354822"/>
              <a:ext cx="5500907" cy="4317534"/>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86000C4C-359A-4471-A821-F0F54E19D182}"/>
                </a:ext>
              </a:extLst>
            </p:cNvPr>
            <p:cNvCxnSpPr/>
            <p:nvPr/>
          </p:nvCxnSpPr>
          <p:spPr>
            <a:xfrm flipV="1">
              <a:off x="7860484"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AA8C092-C6F3-4C63-8594-71EE995FFB03}"/>
                </a:ext>
              </a:extLst>
            </p:cNvPr>
            <p:cNvCxnSpPr/>
            <p:nvPr/>
          </p:nvCxnSpPr>
          <p:spPr>
            <a:xfrm flipV="1">
              <a:off x="7861882"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B6C92B1-DF1A-4015-B105-84FCDC8E6572}"/>
                </a:ext>
              </a:extLst>
            </p:cNvPr>
            <p:cNvCxnSpPr/>
            <p:nvPr/>
          </p:nvCxnSpPr>
          <p:spPr>
            <a:xfrm flipV="1">
              <a:off x="6477699"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68F1397-DC4A-4E1C-86C8-9E5FA4DA4534}"/>
                </a:ext>
              </a:extLst>
            </p:cNvPr>
            <p:cNvCxnSpPr/>
            <p:nvPr/>
          </p:nvCxnSpPr>
          <p:spPr>
            <a:xfrm flipV="1">
              <a:off x="6479097"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9EF3CF3-7ADE-438F-9056-9C0256CEDE4F}"/>
                </a:ext>
              </a:extLst>
            </p:cNvPr>
            <p:cNvCxnSpPr/>
            <p:nvPr/>
          </p:nvCxnSpPr>
          <p:spPr>
            <a:xfrm flipV="1">
              <a:off x="5145247"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F048E75-CE01-4664-959F-450D6582BDF5}"/>
                </a:ext>
              </a:extLst>
            </p:cNvPr>
            <p:cNvCxnSpPr/>
            <p:nvPr/>
          </p:nvCxnSpPr>
          <p:spPr>
            <a:xfrm flipV="1">
              <a:off x="5146645"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B2E9BEF-DA60-498C-B012-15651B060FFE}"/>
                </a:ext>
              </a:extLst>
            </p:cNvPr>
            <p:cNvSpPr/>
            <p:nvPr/>
          </p:nvSpPr>
          <p:spPr>
            <a:xfrm>
              <a:off x="8648686" y="4585982"/>
              <a:ext cx="224070" cy="2240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CE92ACE1-D0FD-4C81-93E5-48ADC861E3DA}"/>
              </a:ext>
            </a:extLst>
          </p:cNvPr>
          <p:cNvPicPr>
            <a:picLocks noChangeAspect="1"/>
          </p:cNvPicPr>
          <p:nvPr/>
        </p:nvPicPr>
        <p:blipFill rotWithShape="1">
          <a:blip r:embed="rId4"/>
          <a:srcRect l="81212" t="2107" b="1674"/>
          <a:stretch/>
        </p:blipFill>
        <p:spPr>
          <a:xfrm>
            <a:off x="10606129" y="1258349"/>
            <a:ext cx="1042416" cy="3305262"/>
          </a:xfrm>
          <a:prstGeom prst="rect">
            <a:avLst/>
          </a:prstGeom>
        </p:spPr>
      </p:pic>
      <p:cxnSp>
        <p:nvCxnSpPr>
          <p:cNvPr id="40" name="Straight Connector 39">
            <a:extLst>
              <a:ext uri="{FF2B5EF4-FFF2-40B4-BE49-F238E27FC236}">
                <a16:creationId xmlns:a16="http://schemas.microsoft.com/office/drawing/2014/main" id="{D61CF55D-3025-4908-BEC9-ECED003A3197}"/>
              </a:ext>
            </a:extLst>
          </p:cNvPr>
          <p:cNvCxnSpPr/>
          <p:nvPr/>
        </p:nvCxnSpPr>
        <p:spPr>
          <a:xfrm>
            <a:off x="10622968" y="3924766"/>
            <a:ext cx="1115736"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F473736-22BA-454C-8D6C-310D6EF251CA}"/>
              </a:ext>
            </a:extLst>
          </p:cNvPr>
          <p:cNvSpPr txBox="1"/>
          <p:nvPr/>
        </p:nvSpPr>
        <p:spPr>
          <a:xfrm>
            <a:off x="10868018" y="3503111"/>
            <a:ext cx="301686" cy="369332"/>
          </a:xfrm>
          <a:prstGeom prst="rect">
            <a:avLst/>
          </a:prstGeom>
          <a:noFill/>
        </p:spPr>
        <p:txBody>
          <a:bodyPr wrap="none" rtlCol="0">
            <a:spAutoFit/>
          </a:bodyPr>
          <a:lstStyle/>
          <a:p>
            <a:r>
              <a:rPr lang="en-US" dirty="0"/>
              <a:t>2</a:t>
            </a:r>
          </a:p>
        </p:txBody>
      </p:sp>
      <p:pic>
        <p:nvPicPr>
          <p:cNvPr id="6" name="Picture 5">
            <a:extLst>
              <a:ext uri="{FF2B5EF4-FFF2-40B4-BE49-F238E27FC236}">
                <a16:creationId xmlns:a16="http://schemas.microsoft.com/office/drawing/2014/main" id="{A8327411-61E7-4AC4-AF3A-D4B85A297D3A}"/>
              </a:ext>
            </a:extLst>
          </p:cNvPr>
          <p:cNvPicPr>
            <a:picLocks noChangeAspect="1"/>
          </p:cNvPicPr>
          <p:nvPr/>
        </p:nvPicPr>
        <p:blipFill rotWithShape="1">
          <a:blip r:embed="rId5"/>
          <a:srcRect l="82781" t="82461" r="1181" b="2595"/>
          <a:stretch/>
        </p:blipFill>
        <p:spPr>
          <a:xfrm>
            <a:off x="10712530" y="4523416"/>
            <a:ext cx="896584" cy="727046"/>
          </a:xfrm>
          <a:prstGeom prst="rect">
            <a:avLst/>
          </a:prstGeom>
        </p:spPr>
      </p:pic>
      <p:pic>
        <p:nvPicPr>
          <p:cNvPr id="42" name="Picture 41">
            <a:extLst>
              <a:ext uri="{FF2B5EF4-FFF2-40B4-BE49-F238E27FC236}">
                <a16:creationId xmlns:a16="http://schemas.microsoft.com/office/drawing/2014/main" id="{EDF7CE33-A6F0-4F93-8969-9E701350E2F6}"/>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10262350" y="4053463"/>
            <a:ext cx="2164160" cy="2185331"/>
          </a:xfrm>
          <a:prstGeom prst="rect">
            <a:avLst/>
          </a:prstGeom>
        </p:spPr>
      </p:pic>
      <p:sp>
        <p:nvSpPr>
          <p:cNvPr id="43" name="Arrow: Up 42">
            <a:extLst>
              <a:ext uri="{FF2B5EF4-FFF2-40B4-BE49-F238E27FC236}">
                <a16:creationId xmlns:a16="http://schemas.microsoft.com/office/drawing/2014/main" id="{5F9D4309-616A-4540-A3E8-BFE131EAF07C}"/>
              </a:ext>
            </a:extLst>
          </p:cNvPr>
          <p:cNvSpPr/>
          <p:nvPr/>
        </p:nvSpPr>
        <p:spPr>
          <a:xfrm>
            <a:off x="11204841" y="5183180"/>
            <a:ext cx="572558" cy="11559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877EF222-1373-4793-B8DE-BFEE3ACDE643}"/>
              </a:ext>
            </a:extLst>
          </p:cNvPr>
          <p:cNvCxnSpPr/>
          <p:nvPr/>
        </p:nvCxnSpPr>
        <p:spPr>
          <a:xfrm>
            <a:off x="4723002" y="3976499"/>
            <a:ext cx="1115736"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673165D-1208-475C-A0FF-D4D5491719FA}"/>
              </a:ext>
            </a:extLst>
          </p:cNvPr>
          <p:cNvSpPr txBox="1"/>
          <p:nvPr/>
        </p:nvSpPr>
        <p:spPr>
          <a:xfrm>
            <a:off x="5021306" y="3607167"/>
            <a:ext cx="476412" cy="369332"/>
          </a:xfrm>
          <a:prstGeom prst="rect">
            <a:avLst/>
          </a:prstGeom>
          <a:noFill/>
        </p:spPr>
        <p:txBody>
          <a:bodyPr wrap="none" rtlCol="0">
            <a:spAutoFit/>
          </a:bodyPr>
          <a:lstStyle/>
          <a:p>
            <a:r>
              <a:rPr lang="en-US" dirty="0"/>
              <a:t>3.7</a:t>
            </a:r>
          </a:p>
        </p:txBody>
      </p:sp>
      <p:sp>
        <p:nvSpPr>
          <p:cNvPr id="46" name="TextBox 45">
            <a:extLst>
              <a:ext uri="{FF2B5EF4-FFF2-40B4-BE49-F238E27FC236}">
                <a16:creationId xmlns:a16="http://schemas.microsoft.com/office/drawing/2014/main" id="{5074F277-4BE4-43D5-9FA4-53474A6A1458}"/>
              </a:ext>
            </a:extLst>
          </p:cNvPr>
          <p:cNvSpPr txBox="1"/>
          <p:nvPr/>
        </p:nvSpPr>
        <p:spPr>
          <a:xfrm>
            <a:off x="148292" y="147786"/>
            <a:ext cx="5947700" cy="369332"/>
          </a:xfrm>
          <a:prstGeom prst="rect">
            <a:avLst/>
          </a:prstGeom>
          <a:noFill/>
        </p:spPr>
        <p:txBody>
          <a:bodyPr wrap="square" rtlCol="0">
            <a:spAutoFit/>
          </a:bodyPr>
          <a:lstStyle/>
          <a:p>
            <a:r>
              <a:rPr lang="en-US" dirty="0"/>
              <a:t>Example : V shape =&gt; local maximum</a:t>
            </a:r>
          </a:p>
        </p:txBody>
      </p:sp>
    </p:spTree>
    <p:extLst>
      <p:ext uri="{BB962C8B-B14F-4D97-AF65-F5344CB8AC3E}">
        <p14:creationId xmlns:p14="http://schemas.microsoft.com/office/powerpoint/2010/main" val="230974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D34375A-72F0-4FC3-8AAD-330E67A981EF}"/>
              </a:ext>
            </a:extLst>
          </p:cNvPr>
          <p:cNvGrpSpPr/>
          <p:nvPr/>
        </p:nvGrpSpPr>
        <p:grpSpPr>
          <a:xfrm>
            <a:off x="248874" y="1359016"/>
            <a:ext cx="5553512" cy="4825068"/>
            <a:chOff x="3319244" y="847288"/>
            <a:chExt cx="5553512" cy="4825068"/>
          </a:xfrm>
        </p:grpSpPr>
        <p:sp>
          <p:nvSpPr>
            <p:cNvPr id="4" name="Rectangle 3">
              <a:extLst>
                <a:ext uri="{FF2B5EF4-FFF2-40B4-BE49-F238E27FC236}">
                  <a16:creationId xmlns:a16="http://schemas.microsoft.com/office/drawing/2014/main" id="{2C118E57-42E7-47A4-86C5-E5C3DCDF0E35}"/>
                </a:ext>
              </a:extLst>
            </p:cNvPr>
            <p:cNvSpPr/>
            <p:nvPr/>
          </p:nvSpPr>
          <p:spPr>
            <a:xfrm>
              <a:off x="3319244" y="847288"/>
              <a:ext cx="5553512" cy="4825068"/>
            </a:xfrm>
            <a:prstGeom prst="rect">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line graph">
              <a:extLst>
                <a:ext uri="{FF2B5EF4-FFF2-40B4-BE49-F238E27FC236}">
                  <a16:creationId xmlns:a16="http://schemas.microsoft.com/office/drawing/2014/main" id="{A6613E53-0AFC-4A91-8BF4-D21B56ECA0DB}"/>
                </a:ext>
              </a:extLst>
            </p:cNvPr>
            <p:cNvPicPr>
              <a:picLocks noChangeAspect="1" noChangeArrowheads="1"/>
            </p:cNvPicPr>
            <p:nvPr/>
          </p:nvPicPr>
          <p:blipFill rotWithShape="1">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5065" r="5105" b="23193"/>
            <a:stretch/>
          </p:blipFill>
          <p:spPr bwMode="auto">
            <a:xfrm>
              <a:off x="3319244" y="1354822"/>
              <a:ext cx="5500907" cy="431753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0C45C8E8-65E5-4AA6-ABFE-C3D99DAF6E6A}"/>
                </a:ext>
              </a:extLst>
            </p:cNvPr>
            <p:cNvCxnSpPr/>
            <p:nvPr/>
          </p:nvCxnSpPr>
          <p:spPr>
            <a:xfrm flipV="1">
              <a:off x="7860484"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827A26-0632-4731-9E1A-D2EF504515BF}"/>
                </a:ext>
              </a:extLst>
            </p:cNvPr>
            <p:cNvCxnSpPr/>
            <p:nvPr/>
          </p:nvCxnSpPr>
          <p:spPr>
            <a:xfrm flipV="1">
              <a:off x="7861882"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1987C3-3502-4F2B-94EF-2ED2AD06D142}"/>
                </a:ext>
              </a:extLst>
            </p:cNvPr>
            <p:cNvCxnSpPr/>
            <p:nvPr/>
          </p:nvCxnSpPr>
          <p:spPr>
            <a:xfrm flipV="1">
              <a:off x="6477699"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A0608FB-C076-45A8-A786-0B65A717365B}"/>
                </a:ext>
              </a:extLst>
            </p:cNvPr>
            <p:cNvCxnSpPr/>
            <p:nvPr/>
          </p:nvCxnSpPr>
          <p:spPr>
            <a:xfrm flipV="1">
              <a:off x="6479097"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D9DDCC-814B-4A59-9627-7C45F2E476E6}"/>
                </a:ext>
              </a:extLst>
            </p:cNvPr>
            <p:cNvCxnSpPr/>
            <p:nvPr/>
          </p:nvCxnSpPr>
          <p:spPr>
            <a:xfrm flipV="1">
              <a:off x="5145247"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DA25CE5-60D2-48D3-96A0-CE9AF6544F7E}"/>
                </a:ext>
              </a:extLst>
            </p:cNvPr>
            <p:cNvCxnSpPr/>
            <p:nvPr/>
          </p:nvCxnSpPr>
          <p:spPr>
            <a:xfrm flipV="1">
              <a:off x="5146645"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24" name="Oval 1023">
              <a:extLst>
                <a:ext uri="{FF2B5EF4-FFF2-40B4-BE49-F238E27FC236}">
                  <a16:creationId xmlns:a16="http://schemas.microsoft.com/office/drawing/2014/main" id="{DC99DB9F-AD46-4D1E-A351-13F3FDF0E1DD}"/>
                </a:ext>
              </a:extLst>
            </p:cNvPr>
            <p:cNvSpPr/>
            <p:nvPr/>
          </p:nvSpPr>
          <p:spPr>
            <a:xfrm>
              <a:off x="6396495" y="4421152"/>
              <a:ext cx="224070" cy="2240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320EAE1C-2F7C-40F0-A6F4-F44886FB9335}"/>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3107250" y="1603114"/>
            <a:ext cx="2164160" cy="2185331"/>
          </a:xfrm>
          <a:prstGeom prst="rect">
            <a:avLst/>
          </a:prstGeom>
        </p:spPr>
      </p:pic>
      <p:sp>
        <p:nvSpPr>
          <p:cNvPr id="2" name="Arrow: Up 1">
            <a:extLst>
              <a:ext uri="{FF2B5EF4-FFF2-40B4-BE49-F238E27FC236}">
                <a16:creationId xmlns:a16="http://schemas.microsoft.com/office/drawing/2014/main" id="{C3CE944B-3325-4A90-AC71-04F38CDF97E8}"/>
              </a:ext>
            </a:extLst>
          </p:cNvPr>
          <p:cNvSpPr/>
          <p:nvPr/>
        </p:nvSpPr>
        <p:spPr>
          <a:xfrm rot="10800000">
            <a:off x="4052056" y="2895962"/>
            <a:ext cx="572558" cy="11559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877EF222-1373-4793-B8DE-BFEE3ACDE643}"/>
              </a:ext>
            </a:extLst>
          </p:cNvPr>
          <p:cNvCxnSpPr>
            <a:cxnSpLocks/>
          </p:cNvCxnSpPr>
          <p:nvPr/>
        </p:nvCxnSpPr>
        <p:spPr>
          <a:xfrm>
            <a:off x="3438160" y="5553629"/>
            <a:ext cx="1351954"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F610DC4-CEB7-47B5-8A82-95DD12342892}"/>
              </a:ext>
            </a:extLst>
          </p:cNvPr>
          <p:cNvSpPr txBox="1"/>
          <p:nvPr/>
        </p:nvSpPr>
        <p:spPr>
          <a:xfrm>
            <a:off x="4086675" y="5530875"/>
            <a:ext cx="476412" cy="369332"/>
          </a:xfrm>
          <a:prstGeom prst="rect">
            <a:avLst/>
          </a:prstGeom>
          <a:noFill/>
        </p:spPr>
        <p:txBody>
          <a:bodyPr wrap="none" rtlCol="0">
            <a:spAutoFit/>
          </a:bodyPr>
          <a:lstStyle/>
          <a:p>
            <a:r>
              <a:rPr lang="en-US" dirty="0"/>
              <a:t>1.5</a:t>
            </a:r>
          </a:p>
        </p:txBody>
      </p:sp>
      <p:grpSp>
        <p:nvGrpSpPr>
          <p:cNvPr id="34" name="Group 33">
            <a:extLst>
              <a:ext uri="{FF2B5EF4-FFF2-40B4-BE49-F238E27FC236}">
                <a16:creationId xmlns:a16="http://schemas.microsoft.com/office/drawing/2014/main" id="{A33F9827-67F0-4F2A-8F75-FB0CBCD4B155}"/>
              </a:ext>
            </a:extLst>
          </p:cNvPr>
          <p:cNvGrpSpPr/>
          <p:nvPr/>
        </p:nvGrpSpPr>
        <p:grpSpPr>
          <a:xfrm>
            <a:off x="5978206" y="1375911"/>
            <a:ext cx="5553512" cy="4825068"/>
            <a:chOff x="3319244" y="847288"/>
            <a:chExt cx="5553512" cy="4825068"/>
          </a:xfrm>
        </p:grpSpPr>
        <p:sp>
          <p:nvSpPr>
            <p:cNvPr id="35" name="Rectangle 34">
              <a:extLst>
                <a:ext uri="{FF2B5EF4-FFF2-40B4-BE49-F238E27FC236}">
                  <a16:creationId xmlns:a16="http://schemas.microsoft.com/office/drawing/2014/main" id="{0D650353-A234-47E2-AAAF-DF39F4143944}"/>
                </a:ext>
              </a:extLst>
            </p:cNvPr>
            <p:cNvSpPr/>
            <p:nvPr/>
          </p:nvSpPr>
          <p:spPr>
            <a:xfrm>
              <a:off x="3319244" y="847288"/>
              <a:ext cx="5553512" cy="4825068"/>
            </a:xfrm>
            <a:prstGeom prst="rect">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 descr="Image result for line graph">
              <a:extLst>
                <a:ext uri="{FF2B5EF4-FFF2-40B4-BE49-F238E27FC236}">
                  <a16:creationId xmlns:a16="http://schemas.microsoft.com/office/drawing/2014/main" id="{56FFCF55-DFB8-4D43-B89D-C900D6C1ECFB}"/>
                </a:ext>
              </a:extLst>
            </p:cNvPr>
            <p:cNvPicPr>
              <a:picLocks noChangeAspect="1" noChangeArrowheads="1"/>
            </p:cNvPicPr>
            <p:nvPr/>
          </p:nvPicPr>
          <p:blipFill rotWithShape="1">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5065" r="5105" b="23193"/>
            <a:stretch/>
          </p:blipFill>
          <p:spPr bwMode="auto">
            <a:xfrm>
              <a:off x="3319244" y="1354822"/>
              <a:ext cx="5500907" cy="4317534"/>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a:extLst>
                <a:ext uri="{FF2B5EF4-FFF2-40B4-BE49-F238E27FC236}">
                  <a16:creationId xmlns:a16="http://schemas.microsoft.com/office/drawing/2014/main" id="{55F72EC4-B50C-492A-85C9-DD9BDCACD69C}"/>
                </a:ext>
              </a:extLst>
            </p:cNvPr>
            <p:cNvCxnSpPr/>
            <p:nvPr/>
          </p:nvCxnSpPr>
          <p:spPr>
            <a:xfrm flipV="1">
              <a:off x="7860484"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9CA4F2-00A7-48E9-9AF6-4DD2B8ABACE0}"/>
                </a:ext>
              </a:extLst>
            </p:cNvPr>
            <p:cNvCxnSpPr/>
            <p:nvPr/>
          </p:nvCxnSpPr>
          <p:spPr>
            <a:xfrm flipV="1">
              <a:off x="7861882"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CA92F6E-3CB7-4374-A4DC-EBC67545B14C}"/>
                </a:ext>
              </a:extLst>
            </p:cNvPr>
            <p:cNvCxnSpPr/>
            <p:nvPr/>
          </p:nvCxnSpPr>
          <p:spPr>
            <a:xfrm flipV="1">
              <a:off x="6477699"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21B01C5-5048-47A5-9F9F-1E81D850123E}"/>
                </a:ext>
              </a:extLst>
            </p:cNvPr>
            <p:cNvCxnSpPr/>
            <p:nvPr/>
          </p:nvCxnSpPr>
          <p:spPr>
            <a:xfrm flipV="1">
              <a:off x="6479097"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08ACBE6-40D5-4DE6-80C4-16391E7924BF}"/>
                </a:ext>
              </a:extLst>
            </p:cNvPr>
            <p:cNvCxnSpPr/>
            <p:nvPr/>
          </p:nvCxnSpPr>
          <p:spPr>
            <a:xfrm flipV="1">
              <a:off x="5145247"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6F59F08-E11E-4260-86FE-D27FE953FDC2}"/>
                </a:ext>
              </a:extLst>
            </p:cNvPr>
            <p:cNvCxnSpPr/>
            <p:nvPr/>
          </p:nvCxnSpPr>
          <p:spPr>
            <a:xfrm flipV="1">
              <a:off x="5146645"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B243EB02-5DA6-44F5-BE45-F8BA895E64D8}"/>
                </a:ext>
              </a:extLst>
            </p:cNvPr>
            <p:cNvSpPr/>
            <p:nvPr/>
          </p:nvSpPr>
          <p:spPr>
            <a:xfrm>
              <a:off x="6396495" y="4421152"/>
              <a:ext cx="224070" cy="2240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00752881-95EA-4513-AD36-7DA810FC5044}"/>
              </a:ext>
            </a:extLst>
          </p:cNvPr>
          <p:cNvPicPr>
            <a:picLocks noChangeAspect="1"/>
          </p:cNvPicPr>
          <p:nvPr/>
        </p:nvPicPr>
        <p:blipFill rotWithShape="1">
          <a:blip r:embed="rId4"/>
          <a:srcRect l="56932" t="2560" r="18768" b="10654"/>
          <a:stretch/>
        </p:blipFill>
        <p:spPr>
          <a:xfrm>
            <a:off x="9136661" y="1967217"/>
            <a:ext cx="1358496" cy="4216867"/>
          </a:xfrm>
          <a:prstGeom prst="rect">
            <a:avLst/>
          </a:prstGeom>
        </p:spPr>
      </p:pic>
      <p:sp>
        <p:nvSpPr>
          <p:cNvPr id="9" name="Rectangle 8">
            <a:extLst>
              <a:ext uri="{FF2B5EF4-FFF2-40B4-BE49-F238E27FC236}">
                <a16:creationId xmlns:a16="http://schemas.microsoft.com/office/drawing/2014/main" id="{111D0E21-0E16-4756-B96B-7EFDB045B061}"/>
              </a:ext>
            </a:extLst>
          </p:cNvPr>
          <p:cNvSpPr/>
          <p:nvPr/>
        </p:nvSpPr>
        <p:spPr>
          <a:xfrm>
            <a:off x="8895819" y="4949775"/>
            <a:ext cx="224064" cy="224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9B02B4AD-0D8E-4798-9DF5-A3C4A7C5C9E6}"/>
              </a:ext>
            </a:extLst>
          </p:cNvPr>
          <p:cNvCxnSpPr>
            <a:cxnSpLocks/>
          </p:cNvCxnSpPr>
          <p:nvPr/>
        </p:nvCxnSpPr>
        <p:spPr>
          <a:xfrm>
            <a:off x="9167492" y="5530875"/>
            <a:ext cx="1351954"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8B4E408-4B64-4474-90B2-F46E1DFDEE38}"/>
              </a:ext>
            </a:extLst>
          </p:cNvPr>
          <p:cNvSpPr txBox="1"/>
          <p:nvPr/>
        </p:nvSpPr>
        <p:spPr>
          <a:xfrm>
            <a:off x="9605757" y="5498609"/>
            <a:ext cx="476412" cy="369332"/>
          </a:xfrm>
          <a:prstGeom prst="rect">
            <a:avLst/>
          </a:prstGeom>
          <a:noFill/>
        </p:spPr>
        <p:txBody>
          <a:bodyPr wrap="none" rtlCol="0">
            <a:spAutoFit/>
          </a:bodyPr>
          <a:lstStyle/>
          <a:p>
            <a:r>
              <a:rPr lang="en-US" dirty="0"/>
              <a:t>2.7</a:t>
            </a:r>
          </a:p>
        </p:txBody>
      </p:sp>
      <p:pic>
        <p:nvPicPr>
          <p:cNvPr id="51" name="Picture 50">
            <a:extLst>
              <a:ext uri="{FF2B5EF4-FFF2-40B4-BE49-F238E27FC236}">
                <a16:creationId xmlns:a16="http://schemas.microsoft.com/office/drawing/2014/main" id="{66320869-DC40-4303-A2B9-0D4FADB351CC}"/>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8677448" y="2959798"/>
            <a:ext cx="2164160" cy="2185331"/>
          </a:xfrm>
          <a:prstGeom prst="rect">
            <a:avLst/>
          </a:prstGeom>
        </p:spPr>
      </p:pic>
      <p:sp>
        <p:nvSpPr>
          <p:cNvPr id="52" name="Arrow: Up 51">
            <a:extLst>
              <a:ext uri="{FF2B5EF4-FFF2-40B4-BE49-F238E27FC236}">
                <a16:creationId xmlns:a16="http://schemas.microsoft.com/office/drawing/2014/main" id="{37D4AAE8-6A93-476C-8DD9-17F154877E67}"/>
              </a:ext>
            </a:extLst>
          </p:cNvPr>
          <p:cNvSpPr/>
          <p:nvPr/>
        </p:nvSpPr>
        <p:spPr>
          <a:xfrm rot="10800000">
            <a:off x="9622254" y="4252646"/>
            <a:ext cx="572558" cy="11559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90E8F33A-D00F-4363-BA40-E3A7EC8A9433}"/>
              </a:ext>
            </a:extLst>
          </p:cNvPr>
          <p:cNvSpPr txBox="1"/>
          <p:nvPr/>
        </p:nvSpPr>
        <p:spPr>
          <a:xfrm>
            <a:off x="148300" y="65522"/>
            <a:ext cx="5947700" cy="369332"/>
          </a:xfrm>
          <a:prstGeom prst="rect">
            <a:avLst/>
          </a:prstGeom>
          <a:noFill/>
        </p:spPr>
        <p:txBody>
          <a:bodyPr wrap="square" rtlCol="0">
            <a:spAutoFit/>
          </a:bodyPr>
          <a:lstStyle/>
          <a:p>
            <a:r>
              <a:rPr lang="en-US" dirty="0"/>
              <a:t>^ shape =&gt; local Minimum</a:t>
            </a:r>
          </a:p>
        </p:txBody>
      </p:sp>
    </p:spTree>
    <p:extLst>
      <p:ext uri="{BB962C8B-B14F-4D97-AF65-F5344CB8AC3E}">
        <p14:creationId xmlns:p14="http://schemas.microsoft.com/office/powerpoint/2010/main" val="339757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D1532B9-7090-4BA5-81BE-52E44FA337B3}"/>
              </a:ext>
            </a:extLst>
          </p:cNvPr>
          <p:cNvGrpSpPr/>
          <p:nvPr/>
        </p:nvGrpSpPr>
        <p:grpSpPr>
          <a:xfrm>
            <a:off x="248874" y="1359016"/>
            <a:ext cx="5553512" cy="4825068"/>
            <a:chOff x="3319244" y="847288"/>
            <a:chExt cx="5553512" cy="4825068"/>
          </a:xfrm>
        </p:grpSpPr>
        <p:sp>
          <p:nvSpPr>
            <p:cNvPr id="5" name="Rectangle 4">
              <a:extLst>
                <a:ext uri="{FF2B5EF4-FFF2-40B4-BE49-F238E27FC236}">
                  <a16:creationId xmlns:a16="http://schemas.microsoft.com/office/drawing/2014/main" id="{B9459AF0-AF3C-4341-AA3B-58C6FCEE827C}"/>
                </a:ext>
              </a:extLst>
            </p:cNvPr>
            <p:cNvSpPr/>
            <p:nvPr/>
          </p:nvSpPr>
          <p:spPr>
            <a:xfrm>
              <a:off x="3319244" y="847288"/>
              <a:ext cx="5553512" cy="4825068"/>
            </a:xfrm>
            <a:prstGeom prst="rect">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mage result for line graph">
              <a:extLst>
                <a:ext uri="{FF2B5EF4-FFF2-40B4-BE49-F238E27FC236}">
                  <a16:creationId xmlns:a16="http://schemas.microsoft.com/office/drawing/2014/main" id="{4E598AB0-65E1-4685-A149-F190F4E33656}"/>
                </a:ext>
              </a:extLst>
            </p:cNvPr>
            <p:cNvPicPr>
              <a:picLocks noChangeAspect="1" noChangeArrowheads="1"/>
            </p:cNvPicPr>
            <p:nvPr/>
          </p:nvPicPr>
          <p:blipFill rotWithShape="1">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5065" r="5105" b="23193"/>
            <a:stretch/>
          </p:blipFill>
          <p:spPr bwMode="auto">
            <a:xfrm>
              <a:off x="3319244" y="1354822"/>
              <a:ext cx="5500907" cy="431753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E783D5A3-5E27-4DA3-BC45-EDE5BAFCCB34}"/>
                </a:ext>
              </a:extLst>
            </p:cNvPr>
            <p:cNvCxnSpPr/>
            <p:nvPr/>
          </p:nvCxnSpPr>
          <p:spPr>
            <a:xfrm flipV="1">
              <a:off x="7860484"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02476F4-9F53-41F3-B099-4F9C2742CC37}"/>
                </a:ext>
              </a:extLst>
            </p:cNvPr>
            <p:cNvCxnSpPr/>
            <p:nvPr/>
          </p:nvCxnSpPr>
          <p:spPr>
            <a:xfrm flipV="1">
              <a:off x="7861882"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FE5A298-F045-4AB1-A73F-E9206DF55E26}"/>
                </a:ext>
              </a:extLst>
            </p:cNvPr>
            <p:cNvCxnSpPr/>
            <p:nvPr/>
          </p:nvCxnSpPr>
          <p:spPr>
            <a:xfrm flipV="1">
              <a:off x="6477699"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63D634-B71F-4AAA-B8D3-8F7F9C55DA5D}"/>
                </a:ext>
              </a:extLst>
            </p:cNvPr>
            <p:cNvCxnSpPr/>
            <p:nvPr/>
          </p:nvCxnSpPr>
          <p:spPr>
            <a:xfrm flipV="1">
              <a:off x="6479097"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BF7DE5-9844-41C5-BF34-45BBCB1078D2}"/>
                </a:ext>
              </a:extLst>
            </p:cNvPr>
            <p:cNvCxnSpPr/>
            <p:nvPr/>
          </p:nvCxnSpPr>
          <p:spPr>
            <a:xfrm flipV="1">
              <a:off x="5145247" y="847288"/>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9F5637-12D5-4F71-919E-DECB2816874A}"/>
                </a:ext>
              </a:extLst>
            </p:cNvPr>
            <p:cNvCxnSpPr/>
            <p:nvPr/>
          </p:nvCxnSpPr>
          <p:spPr>
            <a:xfrm flipV="1">
              <a:off x="5146645" y="2778154"/>
              <a:ext cx="0" cy="28942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D1307657-7B8F-48FF-BA4B-89C6E0B90952}"/>
                </a:ext>
              </a:extLst>
            </p:cNvPr>
            <p:cNvSpPr/>
            <p:nvPr/>
          </p:nvSpPr>
          <p:spPr>
            <a:xfrm>
              <a:off x="4120910" y="4424248"/>
              <a:ext cx="224070" cy="2240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a:extLst>
              <a:ext uri="{FF2B5EF4-FFF2-40B4-BE49-F238E27FC236}">
                <a16:creationId xmlns:a16="http://schemas.microsoft.com/office/drawing/2014/main" id="{72C99C20-74E2-48C1-9807-606EEA4C96C2}"/>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78339" y="1586219"/>
            <a:ext cx="2164160" cy="2185331"/>
          </a:xfrm>
          <a:prstGeom prst="rect">
            <a:avLst/>
          </a:prstGeom>
        </p:spPr>
      </p:pic>
      <p:sp>
        <p:nvSpPr>
          <p:cNvPr id="15" name="Arrow: Up 14">
            <a:extLst>
              <a:ext uri="{FF2B5EF4-FFF2-40B4-BE49-F238E27FC236}">
                <a16:creationId xmlns:a16="http://schemas.microsoft.com/office/drawing/2014/main" id="{C8BA990D-4987-40D5-AF63-EF77A8AB9FFD}"/>
              </a:ext>
            </a:extLst>
          </p:cNvPr>
          <p:cNvSpPr/>
          <p:nvPr/>
        </p:nvSpPr>
        <p:spPr>
          <a:xfrm rot="10800000">
            <a:off x="955197" y="2911401"/>
            <a:ext cx="572558" cy="11559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6ABF821-E15C-4F29-960E-D5A4D6A96134}"/>
              </a:ext>
            </a:extLst>
          </p:cNvPr>
          <p:cNvCxnSpPr>
            <a:cxnSpLocks/>
          </p:cNvCxnSpPr>
          <p:nvPr/>
        </p:nvCxnSpPr>
        <p:spPr>
          <a:xfrm>
            <a:off x="283195" y="5671075"/>
            <a:ext cx="1791682"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9F9B0C9-9634-41AC-83B6-C67F285F7408}"/>
              </a:ext>
            </a:extLst>
          </p:cNvPr>
          <p:cNvSpPr txBox="1"/>
          <p:nvPr/>
        </p:nvSpPr>
        <p:spPr>
          <a:xfrm>
            <a:off x="505618" y="5671075"/>
            <a:ext cx="476412" cy="369332"/>
          </a:xfrm>
          <a:prstGeom prst="rect">
            <a:avLst/>
          </a:prstGeom>
          <a:noFill/>
        </p:spPr>
        <p:txBody>
          <a:bodyPr wrap="none" rtlCol="0">
            <a:spAutoFit/>
          </a:bodyPr>
          <a:lstStyle/>
          <a:p>
            <a:r>
              <a:rPr lang="en-US" dirty="0"/>
              <a:t>1.3</a:t>
            </a:r>
          </a:p>
        </p:txBody>
      </p:sp>
      <p:pic>
        <p:nvPicPr>
          <p:cNvPr id="19" name="Picture 18">
            <a:extLst>
              <a:ext uri="{FF2B5EF4-FFF2-40B4-BE49-F238E27FC236}">
                <a16:creationId xmlns:a16="http://schemas.microsoft.com/office/drawing/2014/main" id="{98CE34C1-4132-4F53-A786-AFC30087907D}"/>
              </a:ext>
            </a:extLst>
          </p:cNvPr>
          <p:cNvPicPr>
            <a:picLocks noChangeAspect="1"/>
          </p:cNvPicPr>
          <p:nvPr/>
        </p:nvPicPr>
        <p:blipFill>
          <a:blip r:embed="rId4"/>
          <a:stretch>
            <a:fillRect/>
          </a:stretch>
        </p:blipFill>
        <p:spPr>
          <a:xfrm>
            <a:off x="6096000" y="1325151"/>
            <a:ext cx="5590517" cy="4858933"/>
          </a:xfrm>
          <a:prstGeom prst="rect">
            <a:avLst/>
          </a:prstGeom>
        </p:spPr>
      </p:pic>
      <p:pic>
        <p:nvPicPr>
          <p:cNvPr id="20" name="Picture 19">
            <a:extLst>
              <a:ext uri="{FF2B5EF4-FFF2-40B4-BE49-F238E27FC236}">
                <a16:creationId xmlns:a16="http://schemas.microsoft.com/office/drawing/2014/main" id="{39756A50-644B-432B-A293-6008F0781F4D}"/>
              </a:ext>
            </a:extLst>
          </p:cNvPr>
          <p:cNvPicPr>
            <a:picLocks noChangeAspect="1"/>
          </p:cNvPicPr>
          <p:nvPr/>
        </p:nvPicPr>
        <p:blipFill rotWithShape="1">
          <a:blip r:embed="rId4"/>
          <a:srcRect l="4842" t="2409" r="67388" b="14553"/>
          <a:stretch/>
        </p:blipFill>
        <p:spPr>
          <a:xfrm>
            <a:off x="6364288" y="2080819"/>
            <a:ext cx="1552488" cy="4034755"/>
          </a:xfrm>
          <a:prstGeom prst="rect">
            <a:avLst/>
          </a:prstGeom>
        </p:spPr>
      </p:pic>
      <p:pic>
        <p:nvPicPr>
          <p:cNvPr id="21" name="Picture 20">
            <a:extLst>
              <a:ext uri="{FF2B5EF4-FFF2-40B4-BE49-F238E27FC236}">
                <a16:creationId xmlns:a16="http://schemas.microsoft.com/office/drawing/2014/main" id="{85EDBEC4-C1B7-48A8-A90E-493B9FB7D520}"/>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5937908" y="2569129"/>
            <a:ext cx="2164160" cy="2185331"/>
          </a:xfrm>
          <a:prstGeom prst="rect">
            <a:avLst/>
          </a:prstGeom>
        </p:spPr>
      </p:pic>
      <p:sp>
        <p:nvSpPr>
          <p:cNvPr id="22" name="Arrow: Up 21">
            <a:extLst>
              <a:ext uri="{FF2B5EF4-FFF2-40B4-BE49-F238E27FC236}">
                <a16:creationId xmlns:a16="http://schemas.microsoft.com/office/drawing/2014/main" id="{5881774C-5115-47DD-B84D-CB8657917837}"/>
              </a:ext>
            </a:extLst>
          </p:cNvPr>
          <p:cNvSpPr/>
          <p:nvPr/>
        </p:nvSpPr>
        <p:spPr>
          <a:xfrm rot="10800000">
            <a:off x="6814766" y="3894311"/>
            <a:ext cx="572558" cy="11559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02DFFD9E-C27E-4143-86A3-3BD9751BC3A8}"/>
              </a:ext>
            </a:extLst>
          </p:cNvPr>
          <p:cNvCxnSpPr>
            <a:cxnSpLocks/>
          </p:cNvCxnSpPr>
          <p:nvPr/>
        </p:nvCxnSpPr>
        <p:spPr>
          <a:xfrm>
            <a:off x="6096000" y="5671075"/>
            <a:ext cx="1791682"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D1221D5-9D89-4D24-98D5-72C0F9F0B5B6}"/>
              </a:ext>
            </a:extLst>
          </p:cNvPr>
          <p:cNvSpPr txBox="1"/>
          <p:nvPr/>
        </p:nvSpPr>
        <p:spPr>
          <a:xfrm>
            <a:off x="6963743" y="5709462"/>
            <a:ext cx="476412" cy="369332"/>
          </a:xfrm>
          <a:prstGeom prst="rect">
            <a:avLst/>
          </a:prstGeom>
          <a:noFill/>
        </p:spPr>
        <p:txBody>
          <a:bodyPr wrap="none" rtlCol="0">
            <a:spAutoFit/>
          </a:bodyPr>
          <a:lstStyle/>
          <a:p>
            <a:r>
              <a:rPr lang="en-US" dirty="0"/>
              <a:t>2.4</a:t>
            </a:r>
          </a:p>
        </p:txBody>
      </p:sp>
      <p:sp>
        <p:nvSpPr>
          <p:cNvPr id="25" name="TextBox 24">
            <a:extLst>
              <a:ext uri="{FF2B5EF4-FFF2-40B4-BE49-F238E27FC236}">
                <a16:creationId xmlns:a16="http://schemas.microsoft.com/office/drawing/2014/main" id="{D7E7EB3B-9A73-4D75-A66D-99078A374589}"/>
              </a:ext>
            </a:extLst>
          </p:cNvPr>
          <p:cNvSpPr txBox="1"/>
          <p:nvPr/>
        </p:nvSpPr>
        <p:spPr>
          <a:xfrm>
            <a:off x="148300" y="65522"/>
            <a:ext cx="5947700" cy="369332"/>
          </a:xfrm>
          <a:prstGeom prst="rect">
            <a:avLst/>
          </a:prstGeom>
          <a:noFill/>
        </p:spPr>
        <p:txBody>
          <a:bodyPr wrap="square" rtlCol="0">
            <a:spAutoFit/>
          </a:bodyPr>
          <a:lstStyle/>
          <a:p>
            <a:r>
              <a:rPr lang="en-US" dirty="0"/>
              <a:t>Not V or ^</a:t>
            </a:r>
          </a:p>
        </p:txBody>
      </p:sp>
    </p:spTree>
    <p:extLst>
      <p:ext uri="{BB962C8B-B14F-4D97-AF65-F5344CB8AC3E}">
        <p14:creationId xmlns:p14="http://schemas.microsoft.com/office/powerpoint/2010/main" val="2648299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1645</TotalTime>
  <Words>661</Words>
  <Application>Microsoft Office PowerPoint</Application>
  <PresentationFormat>Widescreen</PresentationFormat>
  <Paragraphs>59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of the windows : Data Comparison </vt:lpstr>
      <vt:lpstr>Use case of the windows : Data Comparison </vt:lpstr>
      <vt:lpstr>Use case of the windows : Data Comparison </vt:lpstr>
      <vt:lpstr>Use case of the windows : Data Comparison </vt:lpstr>
      <vt:lpstr>Use case of the windows : Data Comparison </vt:lpstr>
      <vt:lpstr>Use case of the windows : Data Comparison </vt:lpstr>
      <vt:lpstr>PowerPoint Presentation</vt:lpstr>
      <vt:lpstr>Study 1: Purpose </vt:lpstr>
      <vt:lpstr>Study 1 : Task</vt:lpstr>
      <vt:lpstr>Study1 Tasks </vt:lpstr>
      <vt:lpstr>Task: Data comparison </vt:lpstr>
      <vt:lpstr>Study 2 : Evaluation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Neshati</dc:creator>
  <cp:lastModifiedBy>Ali Neshati</cp:lastModifiedBy>
  <cp:revision>26</cp:revision>
  <dcterms:created xsi:type="dcterms:W3CDTF">2019-10-09T14:23:00Z</dcterms:created>
  <dcterms:modified xsi:type="dcterms:W3CDTF">2019-10-11T03:51:07Z</dcterms:modified>
</cp:coreProperties>
</file>