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tiff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300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50" y="190500"/>
            <a:ext cx="6318250" cy="582930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120" y="195580"/>
            <a:ext cx="6160135" cy="56769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tiff"/><Relationship Id="rId13" Type="http://schemas.openxmlformats.org/officeDocument/2006/relationships/image" Target="../media/image2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317750" y="190500"/>
            <a:ext cx="63690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6" descr="logo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Tutourial for OpenLPT</a:t>
            </a:r>
            <a:endParaRPr lang="" alt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Eclipse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Dowload Eclipse from:</a:t>
            </a:r>
            <a:endParaRPr lang="" altLang="en-US"/>
          </a:p>
          <a:p>
            <a:pPr lvl="1"/>
            <a:r>
              <a:rPr lang="" altLang="en-US"/>
              <a:t>https://www.eclipse.org/downloads/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 sz="3200"/>
              <a:t>Install Eclipse</a:t>
            </a:r>
            <a:endParaRPr lang="" altLang="en-US" sz="3200"/>
          </a:p>
          <a:p>
            <a:pPr lvl="1"/>
            <a:r>
              <a:rPr lang="" altLang="en-US" sz="2800"/>
              <a:t>select Eclipse IDE for C/C++ developers</a:t>
            </a:r>
            <a:endParaRPr lang="" altLang="en-US" sz="2800"/>
          </a:p>
          <a:p>
            <a:pPr lvl="1"/>
            <a:r>
              <a:rPr lang="" altLang="en-US" sz="2800"/>
              <a:t>The installer will automatically download and install nessesary Java and Eclipse.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git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Download git  from:</a:t>
            </a:r>
            <a:endParaRPr lang="" altLang="en-US"/>
          </a:p>
          <a:p>
            <a:pPr lvl="1"/>
            <a:r>
              <a:rPr lang="" altLang="en-US"/>
              <a:t>https://git-scm.com/download/win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Install git</a:t>
            </a:r>
            <a:endParaRPr lang="" altLang="en-US"/>
          </a:p>
          <a:p>
            <a:pPr lvl="1"/>
            <a:r>
              <a:rPr lang="" altLang="en-US"/>
              <a:t>Keep click Next to accept default settings and install git.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Download Code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Search git bash in your computer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Use cd to direct to a folder you want to download the code to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Use the following command to download the code</a:t>
            </a:r>
            <a:endParaRPr lang="" altLang="en-US"/>
          </a:p>
          <a:p>
            <a:pPr lvl="1"/>
            <a:r>
              <a:rPr lang="" altLang="en-US"/>
              <a:t>git clone https://github.com/JHU-NI-LAB/OpenLPT_Shake-The-Box.git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Set up the code in Eclispe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Lauch Eclispe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File &gt; import &gt; General &gt; Existing projects into workspace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 the pop-up windows, browse the folder you save the code:</a:t>
            </a:r>
            <a:endParaRPr lang="" altLang="en-US"/>
          </a:p>
          <a:p>
            <a:pPr lvl="1"/>
            <a:r>
              <a:rPr lang="" altLang="en-US"/>
              <a:t>[your folder]\OpenLPT_Shake-The-Box\ShakeTheBox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Set up the code in Eclispe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“ShakeTheBox” will show up in the popup windows, select it and click finish.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close the welcome page, and the code will show up in the workspace.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gcc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800"/>
              <a:t>Windows: </a:t>
            </a:r>
            <a:endParaRPr lang="" altLang="en-US" sz="2800"/>
          </a:p>
          <a:p>
            <a:pPr lvl="1"/>
            <a:r>
              <a:rPr lang="" altLang="en-US" sz="2400"/>
              <a:t>https://cygwin.com/install.html</a:t>
            </a:r>
            <a:endParaRPr lang="" altLang="en-US" sz="2400"/>
          </a:p>
          <a:p>
            <a:pPr lvl="1"/>
            <a:r>
              <a:rPr lang="" sz="2400"/>
              <a:t>download the cygwin installer to a folder (remember this folder)</a:t>
            </a:r>
            <a:endParaRPr lang="" sz="2400"/>
          </a:p>
          <a:p>
            <a:pPr lvl="1"/>
            <a:r>
              <a:rPr lang="" sz="2400"/>
              <a:t>install cygwin.</a:t>
            </a:r>
            <a:endParaRPr lang="" sz="2400"/>
          </a:p>
          <a:p>
            <a:pPr lvl="1"/>
            <a:r>
              <a:rPr lang="" sz="2400"/>
              <a:t>run cmd, and go to the folder you download the cygwin installer, and run the command:</a:t>
            </a:r>
            <a:endParaRPr lang="" sz="2400"/>
          </a:p>
          <a:p>
            <a:pPr lvl="2"/>
            <a:r>
              <a:rPr lang="" sz="2000"/>
              <a:t>setup-x86_64.exe -q -P wget -P gcc-g++ -P make -P diffutils -P libmpfr-devel -P libgmp-devel -P libmpc-devel</a:t>
            </a:r>
            <a:endParaRPr lang="" sz="2000"/>
          </a:p>
          <a:p>
            <a:pPr lvl="1"/>
            <a:r>
              <a:rPr lang="" sz="2000"/>
              <a:t>to install required packages.</a:t>
            </a:r>
            <a:endParaRPr lang="" sz="2000"/>
          </a:p>
          <a:p>
            <a:pPr lvl="1"/>
            <a:r>
              <a:rPr lang="en-US" sz="2000">
                <a:sym typeface="+mn-ea"/>
              </a:rPr>
              <a:t>Add C:\cygwin64\bin to your system path.</a:t>
            </a:r>
            <a:endParaRPr lang="en-US" sz="2000">
              <a:sym typeface="+mn-ea"/>
            </a:endParaRPr>
          </a:p>
          <a:p>
            <a:pPr lvl="2"/>
            <a:r>
              <a:rPr lang="" sz="1600"/>
              <a:t>Search: Edit the system environment variables &gt; Environment Variables &gt; Path &gt; edit &gt; add  “</a:t>
            </a:r>
            <a:r>
              <a:rPr lang="en-US" sz="1600">
                <a:sym typeface="+mn-ea"/>
              </a:rPr>
              <a:t>C:\cygwin64\bin</a:t>
            </a:r>
            <a:r>
              <a:rPr lang="" sz="1600"/>
              <a:t>”</a:t>
            </a:r>
            <a:endParaRPr lang="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Build the code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After installing gcc, then the code can be built.</a:t>
            </a:r>
            <a:endParaRPr lang="" altLang="en-US"/>
          </a:p>
          <a:p>
            <a:pPr lvl="1"/>
            <a:r>
              <a:rPr lang="" altLang="en-US" sz="2800"/>
              <a:t>click the drop-down list</a:t>
            </a:r>
            <a:r>
              <a:rPr lang="" altLang="en-US"/>
              <a:t> from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For windows system, </a:t>
            </a:r>
            <a:r>
              <a:rPr lang="" altLang="en-US">
                <a:sym typeface="+mn-ea"/>
              </a:rPr>
              <a:t>select Release_windows</a:t>
            </a:r>
            <a:endParaRPr lang="" altLang="en-US">
              <a:sym typeface="+mn-ea"/>
            </a:endParaRPr>
          </a:p>
          <a:p>
            <a:pPr lvl="1"/>
            <a:r>
              <a:rPr lang="" altLang="en-US">
                <a:sym typeface="+mn-ea"/>
              </a:rPr>
              <a:t>For linux system, select Release</a:t>
            </a:r>
            <a:endParaRPr lang="" altLang="en-US"/>
          </a:p>
          <a:p>
            <a:r>
              <a:rPr lang="" altLang="en-US"/>
              <a:t> Wait the building process to be finished.</a:t>
            </a:r>
            <a:endParaRPr lang="" altLang="en-US"/>
          </a:p>
          <a:p>
            <a:r>
              <a:rPr lang="" altLang="en-US"/>
              <a:t>The executable file for ShakeTheBox will show up under the folder:</a:t>
            </a:r>
            <a:endParaRPr lang="" altLang="en-US"/>
          </a:p>
          <a:p>
            <a:pPr lvl="1"/>
            <a:r>
              <a:rPr lang="" altLang="en-US" sz="2400"/>
              <a:t>[folder of the ShakeTheBox code]/Release_windows</a:t>
            </a:r>
            <a:endParaRPr lang="" altLang="en-US" sz="2400"/>
          </a:p>
          <a:p>
            <a:pPr lvl="1"/>
            <a:r>
              <a:rPr lang="" altLang="en-US" sz="2400"/>
              <a:t>or </a:t>
            </a:r>
            <a:r>
              <a:rPr lang="en-US" altLang="en-US" sz="2400">
                <a:sym typeface="+mn-ea"/>
              </a:rPr>
              <a:t>[folder of the ShakeTheBox code]/Release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830" y="2306320"/>
            <a:ext cx="505460" cy="36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Presentation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Calibri Light</vt:lpstr>
      <vt:lpstr>Calibri</vt:lpstr>
      <vt:lpstr>Trebuchet MS</vt:lpstr>
      <vt:lpstr>MT Extra</vt:lpstr>
      <vt:lpstr>Times New Roman</vt:lpstr>
      <vt:lpstr>1_Office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tanshiyong</dc:creator>
  <cp:lastModifiedBy>tanshiyong</cp:lastModifiedBy>
  <cp:revision>12</cp:revision>
  <dcterms:created xsi:type="dcterms:W3CDTF">2020-02-02T01:56:04Z</dcterms:created>
  <dcterms:modified xsi:type="dcterms:W3CDTF">2020-02-02T01:56:04Z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