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tiff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313" y="6323013"/>
            <a:ext cx="1662112" cy="534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4463" y="6232525"/>
            <a:ext cx="2662237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Picture 4" descr="logo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313" y="6323013"/>
            <a:ext cx="1662112" cy="534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5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4463" y="6232525"/>
            <a:ext cx="2662237" cy="625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0" smtClean="0"/>
              <a:t>Click to edit Master title style</a:t>
            </a:r>
            <a:endParaRPr lang="en-US" altLang="zh-CN" strike="noStrike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0" smtClean="0"/>
              <a:t>Click to edit Master subtitle style</a:t>
            </a:r>
            <a:endParaRPr lang="en-US" altLang="zh-CN" strike="noStrike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43005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auto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lvl="0"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auto"/>
            <a:fld id="{9A0DB2DC-4C9A-4742-B13C-FB6460FD3503}" type="slidenum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6" descr="logo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15900"/>
            <a:ext cx="1935163" cy="622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1675" y="6170613"/>
            <a:ext cx="2662238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9" name="Picture 6" descr="logo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15900"/>
            <a:ext cx="1935163" cy="622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0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1675" y="6170613"/>
            <a:ext cx="2662238" cy="625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550" y="190500"/>
            <a:ext cx="6318250" cy="582930"/>
          </a:xfrm>
        </p:spPr>
        <p:txBody>
          <a:bodyPr/>
          <a:lstStyle>
            <a:lvl1pPr>
              <a:defRPr sz="28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120" y="195580"/>
            <a:ext cx="6160135" cy="56769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auto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lvl="0"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auto"/>
            <a:fld id="{9A0DB2DC-4C9A-4742-B13C-FB6460FD3503}" type="slidenum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557213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tiff"/><Relationship Id="rId13" Type="http://schemas.openxmlformats.org/officeDocument/2006/relationships/image" Target="../media/image2.jpe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2317750" y="190500"/>
            <a:ext cx="636905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Picture 6" descr="logo.jpg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215900"/>
            <a:ext cx="1935163" cy="622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2" name="Picture 7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1675" y="6170613"/>
            <a:ext cx="2662238" cy="6254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Tutourial for OpenLPT</a:t>
            </a:r>
            <a:endParaRPr lang="" altLang="en-US"/>
          </a:p>
        </p:txBody>
      </p:sp>
      <p:sp>
        <p:nvSpPr>
          <p:cNvPr id="5" name="Subtit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Install Eclipse (windows)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Dowload Eclipse from:</a:t>
            </a:r>
            <a:endParaRPr lang="" altLang="en-US"/>
          </a:p>
          <a:p>
            <a:pPr lvl="1"/>
            <a:r>
              <a:rPr lang="" altLang="en-US"/>
              <a:t>https://www.eclipse.org/downloads/</a:t>
            </a:r>
            <a:endParaRPr lang="" altLang="en-US"/>
          </a:p>
          <a:p>
            <a:pPr lvl="1"/>
            <a:endParaRPr lang="" altLang="en-US"/>
          </a:p>
          <a:p>
            <a:pPr lvl="0"/>
            <a:r>
              <a:rPr lang="" altLang="en-US" sz="3200"/>
              <a:t>Install Eclipse</a:t>
            </a:r>
            <a:endParaRPr lang="" altLang="en-US" sz="3200"/>
          </a:p>
          <a:p>
            <a:pPr lvl="1"/>
            <a:r>
              <a:rPr lang="" altLang="en-US" sz="2800"/>
              <a:t>select Eclipse IDE for C/C++ developers</a:t>
            </a:r>
            <a:endParaRPr lang="" altLang="en-US" sz="2800"/>
          </a:p>
          <a:p>
            <a:pPr lvl="1"/>
            <a:r>
              <a:rPr lang="" altLang="en-US" sz="2800"/>
              <a:t>The installer will automatically download and install nessesary Java and Eclipse.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Install git (windows)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Download git  from:</a:t>
            </a:r>
            <a:endParaRPr lang="" altLang="en-US"/>
          </a:p>
          <a:p>
            <a:pPr lvl="1"/>
            <a:r>
              <a:rPr lang="" altLang="en-US"/>
              <a:t>https://git-scm.com/download/win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Install git</a:t>
            </a:r>
            <a:endParaRPr lang="" altLang="en-US"/>
          </a:p>
          <a:p>
            <a:pPr lvl="1"/>
            <a:r>
              <a:rPr lang="" altLang="en-US"/>
              <a:t>Keep click Next to accept default settings and install git.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Download Code (windows)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Search git bash in your computer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Use cd to direct to a folder you want to download the code to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Use the following command to download the code</a:t>
            </a:r>
            <a:endParaRPr lang="" altLang="en-US"/>
          </a:p>
          <a:p>
            <a:pPr lvl="1"/>
            <a:r>
              <a:rPr lang="" altLang="en-US"/>
              <a:t>git clone https://github.com/JHU-NI-LAB/OpenLPT_Shake-The-Box.git</a:t>
            </a:r>
            <a:endParaRPr lang="" altLang="en-US"/>
          </a:p>
          <a:p>
            <a:pPr lvl="1"/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Set up the code in Eclispe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Lauch Eclispe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File &gt; import &gt; General &gt; Existing projects into workspace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In the pop-up windows, browse the folder you save the code:</a:t>
            </a:r>
            <a:endParaRPr lang="" altLang="en-US"/>
          </a:p>
          <a:p>
            <a:pPr lvl="1"/>
            <a:r>
              <a:rPr lang="" altLang="en-US"/>
              <a:t>[your folder]\OpenLPT_Shake-The-Box\ShakeTheBox</a:t>
            </a:r>
            <a:endParaRPr lang="" altLang="en-US"/>
          </a:p>
          <a:p>
            <a:pPr lvl="1"/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Set up the code in Eclispe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“ShakeTheBox” will show up in the popup windows, select it and click finish.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close the welcome page, and the code will show up in the workspace.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</Words>
  <Application>WPS Presentation</Application>
  <PresentationFormat>宽屏</PresentationFormat>
  <Paragraphs>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Calibri Light</vt:lpstr>
      <vt:lpstr>Calibri</vt:lpstr>
      <vt:lpstr>Trebuchet MS</vt:lpstr>
      <vt:lpstr>MT Extra</vt:lpstr>
      <vt:lpstr>Times New Roman</vt:lpstr>
      <vt:lpstr>1_Office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tanshiyong</dc:creator>
  <cp:lastModifiedBy>tanshiyong</cp:lastModifiedBy>
  <cp:revision>10</cp:revision>
  <dcterms:created xsi:type="dcterms:W3CDTF">2020-02-01T23:49:00Z</dcterms:created>
  <dcterms:modified xsi:type="dcterms:W3CDTF">2020-02-01T23:49:00Z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