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C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4"/>
    <p:restoredTop sz="96654"/>
  </p:normalViewPr>
  <p:slideViewPr>
    <p:cSldViewPr snapToGrid="0">
      <p:cViewPr varScale="1">
        <p:scale>
          <a:sx n="96" d="100"/>
          <a:sy n="96" d="100"/>
        </p:scale>
        <p:origin x="16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64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08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319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62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83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63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41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44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58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83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1C40A-F433-B616-CC06-C081C1CE6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7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FD765-AE8D-BFFD-694B-AEA208ECB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en-US" dirty="0"/>
              <a:t>Crunchbase Start-up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B579D-4331-4B7E-5448-C89972074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3898924"/>
            <a:ext cx="5037616" cy="1777878"/>
          </a:xfrm>
        </p:spPr>
        <p:txBody>
          <a:bodyPr>
            <a:normAutofit/>
          </a:bodyPr>
          <a:lstStyle/>
          <a:p>
            <a:r>
              <a:rPr lang="en-US" dirty="0"/>
              <a:t>Ali Rafiee</a:t>
            </a:r>
          </a:p>
          <a:p>
            <a:r>
              <a:rPr lang="en-US" sz="1100" dirty="0"/>
              <a:t>Aspiring Data Scientist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73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8A22-261E-B6D5-50DA-816C4A7F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EEC2-2620-9B79-CB11-02080B245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374151"/>
                </a:solidFill>
                <a:effectLst/>
                <a:latin typeface="Söhne"/>
              </a:rPr>
              <a:t>Increase in </a:t>
            </a:r>
            <a:r>
              <a:rPr lang="en-CA" b="1" i="0" u="none" strike="noStrike" dirty="0" err="1">
                <a:solidFill>
                  <a:srgbClr val="5CCEAF"/>
                </a:solidFill>
                <a:effectLst/>
                <a:latin typeface="Söhne"/>
              </a:rPr>
              <a:t>startup</a:t>
            </a:r>
            <a:r>
              <a:rPr lang="en-CA" b="1" i="0" u="none" strike="noStrike" dirty="0">
                <a:solidFill>
                  <a:srgbClr val="5CCEAF"/>
                </a:solidFill>
                <a:effectLst/>
                <a:latin typeface="Söhne"/>
              </a:rPr>
              <a:t> investment</a:t>
            </a:r>
            <a:r>
              <a:rPr lang="en-CA" b="0" i="0" u="none" strike="noStrike" dirty="0">
                <a:solidFill>
                  <a:srgbClr val="374151"/>
                </a:solidFill>
                <a:effectLst/>
                <a:latin typeface="Söhne"/>
              </a:rPr>
              <a:t>, with billions of dollars invested by venture capitalists, angel investors, and others.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374151"/>
                </a:solidFill>
                <a:effectLst/>
                <a:latin typeface="Söhne"/>
              </a:rPr>
              <a:t>Use of data and technology to inform investment decisions.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CA" b="1" i="0" u="none" strike="noStrike" dirty="0">
                <a:solidFill>
                  <a:srgbClr val="5CCEAF"/>
                </a:solidFill>
                <a:effectLst/>
                <a:latin typeface="Söhne"/>
              </a:rPr>
              <a:t>Crunchbase</a:t>
            </a:r>
            <a:r>
              <a:rPr lang="en-CA" b="0" i="0" u="none" strike="noStrike" dirty="0">
                <a:solidFill>
                  <a:srgbClr val="374151"/>
                </a:solidFill>
                <a:effectLst/>
                <a:latin typeface="Söhne"/>
              </a:rPr>
              <a:t> dataset contains information on over 6,000 </a:t>
            </a:r>
            <a:r>
              <a:rPr lang="en-CA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startup</a:t>
            </a:r>
            <a:r>
              <a:rPr lang="en-CA" b="0" i="0" u="none" strike="noStrike" dirty="0">
                <a:solidFill>
                  <a:srgbClr val="374151"/>
                </a:solidFill>
                <a:effectLst/>
                <a:latin typeface="Söhne"/>
              </a:rPr>
              <a:t> investments.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374151"/>
                </a:solidFill>
                <a:effectLst/>
                <a:latin typeface="Söhne"/>
              </a:rPr>
              <a:t>Project uses dataset to analyze trends and identify investment opportunities through </a:t>
            </a:r>
            <a:r>
              <a:rPr lang="en-CA" b="1" i="0" u="none" strike="noStrike" dirty="0">
                <a:solidFill>
                  <a:srgbClr val="5CCEAF"/>
                </a:solidFill>
                <a:effectLst/>
                <a:latin typeface="Söhne"/>
              </a:rPr>
              <a:t>descriptive and predictive analytics</a:t>
            </a:r>
            <a:r>
              <a:rPr lang="en-CA" b="0" i="0" u="none" strike="noStrike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CA" b="0" i="0" u="none" strike="noStrike" dirty="0">
                <a:solidFill>
                  <a:srgbClr val="374151"/>
                </a:solidFill>
                <a:effectLst/>
                <a:latin typeface="Söhne"/>
              </a:rPr>
              <a:t>Result: Valuable insights for informed investment decisions.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3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7EA9-2D66-93BE-C023-5067C5AD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F70EC-A8A1-99AA-C728-4FCA20A89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464"/>
            <a:ext cx="10515600" cy="3859742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CA" sz="3000" dirty="0">
                <a:solidFill>
                  <a:srgbClr val="374151"/>
                </a:solidFill>
                <a:latin typeface="Söhne"/>
              </a:rPr>
              <a:t>What percentage of the start-ups through the time could successfully continue operating?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CA" sz="3000" dirty="0">
                <a:solidFill>
                  <a:srgbClr val="374151"/>
                </a:solidFill>
                <a:latin typeface="Söhne"/>
              </a:rPr>
              <a:t>Which markets perform best in terms of investment attractivity?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CA" sz="3000" dirty="0">
                <a:solidFill>
                  <a:srgbClr val="374151"/>
                </a:solidFill>
                <a:latin typeface="Söhne"/>
              </a:rPr>
              <a:t>Is average seed investment different for successful and unsuccessful start-ups? if they are different, is the difference significant?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CA" sz="3000" dirty="0">
                <a:solidFill>
                  <a:srgbClr val="374151"/>
                </a:solidFill>
                <a:latin typeface="Söhne"/>
              </a:rPr>
              <a:t>What are the top 10 markets with the most start-ups?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CA" sz="3000" dirty="0">
                <a:solidFill>
                  <a:srgbClr val="374151"/>
                </a:solidFill>
                <a:latin typeface="Söhne"/>
              </a:rPr>
              <a:t>How does the total and average funding received differ from one industry to another?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CA" sz="3000" dirty="0">
                <a:solidFill>
                  <a:srgbClr val="374151"/>
                </a:solidFill>
                <a:latin typeface="Söhne"/>
              </a:rPr>
              <a:t>…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7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B9CF-4144-A968-5182-A721EF02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68E6CA-C42C-318B-FD8D-C52F5AA47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850" y="2408721"/>
            <a:ext cx="4232368" cy="3859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65EB1F-AE39-E928-CBA3-92BADA7FB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6424" y="1907071"/>
            <a:ext cx="1384300" cy="1003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136448-24B3-533C-8309-F96C1CC7D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85938"/>
            <a:ext cx="3797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5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DA17-A689-85A7-AA17-90196070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7D4E30-0BAA-F2EC-5EE1-4AF50FD4F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3685" y="2811895"/>
            <a:ext cx="7409227" cy="2356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E541CE-1351-34DA-03D9-C7996BA94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148" y="2291195"/>
            <a:ext cx="41783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3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EC12-CCBD-4F44-72AA-5D438112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EE238-823F-1D35-EC49-A6C00393A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54748" cy="401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8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ED27-7FD0-BBF6-E916-E95433DE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EC91A2-C018-9D16-D397-895096D26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35" y="1690688"/>
            <a:ext cx="11082130" cy="398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4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446A-3DB0-295F-AD90-09B87F45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06E57-B3BE-8A18-2AA3-F4060702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5538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8090</TotalTime>
  <Words>146</Words>
  <Application>Microsoft Macintosh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Avenir Next LT Pro</vt:lpstr>
      <vt:lpstr>Calibri</vt:lpstr>
      <vt:lpstr>Söhne</vt:lpstr>
      <vt:lpstr>ShapesVTI</vt:lpstr>
      <vt:lpstr>Crunchbase Start-up analysis</vt:lpstr>
      <vt:lpstr>Introduction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Crunchbase Start-up analysis</dc:title>
  <dc:creator>Ali Rafiee Pour Alavi Alavijeh</dc:creator>
  <cp:lastModifiedBy>Ali Rafiee Pour Alavi Alavijeh</cp:lastModifiedBy>
  <cp:revision>2</cp:revision>
  <dcterms:created xsi:type="dcterms:W3CDTF">2023-02-01T23:41:18Z</dcterms:created>
  <dcterms:modified xsi:type="dcterms:W3CDTF">2023-02-07T14:31:48Z</dcterms:modified>
</cp:coreProperties>
</file>