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64"/>
    <p:restoredTop sz="96654"/>
  </p:normalViewPr>
  <p:slideViewPr>
    <p:cSldViewPr snapToGrid="0">
      <p:cViewPr varScale="1">
        <p:scale>
          <a:sx n="127" d="100"/>
          <a:sy n="127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64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08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319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62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683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463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741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44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58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483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2/1/23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5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8A656C-0806-4677-A38B-DA5DF0F3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41C40A-F433-B616-CC06-C081C1CE64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7" name="Rectangle: Rounded Corners 10">
            <a:extLst>
              <a:ext uri="{FF2B5EF4-FFF2-40B4-BE49-F238E27FC236}">
                <a16:creationId xmlns:a16="http://schemas.microsoft.com/office/drawing/2014/main" id="{9BEF8C6D-8BB3-473A-9607-D7381CC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537" y="643467"/>
            <a:ext cx="5520995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FD765-AE8D-BFFD-694B-AEA208ECB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7047" y="795509"/>
            <a:ext cx="5037616" cy="3011340"/>
          </a:xfrm>
        </p:spPr>
        <p:txBody>
          <a:bodyPr>
            <a:normAutofit/>
          </a:bodyPr>
          <a:lstStyle/>
          <a:p>
            <a:r>
              <a:rPr lang="en-US" dirty="0"/>
              <a:t>Crunchbase Start-up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B579D-4331-4B7E-5448-C89972074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7047" y="3898924"/>
            <a:ext cx="5037616" cy="1777878"/>
          </a:xfrm>
        </p:spPr>
        <p:txBody>
          <a:bodyPr>
            <a:normAutofit/>
          </a:bodyPr>
          <a:lstStyle/>
          <a:p>
            <a:r>
              <a:rPr lang="en-US" dirty="0"/>
              <a:t>Ali Rafiee</a:t>
            </a:r>
          </a:p>
          <a:p>
            <a:r>
              <a:rPr lang="en-US" sz="1100" dirty="0"/>
              <a:t>Aspiring Data Scientist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CFDFFB9-D302-4A05-A770-D33232254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6764" y="9067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873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7EA9-2D66-93BE-C023-5067C5AD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F70EC-A8A1-99AA-C728-4FCA20A8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87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7B9CF-4144-A968-5182-A721EF02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7462E-BBAA-7169-BC1A-EF43800BC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5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DA17-A689-85A7-AA17-90196070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B44D9-5643-10E7-53DA-82C069655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3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EC12-CCBD-4F44-72AA-5D438112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C52EC-7213-AEC0-4721-687143D63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8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ED27-7FD0-BBF6-E916-E95433DE8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2B116-2B5C-F4AC-A31A-3C385B3B0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43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B446A-3DB0-295F-AD90-09B87F45B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06E57-B3BE-8A18-2AA3-F4060702C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5538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Macintosh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Aharoni</vt:lpstr>
      <vt:lpstr>Arial</vt:lpstr>
      <vt:lpstr>Avenir Next LT Pro</vt:lpstr>
      <vt:lpstr>Calibri</vt:lpstr>
      <vt:lpstr>ShapesVTI</vt:lpstr>
      <vt:lpstr>Crunchbase Start-up analysis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Crunchbase Start-up analysis</dc:title>
  <dc:creator>Ali Rafiee Pour Alavi Alavijeh</dc:creator>
  <cp:lastModifiedBy>Ali Rafiee Pour Alavi Alavijeh</cp:lastModifiedBy>
  <cp:revision>1</cp:revision>
  <dcterms:created xsi:type="dcterms:W3CDTF">2023-02-01T23:41:18Z</dcterms:created>
  <dcterms:modified xsi:type="dcterms:W3CDTF">2023-02-01T23:46:52Z</dcterms:modified>
</cp:coreProperties>
</file>