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60" y="64"/>
      </p:cViewPr>
      <p:guideLst>
        <p:guide orient="horz" pos="2160"/>
        <p:guide pos="3840"/>
        <p:guide pos="211"/>
        <p:guide pos="7469"/>
        <p:guide orient="horz" pos="232"/>
        <p:guide orient="horz" pos="4088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E0-4716-8CAA-1ACE9AE6CA9C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7-454E-ADCB-0FD98943C31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7-454E-ADCB-0FD98943C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0-4E4C-A24B-30D9C952FF87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7-454E-ADCB-0FD98943C31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7-454E-ADCB-0FD98943C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0-4E4C-A24B-30D9C952FF87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7-454E-ADCB-0FD98943C31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7-454E-ADCB-0FD98943C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91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D0627D-AAF3-86D9-2E25-18131E2282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7213" y="929967"/>
            <a:ext cx="3565485" cy="7486335"/>
          </a:xfrm>
          <a:custGeom>
            <a:avLst/>
            <a:gdLst>
              <a:gd name="connsiteX0" fmla="*/ 414346 w 3565485"/>
              <a:gd name="connsiteY0" fmla="*/ 57 h 7486335"/>
              <a:gd name="connsiteX1" fmla="*/ 950245 w 3565485"/>
              <a:gd name="connsiteY1" fmla="*/ 57 h 7486335"/>
              <a:gd name="connsiteX2" fmla="*/ 1057665 w 3565485"/>
              <a:gd name="connsiteY2" fmla="*/ 86818 h 7486335"/>
              <a:gd name="connsiteX3" fmla="*/ 1272499 w 3565485"/>
              <a:gd name="connsiteY3" fmla="*/ 293394 h 7486335"/>
              <a:gd name="connsiteX4" fmla="*/ 2317771 w 3565485"/>
              <a:gd name="connsiteY4" fmla="*/ 293393 h 7486335"/>
              <a:gd name="connsiteX5" fmla="*/ 2511954 w 3565485"/>
              <a:gd name="connsiteY5" fmla="*/ 115739 h 7486335"/>
              <a:gd name="connsiteX6" fmla="*/ 2594583 w 3565485"/>
              <a:gd name="connsiteY6" fmla="*/ 57 h 7486335"/>
              <a:gd name="connsiteX7" fmla="*/ 3151139 w 3565485"/>
              <a:gd name="connsiteY7" fmla="*/ 57 h 7486335"/>
              <a:gd name="connsiteX8" fmla="*/ 3565485 w 3565485"/>
              <a:gd name="connsiteY8" fmla="*/ 411458 h 7486335"/>
              <a:gd name="connsiteX9" fmla="*/ 3565485 w 3565485"/>
              <a:gd name="connsiteY9" fmla="*/ 7074934 h 7486335"/>
              <a:gd name="connsiteX10" fmla="*/ 3151139 w 3565485"/>
              <a:gd name="connsiteY10" fmla="*/ 7486335 h 7486335"/>
              <a:gd name="connsiteX11" fmla="*/ 414346 w 3565485"/>
              <a:gd name="connsiteY11" fmla="*/ 7486335 h 7486335"/>
              <a:gd name="connsiteX12" fmla="*/ 0 w 3565485"/>
              <a:gd name="connsiteY12" fmla="*/ 7074934 h 7486335"/>
              <a:gd name="connsiteX13" fmla="*/ 0 w 3565485"/>
              <a:gd name="connsiteY13" fmla="*/ 411458 h 7486335"/>
              <a:gd name="connsiteX14" fmla="*/ 414346 w 3565485"/>
              <a:gd name="connsiteY14" fmla="*/ 57 h 748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5485" h="7486335">
                <a:moveTo>
                  <a:pt x="414346" y="57"/>
                </a:moveTo>
                <a:lnTo>
                  <a:pt x="950245" y="57"/>
                </a:lnTo>
                <a:cubicBezTo>
                  <a:pt x="1056287" y="-1322"/>
                  <a:pt x="1063174" y="22090"/>
                  <a:pt x="1057665" y="86818"/>
                </a:cubicBezTo>
                <a:cubicBezTo>
                  <a:pt x="1064550" y="119869"/>
                  <a:pt x="1021855" y="260342"/>
                  <a:pt x="1272499" y="293394"/>
                </a:cubicBezTo>
                <a:lnTo>
                  <a:pt x="2317771" y="293393"/>
                </a:lnTo>
                <a:cubicBezTo>
                  <a:pt x="2425188" y="292016"/>
                  <a:pt x="2507826" y="208009"/>
                  <a:pt x="2511954" y="115739"/>
                </a:cubicBezTo>
                <a:cubicBezTo>
                  <a:pt x="2516085" y="41369"/>
                  <a:pt x="2491296" y="4188"/>
                  <a:pt x="2594583" y="57"/>
                </a:cubicBezTo>
                <a:lnTo>
                  <a:pt x="3151139" y="57"/>
                </a:lnTo>
                <a:cubicBezTo>
                  <a:pt x="3379976" y="57"/>
                  <a:pt x="3565485" y="184247"/>
                  <a:pt x="3565485" y="411458"/>
                </a:cubicBezTo>
                <a:lnTo>
                  <a:pt x="3565485" y="7074934"/>
                </a:lnTo>
                <a:cubicBezTo>
                  <a:pt x="3565485" y="7302145"/>
                  <a:pt x="3379976" y="7486335"/>
                  <a:pt x="3151139" y="7486335"/>
                </a:cubicBezTo>
                <a:lnTo>
                  <a:pt x="414346" y="7486335"/>
                </a:lnTo>
                <a:cubicBezTo>
                  <a:pt x="185509" y="7486335"/>
                  <a:pt x="0" y="7302145"/>
                  <a:pt x="0" y="7074934"/>
                </a:cubicBezTo>
                <a:lnTo>
                  <a:pt x="0" y="411458"/>
                </a:lnTo>
                <a:cubicBezTo>
                  <a:pt x="0" y="184247"/>
                  <a:pt x="185509" y="57"/>
                  <a:pt x="414346" y="5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75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158CE2-ABDF-629B-2E3C-50014981F6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21556" y="926645"/>
            <a:ext cx="6471004" cy="36850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019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557525-C411-DB54-6FC9-0AB1623A11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8290" y="1797268"/>
            <a:ext cx="3888827" cy="3888827"/>
          </a:xfrm>
          <a:prstGeom prst="roundRect">
            <a:avLst>
              <a:gd name="adj" fmla="val 5267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392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DB95F3-8BA9-43B7-1B82-E37A703D23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40781" y="728663"/>
            <a:ext cx="4618037" cy="4618037"/>
          </a:xfrm>
          <a:prstGeom prst="roundRect">
            <a:avLst>
              <a:gd name="adj" fmla="val 389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2691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8EF0F-EB5C-D5DB-594A-B00C750180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1475" y="2646531"/>
            <a:ext cx="8325562" cy="3843169"/>
          </a:xfrm>
          <a:prstGeom prst="roundRect">
            <a:avLst>
              <a:gd name="adj" fmla="val 389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71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6ADF58-4D1E-607C-4AF5-60A733D46D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963" y="728662"/>
            <a:ext cx="11522075" cy="2161682"/>
          </a:xfrm>
          <a:prstGeom prst="roundRect">
            <a:avLst>
              <a:gd name="adj" fmla="val 74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3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57B79C-24EB-F0A9-AC75-D465A9082D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43752" y="728662"/>
            <a:ext cx="6013285" cy="2382400"/>
          </a:xfrm>
          <a:prstGeom prst="roundRect">
            <a:avLst>
              <a:gd name="adj" fmla="val 74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93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E08D83B-B7E3-2619-F1CF-F660FF68E9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963" y="728662"/>
            <a:ext cx="3919538" cy="5761036"/>
          </a:xfrm>
          <a:prstGeom prst="roundRect">
            <a:avLst>
              <a:gd name="adj" fmla="val 4513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31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1FCDCD-9B06-DC30-F61F-FC38784C97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1750" y="2781738"/>
            <a:ext cx="1968500" cy="1968500"/>
          </a:xfrm>
          <a:prstGeom prst="roundRect">
            <a:avLst>
              <a:gd name="adj" fmla="val 10386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0A2036-6281-7C81-DED8-7E59F37C1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3579" y="2781738"/>
            <a:ext cx="1968500" cy="1968500"/>
          </a:xfrm>
          <a:prstGeom prst="roundRect">
            <a:avLst>
              <a:gd name="adj" fmla="val 10386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208249-93EF-4D6A-E64A-72B32D241F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9921" y="2781738"/>
            <a:ext cx="1968500" cy="1968500"/>
          </a:xfrm>
          <a:prstGeom prst="roundRect">
            <a:avLst>
              <a:gd name="adj" fmla="val 10386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354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00CB484-34CE-5281-1C0E-4C91966A53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6302" y="1786758"/>
            <a:ext cx="3480292" cy="3993931"/>
          </a:xfrm>
          <a:prstGeom prst="roundRect">
            <a:avLst>
              <a:gd name="adj" fmla="val 4513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758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53FFE-BD7F-FF80-6B3A-0DAC500F3F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1362" y="1765300"/>
            <a:ext cx="2679700" cy="4724400"/>
          </a:xfrm>
          <a:prstGeom prst="roundRect">
            <a:avLst>
              <a:gd name="adj" fmla="val 767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73F8C9-B018-EDC6-DB55-693F7A139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7762" y="1765300"/>
            <a:ext cx="2679700" cy="4724400"/>
          </a:xfrm>
          <a:prstGeom prst="roundRect">
            <a:avLst>
              <a:gd name="adj" fmla="val 767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CC9D06-ED6C-2559-918B-6C3604488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77338" y="1765300"/>
            <a:ext cx="2679700" cy="4724400"/>
          </a:xfrm>
          <a:prstGeom prst="roundRect">
            <a:avLst>
              <a:gd name="adj" fmla="val 767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803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1CD917-FBF0-741A-EE32-FB51DFAB8E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963" y="728663"/>
            <a:ext cx="3154471" cy="5761037"/>
          </a:xfrm>
          <a:prstGeom prst="roundRect">
            <a:avLst>
              <a:gd name="adj" fmla="val 7672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882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8B708F-CADC-EC86-61D3-B499D3D2F7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728662"/>
            <a:ext cx="6167437" cy="2700338"/>
          </a:xfrm>
          <a:prstGeom prst="roundRect">
            <a:avLst>
              <a:gd name="adj" fmla="val 74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54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2A6A56-72C5-7687-97B1-B449F15DBB00}"/>
              </a:ext>
            </a:extLst>
          </p:cNvPr>
          <p:cNvSpPr/>
          <p:nvPr userDrawn="1"/>
        </p:nvSpPr>
        <p:spPr>
          <a:xfrm>
            <a:off x="11209866" y="242957"/>
            <a:ext cx="647171" cy="276999"/>
          </a:xfrm>
          <a:prstGeom prst="roundRect">
            <a:avLst>
              <a:gd name="adj" fmla="val 10486"/>
            </a:avLst>
          </a:prstGeom>
          <a:solidFill>
            <a:schemeClr val="bg1">
              <a:lumMod val="95000"/>
              <a:alpha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12A3D1-A6E5-D251-130A-24071489E73B}"/>
              </a:ext>
            </a:extLst>
          </p:cNvPr>
          <p:cNvGrpSpPr/>
          <p:nvPr userDrawn="1"/>
        </p:nvGrpSpPr>
        <p:grpSpPr>
          <a:xfrm>
            <a:off x="334963" y="258345"/>
            <a:ext cx="803275" cy="277000"/>
            <a:chOff x="334963" y="258345"/>
            <a:chExt cx="803275" cy="277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49773A-BEE0-4718-5731-DAEBCABF90CC}"/>
                </a:ext>
              </a:extLst>
            </p:cNvPr>
            <p:cNvSpPr txBox="1"/>
            <p:nvPr/>
          </p:nvSpPr>
          <p:spPr>
            <a:xfrm>
              <a:off x="414543" y="258346"/>
              <a:ext cx="72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echno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EF96EB-9AE0-0169-2F6F-08FDE6123C00}"/>
                </a:ext>
              </a:extLst>
            </p:cNvPr>
            <p:cNvSpPr/>
            <p:nvPr/>
          </p:nvSpPr>
          <p:spPr>
            <a:xfrm>
              <a:off x="334963" y="258345"/>
              <a:ext cx="212507" cy="209741"/>
            </a:xfrm>
            <a:custGeom>
              <a:avLst/>
              <a:gdLst>
                <a:gd name="connsiteX0" fmla="*/ 576055 w 635301"/>
                <a:gd name="connsiteY0" fmla="*/ 0 h 627031"/>
                <a:gd name="connsiteX1" fmla="*/ 635301 w 635301"/>
                <a:gd name="connsiteY1" fmla="*/ 0 h 627031"/>
                <a:gd name="connsiteX2" fmla="*/ 635301 w 635301"/>
                <a:gd name="connsiteY2" fmla="*/ 190500 h 627031"/>
                <a:gd name="connsiteX3" fmla="*/ 576055 w 635301"/>
                <a:gd name="connsiteY3" fmla="*/ 190500 h 627031"/>
                <a:gd name="connsiteX4" fmla="*/ 366505 w 635301"/>
                <a:gd name="connsiteY4" fmla="*/ 400050 h 627031"/>
                <a:gd name="connsiteX5" fmla="*/ 366505 w 635301"/>
                <a:gd name="connsiteY5" fmla="*/ 627031 h 627031"/>
                <a:gd name="connsiteX6" fmla="*/ 176005 w 635301"/>
                <a:gd name="connsiteY6" fmla="*/ 627031 h 627031"/>
                <a:gd name="connsiteX7" fmla="*/ 176005 w 635301"/>
                <a:gd name="connsiteY7" fmla="*/ 400050 h 627031"/>
                <a:gd name="connsiteX8" fmla="*/ 207443 w 635301"/>
                <a:gd name="connsiteY8" fmla="*/ 244332 h 627031"/>
                <a:gd name="connsiteX9" fmla="*/ 236551 w 635301"/>
                <a:gd name="connsiteY9" fmla="*/ 190705 h 627031"/>
                <a:gd name="connsiteX10" fmla="*/ 0 w 635301"/>
                <a:gd name="connsiteY10" fmla="*/ 190705 h 627031"/>
                <a:gd name="connsiteX11" fmla="*/ 0 w 635301"/>
                <a:gd name="connsiteY11" fmla="*/ 205 h 627031"/>
                <a:gd name="connsiteX12" fmla="*/ 328327 w 635301"/>
                <a:gd name="connsiteY12" fmla="*/ 205 h 627031"/>
                <a:gd name="connsiteX13" fmla="*/ 328327 w 635301"/>
                <a:gd name="connsiteY13" fmla="*/ 88170 h 627031"/>
                <a:gd name="connsiteX14" fmla="*/ 352383 w 635301"/>
                <a:gd name="connsiteY14" fmla="*/ 68322 h 627031"/>
                <a:gd name="connsiteX15" fmla="*/ 576055 w 635301"/>
                <a:gd name="connsiteY15" fmla="*/ 0 h 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5301" h="627031">
                  <a:moveTo>
                    <a:pt x="576055" y="0"/>
                  </a:moveTo>
                  <a:lnTo>
                    <a:pt x="635301" y="0"/>
                  </a:lnTo>
                  <a:lnTo>
                    <a:pt x="635301" y="190500"/>
                  </a:lnTo>
                  <a:lnTo>
                    <a:pt x="576055" y="190500"/>
                  </a:lnTo>
                  <a:cubicBezTo>
                    <a:pt x="460326" y="190500"/>
                    <a:pt x="366505" y="284321"/>
                    <a:pt x="366505" y="400050"/>
                  </a:cubicBezTo>
                  <a:lnTo>
                    <a:pt x="366505" y="627031"/>
                  </a:lnTo>
                  <a:lnTo>
                    <a:pt x="176005" y="627031"/>
                  </a:lnTo>
                  <a:lnTo>
                    <a:pt x="176005" y="400050"/>
                  </a:lnTo>
                  <a:cubicBezTo>
                    <a:pt x="176005" y="344815"/>
                    <a:pt x="187200" y="292194"/>
                    <a:pt x="207443" y="244332"/>
                  </a:cubicBezTo>
                  <a:lnTo>
                    <a:pt x="236551" y="190705"/>
                  </a:lnTo>
                  <a:lnTo>
                    <a:pt x="0" y="190705"/>
                  </a:lnTo>
                  <a:lnTo>
                    <a:pt x="0" y="205"/>
                  </a:lnTo>
                  <a:lnTo>
                    <a:pt x="328327" y="205"/>
                  </a:lnTo>
                  <a:lnTo>
                    <a:pt x="328327" y="88170"/>
                  </a:lnTo>
                  <a:lnTo>
                    <a:pt x="352383" y="68322"/>
                  </a:lnTo>
                  <a:cubicBezTo>
                    <a:pt x="416232" y="25187"/>
                    <a:pt x="493202" y="0"/>
                    <a:pt x="57605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412E08-D147-8F8D-C81F-B3D82FF25FAD}"/>
              </a:ext>
            </a:extLst>
          </p:cNvPr>
          <p:cNvSpPr txBox="1"/>
          <p:nvPr userDrawn="1"/>
        </p:nvSpPr>
        <p:spPr>
          <a:xfrm>
            <a:off x="7983977" y="258346"/>
            <a:ext cx="7916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About Us</a:t>
            </a:r>
            <a:endParaRPr lang="id-ID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F7FB8-2300-CE44-B976-B5EB23116202}"/>
              </a:ext>
            </a:extLst>
          </p:cNvPr>
          <p:cNvSpPr txBox="1"/>
          <p:nvPr userDrawn="1"/>
        </p:nvSpPr>
        <p:spPr>
          <a:xfrm>
            <a:off x="8999977" y="258346"/>
            <a:ext cx="791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Services</a:t>
            </a:r>
            <a:endParaRPr lang="id-ID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45179-0CC3-B4F7-11F4-217342060282}"/>
              </a:ext>
            </a:extLst>
          </p:cNvPr>
          <p:cNvSpPr txBox="1"/>
          <p:nvPr userDrawn="1"/>
        </p:nvSpPr>
        <p:spPr>
          <a:xfrm>
            <a:off x="10015977" y="258346"/>
            <a:ext cx="791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Contact</a:t>
            </a:r>
            <a:endParaRPr lang="id-ID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2790A-5E4A-0CF6-ADEA-21B9EB71EEA0}"/>
              </a:ext>
            </a:extLst>
          </p:cNvPr>
          <p:cNvSpPr txBox="1"/>
          <p:nvPr userDrawn="1"/>
        </p:nvSpPr>
        <p:spPr>
          <a:xfrm>
            <a:off x="11209865" y="250651"/>
            <a:ext cx="647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Login</a:t>
            </a:r>
            <a:endParaRPr lang="id-ID" sz="105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474A0-4F55-CE60-3E1A-02E0EAD3AED9}"/>
              </a:ext>
            </a:extLst>
          </p:cNvPr>
          <p:cNvSpPr txBox="1"/>
          <p:nvPr userDrawn="1"/>
        </p:nvSpPr>
        <p:spPr>
          <a:xfrm>
            <a:off x="11337307" y="6615043"/>
            <a:ext cx="7916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678B1B7-E470-4983-949B-81A3EAB20587}" type="slidenum">
              <a:rPr lang="en-ID" sz="800" kern="1200" smtClean="0">
                <a:solidFill>
                  <a:schemeClr val="accent2"/>
                </a:solidFill>
                <a:latin typeface="Unbounded Light" pitchFamily="2" charset="0"/>
                <a:ea typeface="+mn-ea"/>
                <a:cs typeface="+mn-cs"/>
              </a:rPr>
              <a:pPr algn="r"/>
              <a:t>‹#›</a:t>
            </a:fld>
            <a:endParaRPr lang="id-ID" sz="8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24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8EB975-ED4B-5EFB-611E-8C86EDBDC035}"/>
              </a:ext>
            </a:extLst>
          </p:cNvPr>
          <p:cNvSpPr/>
          <p:nvPr/>
        </p:nvSpPr>
        <p:spPr>
          <a:xfrm>
            <a:off x="3293004" y="-377335"/>
            <a:ext cx="7398808" cy="7398808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431C5-1EE1-123F-F539-4D6F72F4D782}"/>
              </a:ext>
            </a:extLst>
          </p:cNvPr>
          <p:cNvSpPr txBox="1"/>
          <p:nvPr/>
        </p:nvSpPr>
        <p:spPr>
          <a:xfrm>
            <a:off x="334964" y="728663"/>
            <a:ext cx="11522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8800" spc="600" dirty="0">
                <a:solidFill>
                  <a:schemeClr val="bg1"/>
                </a:solidFill>
                <a:latin typeface="+mj-lt"/>
              </a:rPr>
              <a:t>INFORMATION TECHNOLOGY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C3CD9-F927-5FEF-A809-A24C16DF6145}"/>
              </a:ext>
            </a:extLst>
          </p:cNvPr>
          <p:cNvSpPr/>
          <p:nvPr/>
        </p:nvSpPr>
        <p:spPr>
          <a:xfrm>
            <a:off x="3102504" y="3062274"/>
            <a:ext cx="2802996" cy="2802994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B9D50-BDEF-2735-2F19-1C65671E55AF}"/>
              </a:ext>
            </a:extLst>
          </p:cNvPr>
          <p:cNvSpPr txBox="1"/>
          <p:nvPr/>
        </p:nvSpPr>
        <p:spPr>
          <a:xfrm>
            <a:off x="334964" y="3535931"/>
            <a:ext cx="11522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Presentation Template</a:t>
            </a:r>
            <a:endParaRPr lang="id-ID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6D506-2EB5-CBC6-EEC4-7903BE921155}"/>
              </a:ext>
            </a:extLst>
          </p:cNvPr>
          <p:cNvSpPr txBox="1"/>
          <p:nvPr/>
        </p:nvSpPr>
        <p:spPr>
          <a:xfrm>
            <a:off x="334964" y="6032853"/>
            <a:ext cx="144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Presented by :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Paul Foxwood</a:t>
            </a:r>
            <a:endParaRPr lang="id-ID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82B7E-C1CC-02D7-ED2C-9F885DA646DD}"/>
              </a:ext>
            </a:extLst>
          </p:cNvPr>
          <p:cNvSpPr txBox="1"/>
          <p:nvPr/>
        </p:nvSpPr>
        <p:spPr>
          <a:xfrm>
            <a:off x="2925764" y="6032853"/>
            <a:ext cx="144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Date: 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June 2025</a:t>
            </a:r>
            <a:endParaRPr lang="id-ID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5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AE1443-2D40-685F-7874-BCF56212C8EF}"/>
              </a:ext>
            </a:extLst>
          </p:cNvPr>
          <p:cNvGrpSpPr/>
          <p:nvPr/>
        </p:nvGrpSpPr>
        <p:grpSpPr>
          <a:xfrm>
            <a:off x="2585012" y="728663"/>
            <a:ext cx="2460285" cy="5761037"/>
            <a:chOff x="2585012" y="728663"/>
            <a:chExt cx="2460285" cy="576103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FE0EE9-DC42-CDA9-3BB3-F5F0F757A5CE}"/>
                </a:ext>
              </a:extLst>
            </p:cNvPr>
            <p:cNvSpPr/>
            <p:nvPr/>
          </p:nvSpPr>
          <p:spPr>
            <a:xfrm>
              <a:off x="2585012" y="728663"/>
              <a:ext cx="2460285" cy="5761037"/>
            </a:xfrm>
            <a:prstGeom prst="roundRect">
              <a:avLst>
                <a:gd name="adj" fmla="val 10281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Graphic 5">
              <a:extLst>
                <a:ext uri="{FF2B5EF4-FFF2-40B4-BE49-F238E27FC236}">
                  <a16:creationId xmlns:a16="http://schemas.microsoft.com/office/drawing/2014/main" id="{8B09BE73-25A3-CEDE-18AE-BDFD042F9B91}"/>
                </a:ext>
              </a:extLst>
            </p:cNvPr>
            <p:cNvSpPr/>
            <p:nvPr/>
          </p:nvSpPr>
          <p:spPr>
            <a:xfrm rot="10800000">
              <a:off x="4158304" y="3500120"/>
              <a:ext cx="218122" cy="218122"/>
            </a:xfrm>
            <a:custGeom>
              <a:avLst/>
              <a:gdLst>
                <a:gd name="connsiteX0" fmla="*/ 123747 w 517634"/>
                <a:gd name="connsiteY0" fmla="*/ 291170 h 517634"/>
                <a:gd name="connsiteX1" fmla="*/ 304919 w 517634"/>
                <a:gd name="connsiteY1" fmla="*/ 472342 h 517634"/>
                <a:gd name="connsiteX2" fmla="*/ 258817 w 517634"/>
                <a:gd name="connsiteY2" fmla="*/ 517635 h 517634"/>
                <a:gd name="connsiteX3" fmla="*/ 0 w 517634"/>
                <a:gd name="connsiteY3" fmla="*/ 258817 h 517634"/>
                <a:gd name="connsiteX4" fmla="*/ 258817 w 517634"/>
                <a:gd name="connsiteY4" fmla="*/ 0 h 517634"/>
                <a:gd name="connsiteX5" fmla="*/ 304919 w 517634"/>
                <a:gd name="connsiteY5" fmla="*/ 45293 h 517634"/>
                <a:gd name="connsiteX6" fmla="*/ 123747 w 517634"/>
                <a:gd name="connsiteY6" fmla="*/ 226465 h 517634"/>
                <a:gd name="connsiteX7" fmla="*/ 517635 w 517634"/>
                <a:gd name="connsiteY7" fmla="*/ 226465 h 517634"/>
                <a:gd name="connsiteX8" fmla="*/ 517635 w 517634"/>
                <a:gd name="connsiteY8" fmla="*/ 291170 h 517634"/>
                <a:gd name="connsiteX9" fmla="*/ 123747 w 517634"/>
                <a:gd name="connsiteY9" fmla="*/ 291170 h 51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7634" h="517634">
                  <a:moveTo>
                    <a:pt x="123747" y="291170"/>
                  </a:moveTo>
                  <a:lnTo>
                    <a:pt x="304919" y="472342"/>
                  </a:lnTo>
                  <a:lnTo>
                    <a:pt x="258817" y="517635"/>
                  </a:lnTo>
                  <a:lnTo>
                    <a:pt x="0" y="258817"/>
                  </a:lnTo>
                  <a:lnTo>
                    <a:pt x="258817" y="0"/>
                  </a:lnTo>
                  <a:lnTo>
                    <a:pt x="304919" y="45293"/>
                  </a:lnTo>
                  <a:lnTo>
                    <a:pt x="123747" y="226465"/>
                  </a:lnTo>
                  <a:lnTo>
                    <a:pt x="517635" y="226465"/>
                  </a:lnTo>
                  <a:lnTo>
                    <a:pt x="517635" y="291170"/>
                  </a:lnTo>
                  <a:lnTo>
                    <a:pt x="123747" y="2911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9B84FF3-ABC5-CBBE-1480-4DC268C4B20C}"/>
              </a:ext>
            </a:extLst>
          </p:cNvPr>
          <p:cNvSpPr/>
          <p:nvPr/>
        </p:nvSpPr>
        <p:spPr>
          <a:xfrm>
            <a:off x="2890277" y="1048733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F93BB2-2B26-FCB6-CEB8-35DA120305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78F5F1-EA82-7D67-16C9-B5F6F1E8EFB6}"/>
              </a:ext>
            </a:extLst>
          </p:cNvPr>
          <p:cNvSpPr/>
          <p:nvPr/>
        </p:nvSpPr>
        <p:spPr>
          <a:xfrm>
            <a:off x="6506678" y="205644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8B822-CE2A-1B05-9D77-DBAFB00B6A7E}"/>
              </a:ext>
            </a:extLst>
          </p:cNvPr>
          <p:cNvSpPr txBox="1"/>
          <p:nvPr/>
        </p:nvSpPr>
        <p:spPr>
          <a:xfrm>
            <a:off x="5588000" y="1963432"/>
            <a:ext cx="626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CYBERSECURITY ESSENTIALS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Google Shape;22;p1">
            <a:extLst>
              <a:ext uri="{FF2B5EF4-FFF2-40B4-BE49-F238E27FC236}">
                <a16:creationId xmlns:a16="http://schemas.microsoft.com/office/drawing/2014/main" id="{B00EA7F9-C7F1-6594-77B3-B2C59E0C4D14}"/>
              </a:ext>
            </a:extLst>
          </p:cNvPr>
          <p:cNvSpPr txBox="1"/>
          <p:nvPr/>
        </p:nvSpPr>
        <p:spPr>
          <a:xfrm>
            <a:off x="5588000" y="3897939"/>
            <a:ext cx="62690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63570-26F5-5516-3417-60777B995F4D}"/>
              </a:ext>
            </a:extLst>
          </p:cNvPr>
          <p:cNvSpPr txBox="1"/>
          <p:nvPr/>
        </p:nvSpPr>
        <p:spPr>
          <a:xfrm>
            <a:off x="6506678" y="5060206"/>
            <a:ext cx="3100310" cy="142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Threat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 protection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User education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74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7653F53-E66F-1855-A02C-ABAE9F917547}"/>
              </a:ext>
            </a:extLst>
          </p:cNvPr>
          <p:cNvSpPr/>
          <p:nvPr/>
        </p:nvSpPr>
        <p:spPr>
          <a:xfrm>
            <a:off x="10113168" y="3769847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1066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AB05AB-C618-14E4-06B4-3A775CB704B2}"/>
              </a:ext>
            </a:extLst>
          </p:cNvPr>
          <p:cNvSpPr/>
          <p:nvPr/>
        </p:nvSpPr>
        <p:spPr>
          <a:xfrm>
            <a:off x="768940" y="911382"/>
            <a:ext cx="6927260" cy="692726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A5E73-8E85-5E9C-E3FB-EFB2DAF1BCA0}"/>
              </a:ext>
            </a:extLst>
          </p:cNvPr>
          <p:cNvSpPr txBox="1"/>
          <p:nvPr/>
        </p:nvSpPr>
        <p:spPr>
          <a:xfrm>
            <a:off x="334964" y="728663"/>
            <a:ext cx="5938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DATA ANALYTICS AND BIG DATA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Google Shape;22;p1">
            <a:extLst>
              <a:ext uri="{FF2B5EF4-FFF2-40B4-BE49-F238E27FC236}">
                <a16:creationId xmlns:a16="http://schemas.microsoft.com/office/drawing/2014/main" id="{A72A1784-CCDE-4AC4-8522-BDB63B50289F}"/>
              </a:ext>
            </a:extLst>
          </p:cNvPr>
          <p:cNvSpPr txBox="1"/>
          <p:nvPr/>
        </p:nvSpPr>
        <p:spPr>
          <a:xfrm>
            <a:off x="6613451" y="1156031"/>
            <a:ext cx="524358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37BF96-C0D8-2DBA-3F76-164C1244EF53}"/>
              </a:ext>
            </a:extLst>
          </p:cNvPr>
          <p:cNvGrpSpPr/>
          <p:nvPr/>
        </p:nvGrpSpPr>
        <p:grpSpPr>
          <a:xfrm>
            <a:off x="334963" y="2913064"/>
            <a:ext cx="3487738" cy="3576636"/>
            <a:chOff x="334963" y="2913064"/>
            <a:chExt cx="3487738" cy="35766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5C0D03-B788-31A8-772D-E4DC434042F5}"/>
                </a:ext>
              </a:extLst>
            </p:cNvPr>
            <p:cNvSpPr/>
            <p:nvPr/>
          </p:nvSpPr>
          <p:spPr>
            <a:xfrm>
              <a:off x="334964" y="2913064"/>
              <a:ext cx="3487737" cy="3576636"/>
            </a:xfrm>
            <a:prstGeom prst="roundRect">
              <a:avLst>
                <a:gd name="adj" fmla="val 575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0B5D49-DEE9-268A-A87B-A7E5ECB90090}"/>
                </a:ext>
              </a:extLst>
            </p:cNvPr>
            <p:cNvGrpSpPr/>
            <p:nvPr/>
          </p:nvGrpSpPr>
          <p:grpSpPr>
            <a:xfrm>
              <a:off x="334963" y="5242507"/>
              <a:ext cx="3487738" cy="1074581"/>
              <a:chOff x="334963" y="5242507"/>
              <a:chExt cx="3487738" cy="107458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57704-F3B0-2E84-F022-E59C3B677831}"/>
                  </a:ext>
                </a:extLst>
              </p:cNvPr>
              <p:cNvSpPr txBox="1"/>
              <p:nvPr/>
            </p:nvSpPr>
            <p:spPr>
              <a:xfrm>
                <a:off x="334964" y="5242507"/>
                <a:ext cx="3487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Modeling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Google Shape;22;p1">
                <a:extLst>
                  <a:ext uri="{FF2B5EF4-FFF2-40B4-BE49-F238E27FC236}">
                    <a16:creationId xmlns:a16="http://schemas.microsoft.com/office/drawing/2014/main" id="{56D3E85A-E20C-B91F-07F8-C802708F81F4}"/>
                  </a:ext>
                </a:extLst>
              </p:cNvPr>
              <p:cNvSpPr txBox="1"/>
              <p:nvPr/>
            </p:nvSpPr>
            <p:spPr>
              <a:xfrm>
                <a:off x="334963" y="5670798"/>
                <a:ext cx="3487737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681639-BA21-FB89-26AF-74E1B9C52609}"/>
                </a:ext>
              </a:extLst>
            </p:cNvPr>
            <p:cNvGrpSpPr/>
            <p:nvPr/>
          </p:nvGrpSpPr>
          <p:grpSpPr>
            <a:xfrm>
              <a:off x="534472" y="3082988"/>
              <a:ext cx="3088720" cy="2059148"/>
              <a:chOff x="534472" y="3082988"/>
              <a:chExt cx="3088720" cy="2059148"/>
            </a:xfrm>
          </p:grpSpPr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0A9C6FB-92BA-1E03-ADA5-3A0A35FF12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0764967"/>
                  </p:ext>
                </p:extLst>
              </p:nvPr>
            </p:nvGraphicFramePr>
            <p:xfrm>
              <a:off x="534472" y="3082988"/>
              <a:ext cx="3088720" cy="20591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4C71BA-A3D2-F63C-23DF-F35BD5B9F7CE}"/>
                  </a:ext>
                </a:extLst>
              </p:cNvPr>
              <p:cNvSpPr txBox="1"/>
              <p:nvPr/>
            </p:nvSpPr>
            <p:spPr>
              <a:xfrm>
                <a:off x="1564639" y="3881730"/>
                <a:ext cx="1019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72%</a:t>
                </a:r>
                <a:endParaRPr lang="id-ID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DAD93A-C776-EC43-26A7-18F2B4308854}"/>
              </a:ext>
            </a:extLst>
          </p:cNvPr>
          <p:cNvGrpSpPr/>
          <p:nvPr/>
        </p:nvGrpSpPr>
        <p:grpSpPr>
          <a:xfrm>
            <a:off x="4352131" y="2913064"/>
            <a:ext cx="3487738" cy="3576636"/>
            <a:chOff x="4352131" y="2913064"/>
            <a:chExt cx="3487738" cy="35766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CEC5CB-9276-6AC4-7A88-3A79942C2773}"/>
                </a:ext>
              </a:extLst>
            </p:cNvPr>
            <p:cNvSpPr/>
            <p:nvPr/>
          </p:nvSpPr>
          <p:spPr>
            <a:xfrm>
              <a:off x="4352132" y="2913064"/>
              <a:ext cx="3487737" cy="3576636"/>
            </a:xfrm>
            <a:prstGeom prst="roundRect">
              <a:avLst>
                <a:gd name="adj" fmla="val 575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9C495F-8A6C-BFDE-E96A-092A1B3826AB}"/>
                </a:ext>
              </a:extLst>
            </p:cNvPr>
            <p:cNvGrpSpPr/>
            <p:nvPr/>
          </p:nvGrpSpPr>
          <p:grpSpPr>
            <a:xfrm>
              <a:off x="4551640" y="3082988"/>
              <a:ext cx="3088720" cy="2059148"/>
              <a:chOff x="4551640" y="3082988"/>
              <a:chExt cx="3088720" cy="2059148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2FB9CE56-ECF1-652B-8E9E-5283AE5FA32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0028858"/>
                  </p:ext>
                </p:extLst>
              </p:nvPr>
            </p:nvGraphicFramePr>
            <p:xfrm>
              <a:off x="4551640" y="3082988"/>
              <a:ext cx="3088720" cy="20591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753BA0-3197-CBFD-F7E6-5928D077E26D}"/>
                  </a:ext>
                </a:extLst>
              </p:cNvPr>
              <p:cNvSpPr txBox="1"/>
              <p:nvPr/>
            </p:nvSpPr>
            <p:spPr>
              <a:xfrm>
                <a:off x="5571468" y="3881730"/>
                <a:ext cx="1019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27%</a:t>
                </a:r>
                <a:endParaRPr lang="id-ID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F0BD726-0151-F883-4490-05D79F259F9E}"/>
                </a:ext>
              </a:extLst>
            </p:cNvPr>
            <p:cNvGrpSpPr/>
            <p:nvPr/>
          </p:nvGrpSpPr>
          <p:grpSpPr>
            <a:xfrm>
              <a:off x="4352131" y="5242507"/>
              <a:ext cx="3487738" cy="1074581"/>
              <a:chOff x="4352131" y="5242507"/>
              <a:chExt cx="3487738" cy="107458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D3FDC1-78F4-8C93-0917-E79D1EA879C7}"/>
                  </a:ext>
                </a:extLst>
              </p:cNvPr>
              <p:cNvSpPr txBox="1"/>
              <p:nvPr/>
            </p:nvSpPr>
            <p:spPr>
              <a:xfrm>
                <a:off x="4352132" y="5242507"/>
                <a:ext cx="3487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Market analysis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Google Shape;22;p1">
                <a:extLst>
                  <a:ext uri="{FF2B5EF4-FFF2-40B4-BE49-F238E27FC236}">
                    <a16:creationId xmlns:a16="http://schemas.microsoft.com/office/drawing/2014/main" id="{C8C29EC0-2ED0-B15D-091A-669EA4CD3E19}"/>
                  </a:ext>
                </a:extLst>
              </p:cNvPr>
              <p:cNvSpPr txBox="1"/>
              <p:nvPr/>
            </p:nvSpPr>
            <p:spPr>
              <a:xfrm>
                <a:off x="4352131" y="5670798"/>
                <a:ext cx="3487737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B025B-4A82-D5D7-A839-5B7CF15C1927}"/>
              </a:ext>
            </a:extLst>
          </p:cNvPr>
          <p:cNvGrpSpPr/>
          <p:nvPr/>
        </p:nvGrpSpPr>
        <p:grpSpPr>
          <a:xfrm>
            <a:off x="8369300" y="2913064"/>
            <a:ext cx="3487738" cy="3576636"/>
            <a:chOff x="8369300" y="2913064"/>
            <a:chExt cx="3487738" cy="357663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54181D-7645-3453-A6B2-8E871904D226}"/>
                </a:ext>
              </a:extLst>
            </p:cNvPr>
            <p:cNvSpPr/>
            <p:nvPr/>
          </p:nvSpPr>
          <p:spPr>
            <a:xfrm>
              <a:off x="8369300" y="2913064"/>
              <a:ext cx="3487737" cy="3576636"/>
            </a:xfrm>
            <a:prstGeom prst="roundRect">
              <a:avLst>
                <a:gd name="adj" fmla="val 575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69652F-301A-3C1F-84D7-F0B7CFB21DB4}"/>
                </a:ext>
              </a:extLst>
            </p:cNvPr>
            <p:cNvGrpSpPr/>
            <p:nvPr/>
          </p:nvGrpSpPr>
          <p:grpSpPr>
            <a:xfrm>
              <a:off x="8568808" y="3082988"/>
              <a:ext cx="3088720" cy="2059148"/>
              <a:chOff x="8568808" y="3082988"/>
              <a:chExt cx="3088720" cy="2059148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34627500-0312-6276-FD80-D2A0A5570F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3722369"/>
                  </p:ext>
                </p:extLst>
              </p:nvPr>
            </p:nvGraphicFramePr>
            <p:xfrm>
              <a:off x="8568808" y="3082988"/>
              <a:ext cx="3088720" cy="205914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AF814-CF68-7A86-4BE7-75ADDB83844E}"/>
                  </a:ext>
                </a:extLst>
              </p:cNvPr>
              <p:cNvSpPr txBox="1"/>
              <p:nvPr/>
            </p:nvSpPr>
            <p:spPr>
              <a:xfrm>
                <a:off x="9583737" y="3881730"/>
                <a:ext cx="1043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54%</a:t>
                </a:r>
                <a:endParaRPr lang="id-ID" sz="2400" dirty="0">
                  <a:solidFill>
                    <a:schemeClr val="bg1">
                      <a:lumMod val="8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2613348-FD69-5380-B0D1-749031A49A25}"/>
                </a:ext>
              </a:extLst>
            </p:cNvPr>
            <p:cNvGrpSpPr/>
            <p:nvPr/>
          </p:nvGrpSpPr>
          <p:grpSpPr>
            <a:xfrm>
              <a:off x="8369300" y="5242507"/>
              <a:ext cx="3487738" cy="1074581"/>
              <a:chOff x="8369300" y="5242507"/>
              <a:chExt cx="3487738" cy="107458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F16764-BF51-B64A-0FFF-28B48699F4C5}"/>
                  </a:ext>
                </a:extLst>
              </p:cNvPr>
              <p:cNvSpPr txBox="1"/>
              <p:nvPr/>
            </p:nvSpPr>
            <p:spPr>
              <a:xfrm>
                <a:off x="8369301" y="5242507"/>
                <a:ext cx="34877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Artificial </a:t>
                </a:r>
                <a:r>
                  <a:rPr lang="en-US" sz="2000" dirty="0" err="1">
                    <a:solidFill>
                      <a:schemeClr val="bg1"/>
                    </a:solidFill>
                    <a:latin typeface="+mj-lt"/>
                  </a:rPr>
                  <a:t>Intelegence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Google Shape;22;p1">
                <a:extLst>
                  <a:ext uri="{FF2B5EF4-FFF2-40B4-BE49-F238E27FC236}">
                    <a16:creationId xmlns:a16="http://schemas.microsoft.com/office/drawing/2014/main" id="{7461D93F-A7E3-A8F2-106E-21B5515556B3}"/>
                  </a:ext>
                </a:extLst>
              </p:cNvPr>
              <p:cNvSpPr txBox="1"/>
              <p:nvPr/>
            </p:nvSpPr>
            <p:spPr>
              <a:xfrm>
                <a:off x="8369300" y="5670798"/>
                <a:ext cx="3487737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5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00E39-A0E9-0876-CB85-D79B55886E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3A844CA-79B6-B2C9-9703-8E4FF1AF8873}"/>
              </a:ext>
            </a:extLst>
          </p:cNvPr>
          <p:cNvSpPr/>
          <p:nvPr/>
        </p:nvSpPr>
        <p:spPr>
          <a:xfrm>
            <a:off x="3080305" y="1288209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36D894-ED9E-E452-0711-686B8AE6BE45}"/>
              </a:ext>
            </a:extLst>
          </p:cNvPr>
          <p:cNvSpPr/>
          <p:nvPr/>
        </p:nvSpPr>
        <p:spPr>
          <a:xfrm>
            <a:off x="-536096" y="2131298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C86D2-77EF-5AEC-F669-89E48E9DC563}"/>
              </a:ext>
            </a:extLst>
          </p:cNvPr>
          <p:cNvSpPr txBox="1"/>
          <p:nvPr/>
        </p:nvSpPr>
        <p:spPr>
          <a:xfrm>
            <a:off x="334963" y="1674674"/>
            <a:ext cx="5024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ARTIFICIAL INTELLIGENCE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C82D1D-E31C-F6B8-8E33-D0163DB24976}"/>
              </a:ext>
            </a:extLst>
          </p:cNvPr>
          <p:cNvGrpSpPr/>
          <p:nvPr/>
        </p:nvGrpSpPr>
        <p:grpSpPr>
          <a:xfrm>
            <a:off x="4273617" y="3657931"/>
            <a:ext cx="7583419" cy="646290"/>
            <a:chOff x="4273617" y="3657931"/>
            <a:chExt cx="7583419" cy="646290"/>
          </a:xfrm>
        </p:grpSpPr>
        <p:sp>
          <p:nvSpPr>
            <p:cNvPr id="4" name="Google Shape;22;p1">
              <a:extLst>
                <a:ext uri="{FF2B5EF4-FFF2-40B4-BE49-F238E27FC236}">
                  <a16:creationId xmlns:a16="http://schemas.microsoft.com/office/drawing/2014/main" id="{886C75BE-9242-6776-A92B-CD330D2723F4}"/>
                </a:ext>
              </a:extLst>
            </p:cNvPr>
            <p:cNvSpPr txBox="1"/>
            <p:nvPr/>
          </p:nvSpPr>
          <p:spPr>
            <a:xfrm>
              <a:off x="7147033" y="3657931"/>
              <a:ext cx="471000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09966C-5F09-7347-3125-7BAA35D29682}"/>
                </a:ext>
              </a:extLst>
            </p:cNvPr>
            <p:cNvSpPr txBox="1"/>
            <p:nvPr/>
          </p:nvSpPr>
          <p:spPr>
            <a:xfrm>
              <a:off x="4273617" y="3781021"/>
              <a:ext cx="2339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Machine learning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593B78-AE13-82AD-D4A2-CCEBAF1C23F7}"/>
              </a:ext>
            </a:extLst>
          </p:cNvPr>
          <p:cNvGrpSpPr/>
          <p:nvPr/>
        </p:nvGrpSpPr>
        <p:grpSpPr>
          <a:xfrm>
            <a:off x="4273617" y="4750671"/>
            <a:ext cx="7583419" cy="646290"/>
            <a:chOff x="4273617" y="3657931"/>
            <a:chExt cx="7583419" cy="646290"/>
          </a:xfrm>
        </p:grpSpPr>
        <p:sp>
          <p:nvSpPr>
            <p:cNvPr id="8" name="Google Shape;22;p1">
              <a:extLst>
                <a:ext uri="{FF2B5EF4-FFF2-40B4-BE49-F238E27FC236}">
                  <a16:creationId xmlns:a16="http://schemas.microsoft.com/office/drawing/2014/main" id="{71E200EE-C212-A11B-2BEC-938D2A24B1F7}"/>
                </a:ext>
              </a:extLst>
            </p:cNvPr>
            <p:cNvSpPr txBox="1"/>
            <p:nvPr/>
          </p:nvSpPr>
          <p:spPr>
            <a:xfrm>
              <a:off x="7147033" y="3657931"/>
              <a:ext cx="471000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508548-DFEB-A1FC-4C5B-99CFD74A73CE}"/>
                </a:ext>
              </a:extLst>
            </p:cNvPr>
            <p:cNvSpPr txBox="1"/>
            <p:nvPr/>
          </p:nvSpPr>
          <p:spPr>
            <a:xfrm>
              <a:off x="4273617" y="3781021"/>
              <a:ext cx="2339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Automation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76EDC8-6AB3-39AF-8860-DE786BE42756}"/>
              </a:ext>
            </a:extLst>
          </p:cNvPr>
          <p:cNvGrpSpPr/>
          <p:nvPr/>
        </p:nvGrpSpPr>
        <p:grpSpPr>
          <a:xfrm>
            <a:off x="4273617" y="5843410"/>
            <a:ext cx="7583419" cy="646290"/>
            <a:chOff x="4273617" y="3657931"/>
            <a:chExt cx="7583419" cy="646290"/>
          </a:xfrm>
        </p:grpSpPr>
        <p:sp>
          <p:nvSpPr>
            <p:cNvPr id="11" name="Google Shape;22;p1">
              <a:extLst>
                <a:ext uri="{FF2B5EF4-FFF2-40B4-BE49-F238E27FC236}">
                  <a16:creationId xmlns:a16="http://schemas.microsoft.com/office/drawing/2014/main" id="{5E7001EC-9CF4-0853-E3A5-C8A411E21757}"/>
                </a:ext>
              </a:extLst>
            </p:cNvPr>
            <p:cNvSpPr txBox="1"/>
            <p:nvPr/>
          </p:nvSpPr>
          <p:spPr>
            <a:xfrm>
              <a:off x="7147033" y="3657931"/>
              <a:ext cx="471000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1AF340-18F4-53A5-2B07-BB10D31A1D38}"/>
                </a:ext>
              </a:extLst>
            </p:cNvPr>
            <p:cNvSpPr txBox="1"/>
            <p:nvPr/>
          </p:nvSpPr>
          <p:spPr>
            <a:xfrm>
              <a:off x="4273617" y="3781021"/>
              <a:ext cx="2339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Personalization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C13E8-067B-3FAC-A55A-759600B103FE}"/>
              </a:ext>
            </a:extLst>
          </p:cNvPr>
          <p:cNvCxnSpPr>
            <a:cxnSpLocks/>
          </p:cNvCxnSpPr>
          <p:nvPr/>
        </p:nvCxnSpPr>
        <p:spPr>
          <a:xfrm>
            <a:off x="4273617" y="4533152"/>
            <a:ext cx="7583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BCF2F-0CF1-6377-0C6A-2E712355188F}"/>
              </a:ext>
            </a:extLst>
          </p:cNvPr>
          <p:cNvCxnSpPr>
            <a:cxnSpLocks/>
          </p:cNvCxnSpPr>
          <p:nvPr/>
        </p:nvCxnSpPr>
        <p:spPr>
          <a:xfrm>
            <a:off x="4273617" y="5633819"/>
            <a:ext cx="75834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44D745F5-FB9A-5EB9-8816-ADA668B49129}"/>
              </a:ext>
            </a:extLst>
          </p:cNvPr>
          <p:cNvSpPr/>
          <p:nvPr/>
        </p:nvSpPr>
        <p:spPr>
          <a:xfrm>
            <a:off x="3898040" y="60323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E5EA4-710F-3741-C3B0-0F768E58B3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34D6184-48C0-0374-60C1-FFCD0E0A2FA7}"/>
              </a:ext>
            </a:extLst>
          </p:cNvPr>
          <p:cNvSpPr/>
          <p:nvPr/>
        </p:nvSpPr>
        <p:spPr>
          <a:xfrm>
            <a:off x="6717952" y="580138"/>
            <a:ext cx="2641948" cy="2641946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022AA-C9F0-0036-5FE6-CD12866F23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687" y="590889"/>
            <a:ext cx="4172581" cy="83455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EF4292F-F6F2-9604-5A50-D5100C14B227}"/>
              </a:ext>
            </a:extLst>
          </p:cNvPr>
          <p:cNvSpPr/>
          <p:nvPr/>
        </p:nvSpPr>
        <p:spPr>
          <a:xfrm>
            <a:off x="597213" y="2860158"/>
            <a:ext cx="3565485" cy="39978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8053A2-0329-7537-8C10-2DEF04B47155}"/>
              </a:ext>
            </a:extLst>
          </p:cNvPr>
          <p:cNvGrpSpPr/>
          <p:nvPr/>
        </p:nvGrpSpPr>
        <p:grpSpPr>
          <a:xfrm>
            <a:off x="7910622" y="729912"/>
            <a:ext cx="3946415" cy="1323399"/>
            <a:chOff x="7910622" y="729912"/>
            <a:chExt cx="3946415" cy="1323399"/>
          </a:xfrm>
        </p:grpSpPr>
        <p:sp>
          <p:nvSpPr>
            <p:cNvPr id="20" name="Google Shape;22;p1">
              <a:extLst>
                <a:ext uri="{FF2B5EF4-FFF2-40B4-BE49-F238E27FC236}">
                  <a16:creationId xmlns:a16="http://schemas.microsoft.com/office/drawing/2014/main" id="{387330FA-B8A9-4F6F-0201-B4272DE03CB9}"/>
                </a:ext>
              </a:extLst>
            </p:cNvPr>
            <p:cNvSpPr txBox="1"/>
            <p:nvPr/>
          </p:nvSpPr>
          <p:spPr>
            <a:xfrm>
              <a:off x="7910623" y="1130022"/>
              <a:ext cx="39464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703BB0-45E2-B733-B9C6-9FB8713BE9C1}"/>
                </a:ext>
              </a:extLst>
            </p:cNvPr>
            <p:cNvSpPr txBox="1"/>
            <p:nvPr/>
          </p:nvSpPr>
          <p:spPr>
            <a:xfrm>
              <a:off x="7910622" y="729912"/>
              <a:ext cx="3946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Smart cities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C04265-3A0E-2529-6447-6001CB0A9FE4}"/>
              </a:ext>
            </a:extLst>
          </p:cNvPr>
          <p:cNvGrpSpPr/>
          <p:nvPr/>
        </p:nvGrpSpPr>
        <p:grpSpPr>
          <a:xfrm>
            <a:off x="7910622" y="5166301"/>
            <a:ext cx="3946415" cy="1323399"/>
            <a:chOff x="7910622" y="729912"/>
            <a:chExt cx="3946415" cy="1323399"/>
          </a:xfrm>
        </p:grpSpPr>
        <p:sp>
          <p:nvSpPr>
            <p:cNvPr id="24" name="Google Shape;22;p1">
              <a:extLst>
                <a:ext uri="{FF2B5EF4-FFF2-40B4-BE49-F238E27FC236}">
                  <a16:creationId xmlns:a16="http://schemas.microsoft.com/office/drawing/2014/main" id="{6C3A2DAF-82A6-E061-CC58-DDF8E38BCA9B}"/>
                </a:ext>
              </a:extLst>
            </p:cNvPr>
            <p:cNvSpPr txBox="1"/>
            <p:nvPr/>
          </p:nvSpPr>
          <p:spPr>
            <a:xfrm>
              <a:off x="7910623" y="1130022"/>
              <a:ext cx="39464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E7255A-E74E-101D-308A-5BAA2B411023}"/>
                </a:ext>
              </a:extLst>
            </p:cNvPr>
            <p:cNvSpPr txBox="1"/>
            <p:nvPr/>
          </p:nvSpPr>
          <p:spPr>
            <a:xfrm>
              <a:off x="7910622" y="729912"/>
              <a:ext cx="3946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Industrial IoT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7F8A39-9183-1808-6DFB-463EA12A220E}"/>
              </a:ext>
            </a:extLst>
          </p:cNvPr>
          <p:cNvGrpSpPr/>
          <p:nvPr/>
        </p:nvGrpSpPr>
        <p:grpSpPr>
          <a:xfrm>
            <a:off x="7910622" y="2948107"/>
            <a:ext cx="3946415" cy="1323399"/>
            <a:chOff x="7910622" y="729912"/>
            <a:chExt cx="3946415" cy="1323399"/>
          </a:xfrm>
        </p:grpSpPr>
        <p:sp>
          <p:nvSpPr>
            <p:cNvPr id="27" name="Google Shape;22;p1">
              <a:extLst>
                <a:ext uri="{FF2B5EF4-FFF2-40B4-BE49-F238E27FC236}">
                  <a16:creationId xmlns:a16="http://schemas.microsoft.com/office/drawing/2014/main" id="{61D23CF1-9CFB-87B8-DC85-6AD78E8B434F}"/>
                </a:ext>
              </a:extLst>
            </p:cNvPr>
            <p:cNvSpPr txBox="1"/>
            <p:nvPr/>
          </p:nvSpPr>
          <p:spPr>
            <a:xfrm>
              <a:off x="7910623" y="1130022"/>
              <a:ext cx="3946414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3C83D6-D927-0CE7-8FC1-AED37CA93CD3}"/>
                </a:ext>
              </a:extLst>
            </p:cNvPr>
            <p:cNvSpPr txBox="1"/>
            <p:nvPr/>
          </p:nvSpPr>
          <p:spPr>
            <a:xfrm>
              <a:off x="7910622" y="729912"/>
              <a:ext cx="39464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Connected devices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A65864-6656-8582-89FF-7DE0ACDC04A8}"/>
              </a:ext>
            </a:extLst>
          </p:cNvPr>
          <p:cNvCxnSpPr>
            <a:cxnSpLocks/>
          </p:cNvCxnSpPr>
          <p:nvPr/>
        </p:nvCxnSpPr>
        <p:spPr>
          <a:xfrm>
            <a:off x="6634716" y="4703273"/>
            <a:ext cx="522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6378E-1894-F222-3A7B-E32EC2880F57}"/>
              </a:ext>
            </a:extLst>
          </p:cNvPr>
          <p:cNvCxnSpPr>
            <a:cxnSpLocks/>
          </p:cNvCxnSpPr>
          <p:nvPr/>
        </p:nvCxnSpPr>
        <p:spPr>
          <a:xfrm>
            <a:off x="6634716" y="2427905"/>
            <a:ext cx="5222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raphic 31">
            <a:extLst>
              <a:ext uri="{FF2B5EF4-FFF2-40B4-BE49-F238E27FC236}">
                <a16:creationId xmlns:a16="http://schemas.microsoft.com/office/drawing/2014/main" id="{14AD8317-FFC3-8EAF-F749-B01FAC02EF99}"/>
              </a:ext>
            </a:extLst>
          </p:cNvPr>
          <p:cNvSpPr/>
          <p:nvPr/>
        </p:nvSpPr>
        <p:spPr>
          <a:xfrm>
            <a:off x="6972894" y="1199438"/>
            <a:ext cx="384347" cy="384347"/>
          </a:xfrm>
          <a:custGeom>
            <a:avLst/>
            <a:gdLst>
              <a:gd name="connsiteX0" fmla="*/ 0 w 489762"/>
              <a:gd name="connsiteY0" fmla="*/ 489762 h 489762"/>
              <a:gd name="connsiteX1" fmla="*/ 0 w 489762"/>
              <a:gd name="connsiteY1" fmla="*/ 108836 h 489762"/>
              <a:gd name="connsiteX2" fmla="*/ 108836 w 489762"/>
              <a:gd name="connsiteY2" fmla="*/ 108836 h 489762"/>
              <a:gd name="connsiteX3" fmla="*/ 108836 w 489762"/>
              <a:gd name="connsiteY3" fmla="*/ 0 h 489762"/>
              <a:gd name="connsiteX4" fmla="*/ 380926 w 489762"/>
              <a:gd name="connsiteY4" fmla="*/ 0 h 489762"/>
              <a:gd name="connsiteX5" fmla="*/ 380926 w 489762"/>
              <a:gd name="connsiteY5" fmla="*/ 217672 h 489762"/>
              <a:gd name="connsiteX6" fmla="*/ 489762 w 489762"/>
              <a:gd name="connsiteY6" fmla="*/ 217672 h 489762"/>
              <a:gd name="connsiteX7" fmla="*/ 489762 w 489762"/>
              <a:gd name="connsiteY7" fmla="*/ 489762 h 489762"/>
              <a:gd name="connsiteX8" fmla="*/ 272090 w 489762"/>
              <a:gd name="connsiteY8" fmla="*/ 489762 h 489762"/>
              <a:gd name="connsiteX9" fmla="*/ 272090 w 489762"/>
              <a:gd name="connsiteY9" fmla="*/ 380926 h 489762"/>
              <a:gd name="connsiteX10" fmla="*/ 217672 w 489762"/>
              <a:gd name="connsiteY10" fmla="*/ 380926 h 489762"/>
              <a:gd name="connsiteX11" fmla="*/ 217672 w 489762"/>
              <a:gd name="connsiteY11" fmla="*/ 489762 h 489762"/>
              <a:gd name="connsiteX12" fmla="*/ 0 w 489762"/>
              <a:gd name="connsiteY12" fmla="*/ 489762 h 489762"/>
              <a:gd name="connsiteX13" fmla="*/ 54418 w 489762"/>
              <a:gd name="connsiteY13" fmla="*/ 435344 h 489762"/>
              <a:gd name="connsiteX14" fmla="*/ 108836 w 489762"/>
              <a:gd name="connsiteY14" fmla="*/ 435344 h 489762"/>
              <a:gd name="connsiteX15" fmla="*/ 108836 w 489762"/>
              <a:gd name="connsiteY15" fmla="*/ 380926 h 489762"/>
              <a:gd name="connsiteX16" fmla="*/ 54418 w 489762"/>
              <a:gd name="connsiteY16" fmla="*/ 380926 h 489762"/>
              <a:gd name="connsiteX17" fmla="*/ 54418 w 489762"/>
              <a:gd name="connsiteY17" fmla="*/ 435344 h 489762"/>
              <a:gd name="connsiteX18" fmla="*/ 54418 w 489762"/>
              <a:gd name="connsiteY18" fmla="*/ 326508 h 489762"/>
              <a:gd name="connsiteX19" fmla="*/ 108836 w 489762"/>
              <a:gd name="connsiteY19" fmla="*/ 326508 h 489762"/>
              <a:gd name="connsiteX20" fmla="*/ 108836 w 489762"/>
              <a:gd name="connsiteY20" fmla="*/ 272090 h 489762"/>
              <a:gd name="connsiteX21" fmla="*/ 54418 w 489762"/>
              <a:gd name="connsiteY21" fmla="*/ 272090 h 489762"/>
              <a:gd name="connsiteX22" fmla="*/ 54418 w 489762"/>
              <a:gd name="connsiteY22" fmla="*/ 326508 h 489762"/>
              <a:gd name="connsiteX23" fmla="*/ 54418 w 489762"/>
              <a:gd name="connsiteY23" fmla="*/ 217672 h 489762"/>
              <a:gd name="connsiteX24" fmla="*/ 108836 w 489762"/>
              <a:gd name="connsiteY24" fmla="*/ 217672 h 489762"/>
              <a:gd name="connsiteX25" fmla="*/ 108836 w 489762"/>
              <a:gd name="connsiteY25" fmla="*/ 163254 h 489762"/>
              <a:gd name="connsiteX26" fmla="*/ 54418 w 489762"/>
              <a:gd name="connsiteY26" fmla="*/ 163254 h 489762"/>
              <a:gd name="connsiteX27" fmla="*/ 54418 w 489762"/>
              <a:gd name="connsiteY27" fmla="*/ 217672 h 489762"/>
              <a:gd name="connsiteX28" fmla="*/ 163254 w 489762"/>
              <a:gd name="connsiteY28" fmla="*/ 326508 h 489762"/>
              <a:gd name="connsiteX29" fmla="*/ 217672 w 489762"/>
              <a:gd name="connsiteY29" fmla="*/ 326508 h 489762"/>
              <a:gd name="connsiteX30" fmla="*/ 217672 w 489762"/>
              <a:gd name="connsiteY30" fmla="*/ 272090 h 489762"/>
              <a:gd name="connsiteX31" fmla="*/ 163254 w 489762"/>
              <a:gd name="connsiteY31" fmla="*/ 272090 h 489762"/>
              <a:gd name="connsiteX32" fmla="*/ 163254 w 489762"/>
              <a:gd name="connsiteY32" fmla="*/ 326508 h 489762"/>
              <a:gd name="connsiteX33" fmla="*/ 163254 w 489762"/>
              <a:gd name="connsiteY33" fmla="*/ 217672 h 489762"/>
              <a:gd name="connsiteX34" fmla="*/ 217672 w 489762"/>
              <a:gd name="connsiteY34" fmla="*/ 217672 h 489762"/>
              <a:gd name="connsiteX35" fmla="*/ 217672 w 489762"/>
              <a:gd name="connsiteY35" fmla="*/ 163254 h 489762"/>
              <a:gd name="connsiteX36" fmla="*/ 163254 w 489762"/>
              <a:gd name="connsiteY36" fmla="*/ 163254 h 489762"/>
              <a:gd name="connsiteX37" fmla="*/ 163254 w 489762"/>
              <a:gd name="connsiteY37" fmla="*/ 217672 h 489762"/>
              <a:gd name="connsiteX38" fmla="*/ 163254 w 489762"/>
              <a:gd name="connsiteY38" fmla="*/ 108836 h 489762"/>
              <a:gd name="connsiteX39" fmla="*/ 217672 w 489762"/>
              <a:gd name="connsiteY39" fmla="*/ 108836 h 489762"/>
              <a:gd name="connsiteX40" fmla="*/ 217672 w 489762"/>
              <a:gd name="connsiteY40" fmla="*/ 54418 h 489762"/>
              <a:gd name="connsiteX41" fmla="*/ 163254 w 489762"/>
              <a:gd name="connsiteY41" fmla="*/ 54418 h 489762"/>
              <a:gd name="connsiteX42" fmla="*/ 163254 w 489762"/>
              <a:gd name="connsiteY42" fmla="*/ 108836 h 489762"/>
              <a:gd name="connsiteX43" fmla="*/ 272090 w 489762"/>
              <a:gd name="connsiteY43" fmla="*/ 326508 h 489762"/>
              <a:gd name="connsiteX44" fmla="*/ 326508 w 489762"/>
              <a:gd name="connsiteY44" fmla="*/ 326508 h 489762"/>
              <a:gd name="connsiteX45" fmla="*/ 326508 w 489762"/>
              <a:gd name="connsiteY45" fmla="*/ 272090 h 489762"/>
              <a:gd name="connsiteX46" fmla="*/ 272090 w 489762"/>
              <a:gd name="connsiteY46" fmla="*/ 272090 h 489762"/>
              <a:gd name="connsiteX47" fmla="*/ 272090 w 489762"/>
              <a:gd name="connsiteY47" fmla="*/ 326508 h 489762"/>
              <a:gd name="connsiteX48" fmla="*/ 272090 w 489762"/>
              <a:gd name="connsiteY48" fmla="*/ 217672 h 489762"/>
              <a:gd name="connsiteX49" fmla="*/ 326508 w 489762"/>
              <a:gd name="connsiteY49" fmla="*/ 217672 h 489762"/>
              <a:gd name="connsiteX50" fmla="*/ 326508 w 489762"/>
              <a:gd name="connsiteY50" fmla="*/ 163254 h 489762"/>
              <a:gd name="connsiteX51" fmla="*/ 272090 w 489762"/>
              <a:gd name="connsiteY51" fmla="*/ 163254 h 489762"/>
              <a:gd name="connsiteX52" fmla="*/ 272090 w 489762"/>
              <a:gd name="connsiteY52" fmla="*/ 217672 h 489762"/>
              <a:gd name="connsiteX53" fmla="*/ 272090 w 489762"/>
              <a:gd name="connsiteY53" fmla="*/ 108836 h 489762"/>
              <a:gd name="connsiteX54" fmla="*/ 326508 w 489762"/>
              <a:gd name="connsiteY54" fmla="*/ 108836 h 489762"/>
              <a:gd name="connsiteX55" fmla="*/ 326508 w 489762"/>
              <a:gd name="connsiteY55" fmla="*/ 54418 h 489762"/>
              <a:gd name="connsiteX56" fmla="*/ 272090 w 489762"/>
              <a:gd name="connsiteY56" fmla="*/ 54418 h 489762"/>
              <a:gd name="connsiteX57" fmla="*/ 272090 w 489762"/>
              <a:gd name="connsiteY57" fmla="*/ 108836 h 489762"/>
              <a:gd name="connsiteX58" fmla="*/ 380926 w 489762"/>
              <a:gd name="connsiteY58" fmla="*/ 435344 h 489762"/>
              <a:gd name="connsiteX59" fmla="*/ 435344 w 489762"/>
              <a:gd name="connsiteY59" fmla="*/ 435344 h 489762"/>
              <a:gd name="connsiteX60" fmla="*/ 435344 w 489762"/>
              <a:gd name="connsiteY60" fmla="*/ 380926 h 489762"/>
              <a:gd name="connsiteX61" fmla="*/ 380926 w 489762"/>
              <a:gd name="connsiteY61" fmla="*/ 380926 h 489762"/>
              <a:gd name="connsiteX62" fmla="*/ 380926 w 489762"/>
              <a:gd name="connsiteY62" fmla="*/ 435344 h 489762"/>
              <a:gd name="connsiteX63" fmla="*/ 380926 w 489762"/>
              <a:gd name="connsiteY63" fmla="*/ 326508 h 489762"/>
              <a:gd name="connsiteX64" fmla="*/ 435344 w 489762"/>
              <a:gd name="connsiteY64" fmla="*/ 326508 h 489762"/>
              <a:gd name="connsiteX65" fmla="*/ 435344 w 489762"/>
              <a:gd name="connsiteY65" fmla="*/ 272090 h 489762"/>
              <a:gd name="connsiteX66" fmla="*/ 380926 w 489762"/>
              <a:gd name="connsiteY66" fmla="*/ 272090 h 489762"/>
              <a:gd name="connsiteX67" fmla="*/ 380926 w 489762"/>
              <a:gd name="connsiteY67" fmla="*/ 326508 h 48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89762" h="489762">
                <a:moveTo>
                  <a:pt x="0" y="489762"/>
                </a:moveTo>
                <a:lnTo>
                  <a:pt x="0" y="108836"/>
                </a:lnTo>
                <a:lnTo>
                  <a:pt x="108836" y="108836"/>
                </a:lnTo>
                <a:lnTo>
                  <a:pt x="108836" y="0"/>
                </a:lnTo>
                <a:lnTo>
                  <a:pt x="380926" y="0"/>
                </a:lnTo>
                <a:lnTo>
                  <a:pt x="380926" y="217672"/>
                </a:lnTo>
                <a:lnTo>
                  <a:pt x="489762" y="217672"/>
                </a:lnTo>
                <a:lnTo>
                  <a:pt x="489762" y="489762"/>
                </a:lnTo>
                <a:lnTo>
                  <a:pt x="272090" y="489762"/>
                </a:lnTo>
                <a:lnTo>
                  <a:pt x="272090" y="380926"/>
                </a:lnTo>
                <a:lnTo>
                  <a:pt x="217672" y="380926"/>
                </a:lnTo>
                <a:lnTo>
                  <a:pt x="217672" y="489762"/>
                </a:lnTo>
                <a:lnTo>
                  <a:pt x="0" y="489762"/>
                </a:lnTo>
                <a:close/>
                <a:moveTo>
                  <a:pt x="54418" y="435344"/>
                </a:moveTo>
                <a:lnTo>
                  <a:pt x="108836" y="435344"/>
                </a:lnTo>
                <a:lnTo>
                  <a:pt x="108836" y="380926"/>
                </a:lnTo>
                <a:lnTo>
                  <a:pt x="54418" y="380926"/>
                </a:lnTo>
                <a:lnTo>
                  <a:pt x="54418" y="435344"/>
                </a:lnTo>
                <a:close/>
                <a:moveTo>
                  <a:pt x="54418" y="326508"/>
                </a:moveTo>
                <a:lnTo>
                  <a:pt x="108836" y="326508"/>
                </a:lnTo>
                <a:lnTo>
                  <a:pt x="108836" y="272090"/>
                </a:lnTo>
                <a:lnTo>
                  <a:pt x="54418" y="272090"/>
                </a:lnTo>
                <a:lnTo>
                  <a:pt x="54418" y="326508"/>
                </a:lnTo>
                <a:close/>
                <a:moveTo>
                  <a:pt x="54418" y="217672"/>
                </a:moveTo>
                <a:lnTo>
                  <a:pt x="108836" y="217672"/>
                </a:lnTo>
                <a:lnTo>
                  <a:pt x="108836" y="163254"/>
                </a:lnTo>
                <a:lnTo>
                  <a:pt x="54418" y="163254"/>
                </a:lnTo>
                <a:lnTo>
                  <a:pt x="54418" y="217672"/>
                </a:lnTo>
                <a:close/>
                <a:moveTo>
                  <a:pt x="163254" y="326508"/>
                </a:moveTo>
                <a:lnTo>
                  <a:pt x="217672" y="326508"/>
                </a:lnTo>
                <a:lnTo>
                  <a:pt x="217672" y="272090"/>
                </a:lnTo>
                <a:lnTo>
                  <a:pt x="163254" y="272090"/>
                </a:lnTo>
                <a:lnTo>
                  <a:pt x="163254" y="326508"/>
                </a:lnTo>
                <a:close/>
                <a:moveTo>
                  <a:pt x="163254" y="217672"/>
                </a:moveTo>
                <a:lnTo>
                  <a:pt x="217672" y="217672"/>
                </a:lnTo>
                <a:lnTo>
                  <a:pt x="217672" y="163254"/>
                </a:lnTo>
                <a:lnTo>
                  <a:pt x="163254" y="163254"/>
                </a:lnTo>
                <a:lnTo>
                  <a:pt x="163254" y="217672"/>
                </a:lnTo>
                <a:close/>
                <a:moveTo>
                  <a:pt x="163254" y="108836"/>
                </a:moveTo>
                <a:lnTo>
                  <a:pt x="217672" y="108836"/>
                </a:lnTo>
                <a:lnTo>
                  <a:pt x="217672" y="54418"/>
                </a:lnTo>
                <a:lnTo>
                  <a:pt x="163254" y="54418"/>
                </a:lnTo>
                <a:lnTo>
                  <a:pt x="163254" y="108836"/>
                </a:lnTo>
                <a:close/>
                <a:moveTo>
                  <a:pt x="272090" y="326508"/>
                </a:moveTo>
                <a:lnTo>
                  <a:pt x="326508" y="326508"/>
                </a:lnTo>
                <a:lnTo>
                  <a:pt x="326508" y="272090"/>
                </a:lnTo>
                <a:lnTo>
                  <a:pt x="272090" y="272090"/>
                </a:lnTo>
                <a:lnTo>
                  <a:pt x="272090" y="326508"/>
                </a:lnTo>
                <a:close/>
                <a:moveTo>
                  <a:pt x="272090" y="217672"/>
                </a:moveTo>
                <a:lnTo>
                  <a:pt x="326508" y="217672"/>
                </a:lnTo>
                <a:lnTo>
                  <a:pt x="326508" y="163254"/>
                </a:lnTo>
                <a:lnTo>
                  <a:pt x="272090" y="163254"/>
                </a:lnTo>
                <a:lnTo>
                  <a:pt x="272090" y="217672"/>
                </a:lnTo>
                <a:close/>
                <a:moveTo>
                  <a:pt x="272090" y="108836"/>
                </a:moveTo>
                <a:lnTo>
                  <a:pt x="326508" y="108836"/>
                </a:lnTo>
                <a:lnTo>
                  <a:pt x="326508" y="54418"/>
                </a:lnTo>
                <a:lnTo>
                  <a:pt x="272090" y="54418"/>
                </a:lnTo>
                <a:lnTo>
                  <a:pt x="272090" y="108836"/>
                </a:lnTo>
                <a:close/>
                <a:moveTo>
                  <a:pt x="380926" y="435344"/>
                </a:moveTo>
                <a:lnTo>
                  <a:pt x="435344" y="435344"/>
                </a:lnTo>
                <a:lnTo>
                  <a:pt x="435344" y="380926"/>
                </a:lnTo>
                <a:lnTo>
                  <a:pt x="380926" y="380926"/>
                </a:lnTo>
                <a:lnTo>
                  <a:pt x="380926" y="435344"/>
                </a:lnTo>
                <a:close/>
                <a:moveTo>
                  <a:pt x="380926" y="326508"/>
                </a:moveTo>
                <a:lnTo>
                  <a:pt x="435344" y="326508"/>
                </a:lnTo>
                <a:lnTo>
                  <a:pt x="435344" y="272090"/>
                </a:lnTo>
                <a:lnTo>
                  <a:pt x="380926" y="272090"/>
                </a:lnTo>
                <a:lnTo>
                  <a:pt x="380926" y="32650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7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36" name="Graphic 32">
            <a:extLst>
              <a:ext uri="{FF2B5EF4-FFF2-40B4-BE49-F238E27FC236}">
                <a16:creationId xmlns:a16="http://schemas.microsoft.com/office/drawing/2014/main" id="{B0843A7A-52DE-2604-0E3E-329F1ADCCD96}"/>
              </a:ext>
            </a:extLst>
          </p:cNvPr>
          <p:cNvSpPr/>
          <p:nvPr/>
        </p:nvSpPr>
        <p:spPr>
          <a:xfrm>
            <a:off x="7000103" y="3396280"/>
            <a:ext cx="384347" cy="427052"/>
          </a:xfrm>
          <a:custGeom>
            <a:avLst/>
            <a:gdLst>
              <a:gd name="connsiteX0" fmla="*/ 0 w 489762"/>
              <a:gd name="connsiteY0" fmla="*/ 544180 h 544180"/>
              <a:gd name="connsiteX1" fmla="*/ 0 w 489762"/>
              <a:gd name="connsiteY1" fmla="*/ 353717 h 544180"/>
              <a:gd name="connsiteX2" fmla="*/ 81627 w 489762"/>
              <a:gd name="connsiteY2" fmla="*/ 353717 h 544180"/>
              <a:gd name="connsiteX3" fmla="*/ 81627 w 489762"/>
              <a:gd name="connsiteY3" fmla="*/ 244881 h 544180"/>
              <a:gd name="connsiteX4" fmla="*/ 217672 w 489762"/>
              <a:gd name="connsiteY4" fmla="*/ 244881 h 544180"/>
              <a:gd name="connsiteX5" fmla="*/ 217672 w 489762"/>
              <a:gd name="connsiteY5" fmla="*/ 190463 h 544180"/>
              <a:gd name="connsiteX6" fmla="*/ 136045 w 489762"/>
              <a:gd name="connsiteY6" fmla="*/ 190463 h 544180"/>
              <a:gd name="connsiteX7" fmla="*/ 136045 w 489762"/>
              <a:gd name="connsiteY7" fmla="*/ 0 h 544180"/>
              <a:gd name="connsiteX8" fmla="*/ 353717 w 489762"/>
              <a:gd name="connsiteY8" fmla="*/ 0 h 544180"/>
              <a:gd name="connsiteX9" fmla="*/ 353717 w 489762"/>
              <a:gd name="connsiteY9" fmla="*/ 190463 h 544180"/>
              <a:gd name="connsiteX10" fmla="*/ 272090 w 489762"/>
              <a:gd name="connsiteY10" fmla="*/ 190463 h 544180"/>
              <a:gd name="connsiteX11" fmla="*/ 272090 w 489762"/>
              <a:gd name="connsiteY11" fmla="*/ 244881 h 544180"/>
              <a:gd name="connsiteX12" fmla="*/ 408135 w 489762"/>
              <a:gd name="connsiteY12" fmla="*/ 244881 h 544180"/>
              <a:gd name="connsiteX13" fmla="*/ 408135 w 489762"/>
              <a:gd name="connsiteY13" fmla="*/ 353717 h 544180"/>
              <a:gd name="connsiteX14" fmla="*/ 489762 w 489762"/>
              <a:gd name="connsiteY14" fmla="*/ 353717 h 544180"/>
              <a:gd name="connsiteX15" fmla="*/ 489762 w 489762"/>
              <a:gd name="connsiteY15" fmla="*/ 544180 h 544180"/>
              <a:gd name="connsiteX16" fmla="*/ 272090 w 489762"/>
              <a:gd name="connsiteY16" fmla="*/ 544180 h 544180"/>
              <a:gd name="connsiteX17" fmla="*/ 272090 w 489762"/>
              <a:gd name="connsiteY17" fmla="*/ 353717 h 544180"/>
              <a:gd name="connsiteX18" fmla="*/ 353717 w 489762"/>
              <a:gd name="connsiteY18" fmla="*/ 353717 h 544180"/>
              <a:gd name="connsiteX19" fmla="*/ 353717 w 489762"/>
              <a:gd name="connsiteY19" fmla="*/ 299299 h 544180"/>
              <a:gd name="connsiteX20" fmla="*/ 136045 w 489762"/>
              <a:gd name="connsiteY20" fmla="*/ 299299 h 544180"/>
              <a:gd name="connsiteX21" fmla="*/ 136045 w 489762"/>
              <a:gd name="connsiteY21" fmla="*/ 353717 h 544180"/>
              <a:gd name="connsiteX22" fmla="*/ 217672 w 489762"/>
              <a:gd name="connsiteY22" fmla="*/ 353717 h 544180"/>
              <a:gd name="connsiteX23" fmla="*/ 217672 w 489762"/>
              <a:gd name="connsiteY23" fmla="*/ 544180 h 544180"/>
              <a:gd name="connsiteX24" fmla="*/ 0 w 489762"/>
              <a:gd name="connsiteY24" fmla="*/ 544180 h 544180"/>
              <a:gd name="connsiteX25" fmla="*/ 190463 w 489762"/>
              <a:gd name="connsiteY25" fmla="*/ 136045 h 544180"/>
              <a:gd name="connsiteX26" fmla="*/ 299299 w 489762"/>
              <a:gd name="connsiteY26" fmla="*/ 136045 h 544180"/>
              <a:gd name="connsiteX27" fmla="*/ 299299 w 489762"/>
              <a:gd name="connsiteY27" fmla="*/ 54418 h 544180"/>
              <a:gd name="connsiteX28" fmla="*/ 190463 w 489762"/>
              <a:gd name="connsiteY28" fmla="*/ 54418 h 544180"/>
              <a:gd name="connsiteX29" fmla="*/ 190463 w 489762"/>
              <a:gd name="connsiteY29" fmla="*/ 136045 h 544180"/>
              <a:gd name="connsiteX30" fmla="*/ 54418 w 489762"/>
              <a:gd name="connsiteY30" fmla="*/ 489762 h 544180"/>
              <a:gd name="connsiteX31" fmla="*/ 163254 w 489762"/>
              <a:gd name="connsiteY31" fmla="*/ 489762 h 544180"/>
              <a:gd name="connsiteX32" fmla="*/ 163254 w 489762"/>
              <a:gd name="connsiteY32" fmla="*/ 408135 h 544180"/>
              <a:gd name="connsiteX33" fmla="*/ 54418 w 489762"/>
              <a:gd name="connsiteY33" fmla="*/ 408135 h 544180"/>
              <a:gd name="connsiteX34" fmla="*/ 54418 w 489762"/>
              <a:gd name="connsiteY34" fmla="*/ 489762 h 544180"/>
              <a:gd name="connsiteX35" fmla="*/ 326508 w 489762"/>
              <a:gd name="connsiteY35" fmla="*/ 489762 h 544180"/>
              <a:gd name="connsiteX36" fmla="*/ 435344 w 489762"/>
              <a:gd name="connsiteY36" fmla="*/ 489762 h 544180"/>
              <a:gd name="connsiteX37" fmla="*/ 435344 w 489762"/>
              <a:gd name="connsiteY37" fmla="*/ 408135 h 544180"/>
              <a:gd name="connsiteX38" fmla="*/ 326508 w 489762"/>
              <a:gd name="connsiteY38" fmla="*/ 408135 h 544180"/>
              <a:gd name="connsiteX39" fmla="*/ 326508 w 489762"/>
              <a:gd name="connsiteY39" fmla="*/ 489762 h 54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89762" h="544180">
                <a:moveTo>
                  <a:pt x="0" y="544180"/>
                </a:moveTo>
                <a:lnTo>
                  <a:pt x="0" y="353717"/>
                </a:lnTo>
                <a:lnTo>
                  <a:pt x="81627" y="353717"/>
                </a:lnTo>
                <a:lnTo>
                  <a:pt x="81627" y="244881"/>
                </a:lnTo>
                <a:lnTo>
                  <a:pt x="217672" y="244881"/>
                </a:lnTo>
                <a:lnTo>
                  <a:pt x="217672" y="190463"/>
                </a:lnTo>
                <a:lnTo>
                  <a:pt x="136045" y="190463"/>
                </a:lnTo>
                <a:lnTo>
                  <a:pt x="136045" y="0"/>
                </a:lnTo>
                <a:lnTo>
                  <a:pt x="353717" y="0"/>
                </a:lnTo>
                <a:lnTo>
                  <a:pt x="353717" y="190463"/>
                </a:lnTo>
                <a:lnTo>
                  <a:pt x="272090" y="190463"/>
                </a:lnTo>
                <a:lnTo>
                  <a:pt x="272090" y="244881"/>
                </a:lnTo>
                <a:lnTo>
                  <a:pt x="408135" y="244881"/>
                </a:lnTo>
                <a:lnTo>
                  <a:pt x="408135" y="353717"/>
                </a:lnTo>
                <a:lnTo>
                  <a:pt x="489762" y="353717"/>
                </a:lnTo>
                <a:lnTo>
                  <a:pt x="489762" y="544180"/>
                </a:lnTo>
                <a:lnTo>
                  <a:pt x="272090" y="544180"/>
                </a:lnTo>
                <a:lnTo>
                  <a:pt x="272090" y="353717"/>
                </a:lnTo>
                <a:lnTo>
                  <a:pt x="353717" y="353717"/>
                </a:lnTo>
                <a:lnTo>
                  <a:pt x="353717" y="299299"/>
                </a:lnTo>
                <a:lnTo>
                  <a:pt x="136045" y="299299"/>
                </a:lnTo>
                <a:lnTo>
                  <a:pt x="136045" y="353717"/>
                </a:lnTo>
                <a:lnTo>
                  <a:pt x="217672" y="353717"/>
                </a:lnTo>
                <a:lnTo>
                  <a:pt x="217672" y="544180"/>
                </a:lnTo>
                <a:lnTo>
                  <a:pt x="0" y="544180"/>
                </a:lnTo>
                <a:close/>
                <a:moveTo>
                  <a:pt x="190463" y="136045"/>
                </a:moveTo>
                <a:lnTo>
                  <a:pt x="299299" y="136045"/>
                </a:lnTo>
                <a:lnTo>
                  <a:pt x="299299" y="54418"/>
                </a:lnTo>
                <a:lnTo>
                  <a:pt x="190463" y="54418"/>
                </a:lnTo>
                <a:lnTo>
                  <a:pt x="190463" y="136045"/>
                </a:lnTo>
                <a:close/>
                <a:moveTo>
                  <a:pt x="54418" y="489762"/>
                </a:moveTo>
                <a:lnTo>
                  <a:pt x="163254" y="489762"/>
                </a:lnTo>
                <a:lnTo>
                  <a:pt x="163254" y="408135"/>
                </a:lnTo>
                <a:lnTo>
                  <a:pt x="54418" y="408135"/>
                </a:lnTo>
                <a:lnTo>
                  <a:pt x="54418" y="489762"/>
                </a:lnTo>
                <a:close/>
                <a:moveTo>
                  <a:pt x="326508" y="489762"/>
                </a:moveTo>
                <a:lnTo>
                  <a:pt x="435344" y="489762"/>
                </a:lnTo>
                <a:lnTo>
                  <a:pt x="435344" y="408135"/>
                </a:lnTo>
                <a:lnTo>
                  <a:pt x="326508" y="408135"/>
                </a:lnTo>
                <a:lnTo>
                  <a:pt x="326508" y="4897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7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37" name="Graphic 33">
            <a:extLst>
              <a:ext uri="{FF2B5EF4-FFF2-40B4-BE49-F238E27FC236}">
                <a16:creationId xmlns:a16="http://schemas.microsoft.com/office/drawing/2014/main" id="{707F1D46-5D83-B73E-C74F-1FD8BF07C0A5}"/>
              </a:ext>
            </a:extLst>
          </p:cNvPr>
          <p:cNvSpPr/>
          <p:nvPr/>
        </p:nvSpPr>
        <p:spPr>
          <a:xfrm>
            <a:off x="6945685" y="5614474"/>
            <a:ext cx="427052" cy="427052"/>
          </a:xfrm>
          <a:custGeom>
            <a:avLst/>
            <a:gdLst>
              <a:gd name="connsiteX0" fmla="*/ 0 w 544180"/>
              <a:gd name="connsiteY0" fmla="*/ 544180 h 544180"/>
              <a:gd name="connsiteX1" fmla="*/ 0 w 544180"/>
              <a:gd name="connsiteY1" fmla="*/ 216992 h 544180"/>
              <a:gd name="connsiteX2" fmla="*/ 190463 w 544180"/>
              <a:gd name="connsiteY2" fmla="*/ 136045 h 544180"/>
              <a:gd name="connsiteX3" fmla="*/ 190463 w 544180"/>
              <a:gd name="connsiteY3" fmla="*/ 190463 h 544180"/>
              <a:gd name="connsiteX4" fmla="*/ 326508 w 544180"/>
              <a:gd name="connsiteY4" fmla="*/ 136045 h 544180"/>
              <a:gd name="connsiteX5" fmla="*/ 326508 w 544180"/>
              <a:gd name="connsiteY5" fmla="*/ 217672 h 544180"/>
              <a:gd name="connsiteX6" fmla="*/ 544180 w 544180"/>
              <a:gd name="connsiteY6" fmla="*/ 217672 h 544180"/>
              <a:gd name="connsiteX7" fmla="*/ 544180 w 544180"/>
              <a:gd name="connsiteY7" fmla="*/ 544180 h 544180"/>
              <a:gd name="connsiteX8" fmla="*/ 0 w 544180"/>
              <a:gd name="connsiteY8" fmla="*/ 544180 h 544180"/>
              <a:gd name="connsiteX9" fmla="*/ 54418 w 544180"/>
              <a:gd name="connsiteY9" fmla="*/ 489762 h 544180"/>
              <a:gd name="connsiteX10" fmla="*/ 489762 w 544180"/>
              <a:gd name="connsiteY10" fmla="*/ 489762 h 544180"/>
              <a:gd name="connsiteX11" fmla="*/ 489762 w 544180"/>
              <a:gd name="connsiteY11" fmla="*/ 272090 h 544180"/>
              <a:gd name="connsiteX12" fmla="*/ 272090 w 544180"/>
              <a:gd name="connsiteY12" fmla="*/ 272090 h 544180"/>
              <a:gd name="connsiteX13" fmla="*/ 272090 w 544180"/>
              <a:gd name="connsiteY13" fmla="*/ 216312 h 544180"/>
              <a:gd name="connsiteX14" fmla="*/ 136045 w 544180"/>
              <a:gd name="connsiteY14" fmla="*/ 270730 h 544180"/>
              <a:gd name="connsiteX15" fmla="*/ 136045 w 544180"/>
              <a:gd name="connsiteY15" fmla="*/ 217672 h 544180"/>
              <a:gd name="connsiteX16" fmla="*/ 54418 w 544180"/>
              <a:gd name="connsiteY16" fmla="*/ 253724 h 544180"/>
              <a:gd name="connsiteX17" fmla="*/ 54418 w 544180"/>
              <a:gd name="connsiteY17" fmla="*/ 489762 h 544180"/>
              <a:gd name="connsiteX18" fmla="*/ 244881 w 544180"/>
              <a:gd name="connsiteY18" fmla="*/ 435344 h 544180"/>
              <a:gd name="connsiteX19" fmla="*/ 299299 w 544180"/>
              <a:gd name="connsiteY19" fmla="*/ 435344 h 544180"/>
              <a:gd name="connsiteX20" fmla="*/ 299299 w 544180"/>
              <a:gd name="connsiteY20" fmla="*/ 326508 h 544180"/>
              <a:gd name="connsiteX21" fmla="*/ 244881 w 544180"/>
              <a:gd name="connsiteY21" fmla="*/ 326508 h 544180"/>
              <a:gd name="connsiteX22" fmla="*/ 244881 w 544180"/>
              <a:gd name="connsiteY22" fmla="*/ 435344 h 544180"/>
              <a:gd name="connsiteX23" fmla="*/ 136045 w 544180"/>
              <a:gd name="connsiteY23" fmla="*/ 435344 h 544180"/>
              <a:gd name="connsiteX24" fmla="*/ 190463 w 544180"/>
              <a:gd name="connsiteY24" fmla="*/ 435344 h 544180"/>
              <a:gd name="connsiteX25" fmla="*/ 190463 w 544180"/>
              <a:gd name="connsiteY25" fmla="*/ 326508 h 544180"/>
              <a:gd name="connsiteX26" fmla="*/ 136045 w 544180"/>
              <a:gd name="connsiteY26" fmla="*/ 326508 h 544180"/>
              <a:gd name="connsiteX27" fmla="*/ 136045 w 544180"/>
              <a:gd name="connsiteY27" fmla="*/ 435344 h 544180"/>
              <a:gd name="connsiteX28" fmla="*/ 353717 w 544180"/>
              <a:gd name="connsiteY28" fmla="*/ 435344 h 544180"/>
              <a:gd name="connsiteX29" fmla="*/ 408135 w 544180"/>
              <a:gd name="connsiteY29" fmla="*/ 435344 h 544180"/>
              <a:gd name="connsiteX30" fmla="*/ 408135 w 544180"/>
              <a:gd name="connsiteY30" fmla="*/ 326508 h 544180"/>
              <a:gd name="connsiteX31" fmla="*/ 353717 w 544180"/>
              <a:gd name="connsiteY31" fmla="*/ 326508 h 544180"/>
              <a:gd name="connsiteX32" fmla="*/ 353717 w 544180"/>
              <a:gd name="connsiteY32" fmla="*/ 435344 h 544180"/>
              <a:gd name="connsiteX33" fmla="*/ 544180 w 544180"/>
              <a:gd name="connsiteY33" fmla="*/ 217672 h 544180"/>
              <a:gd name="connsiteX34" fmla="*/ 408135 w 544180"/>
              <a:gd name="connsiteY34" fmla="*/ 217672 h 544180"/>
              <a:gd name="connsiteX35" fmla="*/ 435344 w 544180"/>
              <a:gd name="connsiteY35" fmla="*/ 0 h 544180"/>
              <a:gd name="connsiteX36" fmla="*/ 516971 w 544180"/>
              <a:gd name="connsiteY36" fmla="*/ 0 h 544180"/>
              <a:gd name="connsiteX37" fmla="*/ 544180 w 544180"/>
              <a:gd name="connsiteY37" fmla="*/ 217672 h 544180"/>
              <a:gd name="connsiteX38" fmla="*/ 54418 w 544180"/>
              <a:gd name="connsiteY38" fmla="*/ 489762 h 544180"/>
              <a:gd name="connsiteX39" fmla="*/ 489762 w 544180"/>
              <a:gd name="connsiteY39" fmla="*/ 489762 h 544180"/>
              <a:gd name="connsiteX40" fmla="*/ 54418 w 544180"/>
              <a:gd name="connsiteY40" fmla="*/ 489762 h 54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44180" h="544180">
                <a:moveTo>
                  <a:pt x="0" y="544180"/>
                </a:moveTo>
                <a:lnTo>
                  <a:pt x="0" y="216992"/>
                </a:lnTo>
                <a:lnTo>
                  <a:pt x="190463" y="136045"/>
                </a:lnTo>
                <a:lnTo>
                  <a:pt x="190463" y="190463"/>
                </a:lnTo>
                <a:lnTo>
                  <a:pt x="326508" y="136045"/>
                </a:lnTo>
                <a:lnTo>
                  <a:pt x="326508" y="217672"/>
                </a:lnTo>
                <a:lnTo>
                  <a:pt x="544180" y="217672"/>
                </a:lnTo>
                <a:lnTo>
                  <a:pt x="544180" y="544180"/>
                </a:lnTo>
                <a:lnTo>
                  <a:pt x="0" y="544180"/>
                </a:lnTo>
                <a:close/>
                <a:moveTo>
                  <a:pt x="54418" y="489762"/>
                </a:moveTo>
                <a:lnTo>
                  <a:pt x="489762" y="489762"/>
                </a:lnTo>
                <a:lnTo>
                  <a:pt x="489762" y="272090"/>
                </a:lnTo>
                <a:lnTo>
                  <a:pt x="272090" y="272090"/>
                </a:lnTo>
                <a:lnTo>
                  <a:pt x="272090" y="216312"/>
                </a:lnTo>
                <a:lnTo>
                  <a:pt x="136045" y="270730"/>
                </a:lnTo>
                <a:lnTo>
                  <a:pt x="136045" y="217672"/>
                </a:lnTo>
                <a:lnTo>
                  <a:pt x="54418" y="253724"/>
                </a:lnTo>
                <a:lnTo>
                  <a:pt x="54418" y="489762"/>
                </a:lnTo>
                <a:close/>
                <a:moveTo>
                  <a:pt x="244881" y="435344"/>
                </a:moveTo>
                <a:lnTo>
                  <a:pt x="299299" y="435344"/>
                </a:lnTo>
                <a:lnTo>
                  <a:pt x="299299" y="326508"/>
                </a:lnTo>
                <a:lnTo>
                  <a:pt x="244881" y="326508"/>
                </a:lnTo>
                <a:lnTo>
                  <a:pt x="244881" y="435344"/>
                </a:lnTo>
                <a:close/>
                <a:moveTo>
                  <a:pt x="136045" y="435344"/>
                </a:moveTo>
                <a:lnTo>
                  <a:pt x="190463" y="435344"/>
                </a:lnTo>
                <a:lnTo>
                  <a:pt x="190463" y="326508"/>
                </a:lnTo>
                <a:lnTo>
                  <a:pt x="136045" y="326508"/>
                </a:lnTo>
                <a:lnTo>
                  <a:pt x="136045" y="435344"/>
                </a:lnTo>
                <a:close/>
                <a:moveTo>
                  <a:pt x="353717" y="435344"/>
                </a:moveTo>
                <a:lnTo>
                  <a:pt x="408135" y="435344"/>
                </a:lnTo>
                <a:lnTo>
                  <a:pt x="408135" y="326508"/>
                </a:lnTo>
                <a:lnTo>
                  <a:pt x="353717" y="326508"/>
                </a:lnTo>
                <a:lnTo>
                  <a:pt x="353717" y="435344"/>
                </a:lnTo>
                <a:close/>
                <a:moveTo>
                  <a:pt x="544180" y="217672"/>
                </a:moveTo>
                <a:lnTo>
                  <a:pt x="408135" y="217672"/>
                </a:lnTo>
                <a:lnTo>
                  <a:pt x="435344" y="0"/>
                </a:lnTo>
                <a:lnTo>
                  <a:pt x="516971" y="0"/>
                </a:lnTo>
                <a:lnTo>
                  <a:pt x="544180" y="217672"/>
                </a:lnTo>
                <a:close/>
                <a:moveTo>
                  <a:pt x="54418" y="489762"/>
                </a:moveTo>
                <a:lnTo>
                  <a:pt x="489762" y="489762"/>
                </a:lnTo>
                <a:lnTo>
                  <a:pt x="54418" y="48976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67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45E3A3-C9CF-476A-DC18-396FED09D078}"/>
              </a:ext>
            </a:extLst>
          </p:cNvPr>
          <p:cNvGrpSpPr/>
          <p:nvPr/>
        </p:nvGrpSpPr>
        <p:grpSpPr>
          <a:xfrm>
            <a:off x="1602612" y="3429000"/>
            <a:ext cx="4493388" cy="3060317"/>
            <a:chOff x="1476488" y="3069021"/>
            <a:chExt cx="4493388" cy="306031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535DBF6-3B23-AFF4-DB6A-0864B3414EA7}"/>
                </a:ext>
              </a:extLst>
            </p:cNvPr>
            <p:cNvSpPr/>
            <p:nvPr/>
          </p:nvSpPr>
          <p:spPr>
            <a:xfrm>
              <a:off x="1476488" y="3069021"/>
              <a:ext cx="4493388" cy="3060317"/>
            </a:xfrm>
            <a:prstGeom prst="roundRect">
              <a:avLst>
                <a:gd name="adj" fmla="val 8082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B682B9-99BD-C68A-10B3-6433FFD0C860}"/>
                </a:ext>
              </a:extLst>
            </p:cNvPr>
            <p:cNvSpPr txBox="1"/>
            <p:nvPr/>
          </p:nvSpPr>
          <p:spPr>
            <a:xfrm>
              <a:off x="1836577" y="3306518"/>
              <a:ext cx="377321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INTERNET OF THINGS (IOT)</a:t>
              </a:r>
              <a:endParaRPr lang="id-ID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2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3C0FEAA6-9740-194E-E6CF-6CE0DF4D76B5}"/>
              </a:ext>
            </a:extLst>
          </p:cNvPr>
          <p:cNvSpPr/>
          <p:nvPr/>
        </p:nvSpPr>
        <p:spPr>
          <a:xfrm>
            <a:off x="9417369" y="114716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59E1E2-A50E-8A0D-6332-C44327304144}"/>
              </a:ext>
            </a:extLst>
          </p:cNvPr>
          <p:cNvSpPr/>
          <p:nvPr/>
        </p:nvSpPr>
        <p:spPr>
          <a:xfrm>
            <a:off x="-2362629" y="890694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2A4BB-5C36-5D8A-522C-54695B73A4F6}"/>
              </a:ext>
            </a:extLst>
          </p:cNvPr>
          <p:cNvSpPr txBox="1"/>
          <p:nvPr/>
        </p:nvSpPr>
        <p:spPr>
          <a:xfrm>
            <a:off x="334963" y="728663"/>
            <a:ext cx="6384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IT IN HEALTHCARE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Google Shape;22;p1">
            <a:extLst>
              <a:ext uri="{FF2B5EF4-FFF2-40B4-BE49-F238E27FC236}">
                <a16:creationId xmlns:a16="http://schemas.microsoft.com/office/drawing/2014/main" id="{A5200195-1B88-6D0B-F563-DF8885A9FA40}"/>
              </a:ext>
            </a:extLst>
          </p:cNvPr>
          <p:cNvSpPr txBox="1"/>
          <p:nvPr/>
        </p:nvSpPr>
        <p:spPr>
          <a:xfrm>
            <a:off x="334963" y="1651993"/>
            <a:ext cx="638481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DB6780-8617-D5BD-6BDE-218DA5CF3446}"/>
              </a:ext>
            </a:extLst>
          </p:cNvPr>
          <p:cNvSpPr/>
          <p:nvPr/>
        </p:nvSpPr>
        <p:spPr>
          <a:xfrm>
            <a:off x="2030820" y="2887742"/>
            <a:ext cx="9826218" cy="1096499"/>
          </a:xfrm>
          <a:prstGeom prst="roundRect">
            <a:avLst>
              <a:gd name="adj" fmla="val 12802"/>
            </a:avLst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DEFD93-85EC-606D-299E-44E697AA15B3}"/>
              </a:ext>
            </a:extLst>
          </p:cNvPr>
          <p:cNvSpPr/>
          <p:nvPr/>
        </p:nvSpPr>
        <p:spPr>
          <a:xfrm>
            <a:off x="2030820" y="5393201"/>
            <a:ext cx="9826218" cy="1096499"/>
          </a:xfrm>
          <a:prstGeom prst="roundRect">
            <a:avLst>
              <a:gd name="adj" fmla="val 128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46FB7-AEE9-3141-52CD-CBEF4CAD6B14}"/>
              </a:ext>
            </a:extLst>
          </p:cNvPr>
          <p:cNvSpPr/>
          <p:nvPr/>
        </p:nvSpPr>
        <p:spPr>
          <a:xfrm>
            <a:off x="2030820" y="4140471"/>
            <a:ext cx="9826218" cy="1096499"/>
          </a:xfrm>
          <a:prstGeom prst="roundRect">
            <a:avLst>
              <a:gd name="adj" fmla="val 12802"/>
            </a:avLst>
          </a:prstGeom>
          <a:solidFill>
            <a:schemeClr val="accent1">
              <a:alpha val="2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241690-84F3-915A-B9BD-CE6873822029}"/>
              </a:ext>
            </a:extLst>
          </p:cNvPr>
          <p:cNvGrpSpPr/>
          <p:nvPr/>
        </p:nvGrpSpPr>
        <p:grpSpPr>
          <a:xfrm>
            <a:off x="2504206" y="4365575"/>
            <a:ext cx="9106546" cy="646290"/>
            <a:chOff x="2504206" y="4365575"/>
            <a:chExt cx="9106546" cy="64629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E95D933-8D63-BB47-C48E-48C83B5FC8AA}"/>
                </a:ext>
              </a:extLst>
            </p:cNvPr>
            <p:cNvGrpSpPr/>
            <p:nvPr/>
          </p:nvGrpSpPr>
          <p:grpSpPr>
            <a:xfrm>
              <a:off x="3342574" y="4365575"/>
              <a:ext cx="8268178" cy="646290"/>
              <a:chOff x="3342574" y="3112846"/>
              <a:chExt cx="8268178" cy="646290"/>
            </a:xfrm>
          </p:grpSpPr>
          <p:sp>
            <p:nvSpPr>
              <p:cNvPr id="23" name="Google Shape;22;p1">
                <a:extLst>
                  <a:ext uri="{FF2B5EF4-FFF2-40B4-BE49-F238E27FC236}">
                    <a16:creationId xmlns:a16="http://schemas.microsoft.com/office/drawing/2014/main" id="{874F8A77-B61B-B7ED-E035-396FFB6E1BFC}"/>
                  </a:ext>
                </a:extLst>
              </p:cNvPr>
              <p:cNvSpPr txBox="1"/>
              <p:nvPr/>
            </p:nvSpPr>
            <p:spPr>
              <a:xfrm>
                <a:off x="5816009" y="3112846"/>
                <a:ext cx="579474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 et dolore magna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aliqua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 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AA03BC-7E54-CBF1-6314-71B80E31CA43}"/>
                  </a:ext>
                </a:extLst>
              </p:cNvPr>
              <p:cNvSpPr txBox="1"/>
              <p:nvPr/>
            </p:nvSpPr>
            <p:spPr>
              <a:xfrm>
                <a:off x="3342574" y="3235936"/>
                <a:ext cx="24734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Electronic health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2" name="Graphic 45">
              <a:extLst>
                <a:ext uri="{FF2B5EF4-FFF2-40B4-BE49-F238E27FC236}">
                  <a16:creationId xmlns:a16="http://schemas.microsoft.com/office/drawing/2014/main" id="{DAE3FEF7-F091-40F3-85AB-8A0A79A78D75}"/>
                </a:ext>
              </a:extLst>
            </p:cNvPr>
            <p:cNvSpPr/>
            <p:nvPr/>
          </p:nvSpPr>
          <p:spPr>
            <a:xfrm>
              <a:off x="2504206" y="4457391"/>
              <a:ext cx="511360" cy="462659"/>
            </a:xfrm>
            <a:custGeom>
              <a:avLst/>
              <a:gdLst>
                <a:gd name="connsiteX0" fmla="*/ 382291 w 650049"/>
                <a:gd name="connsiteY0" fmla="*/ 420985 h 588140"/>
                <a:gd name="connsiteX1" fmla="*/ 433367 w 650049"/>
                <a:gd name="connsiteY1" fmla="*/ 369135 h 588140"/>
                <a:gd name="connsiteX2" fmla="*/ 433367 w 650049"/>
                <a:gd name="connsiteY2" fmla="*/ 340502 h 588140"/>
                <a:gd name="connsiteX3" fmla="*/ 433367 w 650049"/>
                <a:gd name="connsiteY3" fmla="*/ 369135 h 588140"/>
                <a:gd name="connsiteX4" fmla="*/ 382291 w 650049"/>
                <a:gd name="connsiteY4" fmla="*/ 420985 h 588140"/>
                <a:gd name="connsiteX5" fmla="*/ 546351 w 650049"/>
                <a:gd name="connsiteY5" fmla="*/ 420985 h 588140"/>
                <a:gd name="connsiteX6" fmla="*/ 495276 w 650049"/>
                <a:gd name="connsiteY6" fmla="*/ 369135 h 588140"/>
                <a:gd name="connsiteX7" fmla="*/ 495276 w 650049"/>
                <a:gd name="connsiteY7" fmla="*/ 340502 h 588140"/>
                <a:gd name="connsiteX8" fmla="*/ 495276 w 650049"/>
                <a:gd name="connsiteY8" fmla="*/ 369135 h 588140"/>
                <a:gd name="connsiteX9" fmla="*/ 546351 w 650049"/>
                <a:gd name="connsiteY9" fmla="*/ 420985 h 588140"/>
                <a:gd name="connsiteX10" fmla="*/ 0 w 650049"/>
                <a:gd name="connsiteY10" fmla="*/ 154774 h 588140"/>
                <a:gd name="connsiteX11" fmla="*/ 0 w 650049"/>
                <a:gd name="connsiteY11" fmla="*/ 61910 h 588140"/>
                <a:gd name="connsiteX12" fmla="*/ 18186 w 650049"/>
                <a:gd name="connsiteY12" fmla="*/ 18186 h 588140"/>
                <a:gd name="connsiteX13" fmla="*/ 61910 w 650049"/>
                <a:gd name="connsiteY13" fmla="*/ 0 h 588140"/>
                <a:gd name="connsiteX14" fmla="*/ 557186 w 650049"/>
                <a:gd name="connsiteY14" fmla="*/ 0 h 588140"/>
                <a:gd name="connsiteX15" fmla="*/ 600909 w 650049"/>
                <a:gd name="connsiteY15" fmla="*/ 18186 h 588140"/>
                <a:gd name="connsiteX16" fmla="*/ 619095 w 650049"/>
                <a:gd name="connsiteY16" fmla="*/ 61910 h 588140"/>
                <a:gd name="connsiteX17" fmla="*/ 619095 w 650049"/>
                <a:gd name="connsiteY17" fmla="*/ 232161 h 588140"/>
                <a:gd name="connsiteX18" fmla="*/ 557186 w 650049"/>
                <a:gd name="connsiteY18" fmla="*/ 232161 h 588140"/>
                <a:gd name="connsiteX19" fmla="*/ 557186 w 650049"/>
                <a:gd name="connsiteY19" fmla="*/ 61910 h 588140"/>
                <a:gd name="connsiteX20" fmla="*/ 61910 w 650049"/>
                <a:gd name="connsiteY20" fmla="*/ 61910 h 588140"/>
                <a:gd name="connsiteX21" fmla="*/ 61910 w 650049"/>
                <a:gd name="connsiteY21" fmla="*/ 154774 h 588140"/>
                <a:gd name="connsiteX22" fmla="*/ 0 w 650049"/>
                <a:gd name="connsiteY22" fmla="*/ 154774 h 588140"/>
                <a:gd name="connsiteX23" fmla="*/ 61910 w 650049"/>
                <a:gd name="connsiteY23" fmla="*/ 495276 h 588140"/>
                <a:gd name="connsiteX24" fmla="*/ 18186 w 650049"/>
                <a:gd name="connsiteY24" fmla="*/ 477090 h 588140"/>
                <a:gd name="connsiteX25" fmla="*/ 0 w 650049"/>
                <a:gd name="connsiteY25" fmla="*/ 433367 h 588140"/>
                <a:gd name="connsiteX26" fmla="*/ 0 w 650049"/>
                <a:gd name="connsiteY26" fmla="*/ 340502 h 588140"/>
                <a:gd name="connsiteX27" fmla="*/ 61910 w 650049"/>
                <a:gd name="connsiteY27" fmla="*/ 340502 h 588140"/>
                <a:gd name="connsiteX28" fmla="*/ 61910 w 650049"/>
                <a:gd name="connsiteY28" fmla="*/ 433367 h 588140"/>
                <a:gd name="connsiteX29" fmla="*/ 232161 w 650049"/>
                <a:gd name="connsiteY29" fmla="*/ 433367 h 588140"/>
                <a:gd name="connsiteX30" fmla="*/ 232161 w 650049"/>
                <a:gd name="connsiteY30" fmla="*/ 495276 h 588140"/>
                <a:gd name="connsiteX31" fmla="*/ 61910 w 650049"/>
                <a:gd name="connsiteY31" fmla="*/ 495276 h 588140"/>
                <a:gd name="connsiteX32" fmla="*/ 154774 w 650049"/>
                <a:gd name="connsiteY32" fmla="*/ 402412 h 588140"/>
                <a:gd name="connsiteX33" fmla="*/ 138523 w 650049"/>
                <a:gd name="connsiteY33" fmla="*/ 398155 h 588140"/>
                <a:gd name="connsiteX34" fmla="*/ 126914 w 650049"/>
                <a:gd name="connsiteY34" fmla="*/ 385387 h 588140"/>
                <a:gd name="connsiteX35" fmla="*/ 73518 w 650049"/>
                <a:gd name="connsiteY35" fmla="*/ 278593 h 588140"/>
                <a:gd name="connsiteX36" fmla="*/ 0 w 650049"/>
                <a:gd name="connsiteY36" fmla="*/ 278593 h 588140"/>
                <a:gd name="connsiteX37" fmla="*/ 0 w 650049"/>
                <a:gd name="connsiteY37" fmla="*/ 216683 h 588140"/>
                <a:gd name="connsiteX38" fmla="*/ 92864 w 650049"/>
                <a:gd name="connsiteY38" fmla="*/ 216683 h 588140"/>
                <a:gd name="connsiteX39" fmla="*/ 109115 w 650049"/>
                <a:gd name="connsiteY39" fmla="*/ 220940 h 588140"/>
                <a:gd name="connsiteX40" fmla="*/ 120724 w 650049"/>
                <a:gd name="connsiteY40" fmla="*/ 233708 h 588140"/>
                <a:gd name="connsiteX41" fmla="*/ 154774 w 650049"/>
                <a:gd name="connsiteY41" fmla="*/ 301809 h 588140"/>
                <a:gd name="connsiteX42" fmla="*/ 250733 w 650049"/>
                <a:gd name="connsiteY42" fmla="*/ 109889 h 588140"/>
                <a:gd name="connsiteX43" fmla="*/ 262342 w 650049"/>
                <a:gd name="connsiteY43" fmla="*/ 98281 h 588140"/>
                <a:gd name="connsiteX44" fmla="*/ 278593 w 650049"/>
                <a:gd name="connsiteY44" fmla="*/ 94412 h 588140"/>
                <a:gd name="connsiteX45" fmla="*/ 294844 w 650049"/>
                <a:gd name="connsiteY45" fmla="*/ 98281 h 588140"/>
                <a:gd name="connsiteX46" fmla="*/ 306452 w 650049"/>
                <a:gd name="connsiteY46" fmla="*/ 109889 h 588140"/>
                <a:gd name="connsiteX47" fmla="*/ 367588 w 650049"/>
                <a:gd name="connsiteY47" fmla="*/ 232935 h 588140"/>
                <a:gd name="connsiteX48" fmla="*/ 337020 w 650049"/>
                <a:gd name="connsiteY48" fmla="*/ 239899 h 588140"/>
                <a:gd name="connsiteX49" fmla="*/ 310321 w 650049"/>
                <a:gd name="connsiteY49" fmla="*/ 255377 h 588140"/>
                <a:gd name="connsiteX50" fmla="*/ 278593 w 650049"/>
                <a:gd name="connsiteY50" fmla="*/ 193467 h 588140"/>
                <a:gd name="connsiteX51" fmla="*/ 182633 w 650049"/>
                <a:gd name="connsiteY51" fmla="*/ 385387 h 588140"/>
                <a:gd name="connsiteX52" fmla="*/ 171025 w 650049"/>
                <a:gd name="connsiteY52" fmla="*/ 398155 h 588140"/>
                <a:gd name="connsiteX53" fmla="*/ 154774 w 650049"/>
                <a:gd name="connsiteY53" fmla="*/ 402412 h 588140"/>
                <a:gd name="connsiteX54" fmla="*/ 325025 w 650049"/>
                <a:gd name="connsiteY54" fmla="*/ 588140 h 588140"/>
                <a:gd name="connsiteX55" fmla="*/ 292135 w 650049"/>
                <a:gd name="connsiteY55" fmla="*/ 574598 h 588140"/>
                <a:gd name="connsiteX56" fmla="*/ 278593 w 650049"/>
                <a:gd name="connsiteY56" fmla="*/ 541708 h 588140"/>
                <a:gd name="connsiteX57" fmla="*/ 278593 w 650049"/>
                <a:gd name="connsiteY57" fmla="*/ 427949 h 588140"/>
                <a:gd name="connsiteX58" fmla="*/ 319608 w 650049"/>
                <a:gd name="connsiteY58" fmla="*/ 318834 h 588140"/>
                <a:gd name="connsiteX59" fmla="*/ 342437 w 650049"/>
                <a:gd name="connsiteY59" fmla="*/ 289814 h 588140"/>
                <a:gd name="connsiteX60" fmla="*/ 377648 w 650049"/>
                <a:gd name="connsiteY60" fmla="*/ 278593 h 588140"/>
                <a:gd name="connsiteX61" fmla="*/ 433367 w 650049"/>
                <a:gd name="connsiteY61" fmla="*/ 278593 h 588140"/>
                <a:gd name="connsiteX62" fmla="*/ 433367 w 650049"/>
                <a:gd name="connsiteY62" fmla="*/ 216683 h 588140"/>
                <a:gd name="connsiteX63" fmla="*/ 495276 w 650049"/>
                <a:gd name="connsiteY63" fmla="*/ 216683 h 588140"/>
                <a:gd name="connsiteX64" fmla="*/ 495276 w 650049"/>
                <a:gd name="connsiteY64" fmla="*/ 278593 h 588140"/>
                <a:gd name="connsiteX65" fmla="*/ 550995 w 650049"/>
                <a:gd name="connsiteY65" fmla="*/ 278593 h 588140"/>
                <a:gd name="connsiteX66" fmla="*/ 586206 w 650049"/>
                <a:gd name="connsiteY66" fmla="*/ 289814 h 588140"/>
                <a:gd name="connsiteX67" fmla="*/ 609035 w 650049"/>
                <a:gd name="connsiteY67" fmla="*/ 318834 h 588140"/>
                <a:gd name="connsiteX68" fmla="*/ 650050 w 650049"/>
                <a:gd name="connsiteY68" fmla="*/ 427949 h 588140"/>
                <a:gd name="connsiteX69" fmla="*/ 650050 w 650049"/>
                <a:gd name="connsiteY69" fmla="*/ 541708 h 588140"/>
                <a:gd name="connsiteX70" fmla="*/ 636507 w 650049"/>
                <a:gd name="connsiteY70" fmla="*/ 574598 h 588140"/>
                <a:gd name="connsiteX71" fmla="*/ 603618 w 650049"/>
                <a:gd name="connsiteY71" fmla="*/ 588140 h 588140"/>
                <a:gd name="connsiteX72" fmla="*/ 541708 w 650049"/>
                <a:gd name="connsiteY72" fmla="*/ 588140 h 588140"/>
                <a:gd name="connsiteX73" fmla="*/ 508819 w 650049"/>
                <a:gd name="connsiteY73" fmla="*/ 574598 h 588140"/>
                <a:gd name="connsiteX74" fmla="*/ 495276 w 650049"/>
                <a:gd name="connsiteY74" fmla="*/ 541708 h 588140"/>
                <a:gd name="connsiteX75" fmla="*/ 495276 w 650049"/>
                <a:gd name="connsiteY75" fmla="*/ 495276 h 588140"/>
                <a:gd name="connsiteX76" fmla="*/ 557186 w 650049"/>
                <a:gd name="connsiteY76" fmla="*/ 495276 h 588140"/>
                <a:gd name="connsiteX77" fmla="*/ 557186 w 650049"/>
                <a:gd name="connsiteY77" fmla="*/ 526231 h 588140"/>
                <a:gd name="connsiteX78" fmla="*/ 588140 w 650049"/>
                <a:gd name="connsiteY78" fmla="*/ 526231 h 588140"/>
                <a:gd name="connsiteX79" fmla="*/ 588140 w 650049"/>
                <a:gd name="connsiteY79" fmla="*/ 438784 h 588140"/>
                <a:gd name="connsiteX80" fmla="*/ 550995 w 650049"/>
                <a:gd name="connsiteY80" fmla="*/ 340502 h 588140"/>
                <a:gd name="connsiteX81" fmla="*/ 495276 w 650049"/>
                <a:gd name="connsiteY81" fmla="*/ 340502 h 588140"/>
                <a:gd name="connsiteX82" fmla="*/ 495276 w 650049"/>
                <a:gd name="connsiteY82" fmla="*/ 369135 h 588140"/>
                <a:gd name="connsiteX83" fmla="*/ 546351 w 650049"/>
                <a:gd name="connsiteY83" fmla="*/ 420985 h 588140"/>
                <a:gd name="connsiteX84" fmla="*/ 503015 w 650049"/>
                <a:gd name="connsiteY84" fmla="*/ 464321 h 588140"/>
                <a:gd name="connsiteX85" fmla="*/ 464321 w 650049"/>
                <a:gd name="connsiteY85" fmla="*/ 425628 h 588140"/>
                <a:gd name="connsiteX86" fmla="*/ 425628 w 650049"/>
                <a:gd name="connsiteY86" fmla="*/ 464321 h 588140"/>
                <a:gd name="connsiteX87" fmla="*/ 382291 w 650049"/>
                <a:gd name="connsiteY87" fmla="*/ 420985 h 588140"/>
                <a:gd name="connsiteX88" fmla="*/ 433367 w 650049"/>
                <a:gd name="connsiteY88" fmla="*/ 369135 h 588140"/>
                <a:gd name="connsiteX89" fmla="*/ 433367 w 650049"/>
                <a:gd name="connsiteY89" fmla="*/ 340502 h 588140"/>
                <a:gd name="connsiteX90" fmla="*/ 377648 w 650049"/>
                <a:gd name="connsiteY90" fmla="*/ 340502 h 588140"/>
                <a:gd name="connsiteX91" fmla="*/ 340502 w 650049"/>
                <a:gd name="connsiteY91" fmla="*/ 438784 h 588140"/>
                <a:gd name="connsiteX92" fmla="*/ 340502 w 650049"/>
                <a:gd name="connsiteY92" fmla="*/ 526231 h 588140"/>
                <a:gd name="connsiteX93" fmla="*/ 371457 w 650049"/>
                <a:gd name="connsiteY93" fmla="*/ 526231 h 588140"/>
                <a:gd name="connsiteX94" fmla="*/ 371457 w 650049"/>
                <a:gd name="connsiteY94" fmla="*/ 495276 h 588140"/>
                <a:gd name="connsiteX95" fmla="*/ 433367 w 650049"/>
                <a:gd name="connsiteY95" fmla="*/ 495276 h 588140"/>
                <a:gd name="connsiteX96" fmla="*/ 433367 w 650049"/>
                <a:gd name="connsiteY96" fmla="*/ 541708 h 588140"/>
                <a:gd name="connsiteX97" fmla="*/ 419824 w 650049"/>
                <a:gd name="connsiteY97" fmla="*/ 574598 h 588140"/>
                <a:gd name="connsiteX98" fmla="*/ 386934 w 650049"/>
                <a:gd name="connsiteY98" fmla="*/ 588140 h 588140"/>
                <a:gd name="connsiteX99" fmla="*/ 325025 w 650049"/>
                <a:gd name="connsiteY99" fmla="*/ 588140 h 58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50049" h="588140">
                  <a:moveTo>
                    <a:pt x="382291" y="420985"/>
                  </a:moveTo>
                  <a:lnTo>
                    <a:pt x="433367" y="369135"/>
                  </a:lnTo>
                  <a:lnTo>
                    <a:pt x="433367" y="340502"/>
                  </a:lnTo>
                  <a:lnTo>
                    <a:pt x="433367" y="369135"/>
                  </a:lnTo>
                  <a:lnTo>
                    <a:pt x="382291" y="420985"/>
                  </a:lnTo>
                  <a:close/>
                  <a:moveTo>
                    <a:pt x="546351" y="420985"/>
                  </a:moveTo>
                  <a:lnTo>
                    <a:pt x="495276" y="369135"/>
                  </a:lnTo>
                  <a:lnTo>
                    <a:pt x="495276" y="340502"/>
                  </a:lnTo>
                  <a:lnTo>
                    <a:pt x="495276" y="369135"/>
                  </a:lnTo>
                  <a:lnTo>
                    <a:pt x="546351" y="420985"/>
                  </a:lnTo>
                  <a:close/>
                  <a:moveTo>
                    <a:pt x="0" y="154774"/>
                  </a:moveTo>
                  <a:lnTo>
                    <a:pt x="0" y="61910"/>
                  </a:lnTo>
                  <a:cubicBezTo>
                    <a:pt x="0" y="44884"/>
                    <a:pt x="6062" y="30310"/>
                    <a:pt x="18186" y="18186"/>
                  </a:cubicBezTo>
                  <a:cubicBezTo>
                    <a:pt x="30310" y="6062"/>
                    <a:pt x="44884" y="0"/>
                    <a:pt x="61910" y="0"/>
                  </a:cubicBezTo>
                  <a:lnTo>
                    <a:pt x="557186" y="0"/>
                  </a:lnTo>
                  <a:cubicBezTo>
                    <a:pt x="574211" y="0"/>
                    <a:pt x="588785" y="6062"/>
                    <a:pt x="600909" y="18186"/>
                  </a:cubicBezTo>
                  <a:cubicBezTo>
                    <a:pt x="613033" y="30310"/>
                    <a:pt x="619095" y="44884"/>
                    <a:pt x="619095" y="61910"/>
                  </a:cubicBezTo>
                  <a:lnTo>
                    <a:pt x="619095" y="232161"/>
                  </a:lnTo>
                  <a:lnTo>
                    <a:pt x="557186" y="232161"/>
                  </a:lnTo>
                  <a:lnTo>
                    <a:pt x="557186" y="61910"/>
                  </a:lnTo>
                  <a:lnTo>
                    <a:pt x="61910" y="61910"/>
                  </a:lnTo>
                  <a:lnTo>
                    <a:pt x="61910" y="154774"/>
                  </a:lnTo>
                  <a:lnTo>
                    <a:pt x="0" y="154774"/>
                  </a:lnTo>
                  <a:close/>
                  <a:moveTo>
                    <a:pt x="61910" y="495276"/>
                  </a:moveTo>
                  <a:cubicBezTo>
                    <a:pt x="44884" y="495276"/>
                    <a:pt x="30310" y="489214"/>
                    <a:pt x="18186" y="477090"/>
                  </a:cubicBezTo>
                  <a:cubicBezTo>
                    <a:pt x="6062" y="464966"/>
                    <a:pt x="0" y="450392"/>
                    <a:pt x="0" y="433367"/>
                  </a:cubicBezTo>
                  <a:lnTo>
                    <a:pt x="0" y="340502"/>
                  </a:lnTo>
                  <a:lnTo>
                    <a:pt x="61910" y="340502"/>
                  </a:lnTo>
                  <a:lnTo>
                    <a:pt x="61910" y="433367"/>
                  </a:lnTo>
                  <a:lnTo>
                    <a:pt x="232161" y="433367"/>
                  </a:lnTo>
                  <a:lnTo>
                    <a:pt x="232161" y="495276"/>
                  </a:lnTo>
                  <a:lnTo>
                    <a:pt x="61910" y="495276"/>
                  </a:lnTo>
                  <a:close/>
                  <a:moveTo>
                    <a:pt x="154774" y="402412"/>
                  </a:moveTo>
                  <a:cubicBezTo>
                    <a:pt x="149099" y="402412"/>
                    <a:pt x="143682" y="400993"/>
                    <a:pt x="138523" y="398155"/>
                  </a:cubicBezTo>
                  <a:cubicBezTo>
                    <a:pt x="133363" y="395318"/>
                    <a:pt x="129494" y="391062"/>
                    <a:pt x="126914" y="385387"/>
                  </a:cubicBezTo>
                  <a:lnTo>
                    <a:pt x="73518" y="278593"/>
                  </a:lnTo>
                  <a:lnTo>
                    <a:pt x="0" y="278593"/>
                  </a:lnTo>
                  <a:lnTo>
                    <a:pt x="0" y="216683"/>
                  </a:lnTo>
                  <a:lnTo>
                    <a:pt x="92864" y="216683"/>
                  </a:lnTo>
                  <a:cubicBezTo>
                    <a:pt x="98539" y="216683"/>
                    <a:pt x="103956" y="218102"/>
                    <a:pt x="109115" y="220940"/>
                  </a:cubicBezTo>
                  <a:cubicBezTo>
                    <a:pt x="114275" y="223777"/>
                    <a:pt x="118144" y="228033"/>
                    <a:pt x="120724" y="233708"/>
                  </a:cubicBezTo>
                  <a:lnTo>
                    <a:pt x="154774" y="301809"/>
                  </a:lnTo>
                  <a:lnTo>
                    <a:pt x="250733" y="109889"/>
                  </a:lnTo>
                  <a:cubicBezTo>
                    <a:pt x="253313" y="104730"/>
                    <a:pt x="257182" y="100861"/>
                    <a:pt x="262342" y="98281"/>
                  </a:cubicBezTo>
                  <a:cubicBezTo>
                    <a:pt x="267501" y="95702"/>
                    <a:pt x="272918" y="94412"/>
                    <a:pt x="278593" y="94412"/>
                  </a:cubicBezTo>
                  <a:cubicBezTo>
                    <a:pt x="284268" y="94412"/>
                    <a:pt x="289685" y="95702"/>
                    <a:pt x="294844" y="98281"/>
                  </a:cubicBezTo>
                  <a:cubicBezTo>
                    <a:pt x="300003" y="100861"/>
                    <a:pt x="303872" y="104730"/>
                    <a:pt x="306452" y="109889"/>
                  </a:cubicBezTo>
                  <a:lnTo>
                    <a:pt x="367588" y="232935"/>
                  </a:lnTo>
                  <a:cubicBezTo>
                    <a:pt x="356754" y="233966"/>
                    <a:pt x="346564" y="236288"/>
                    <a:pt x="337020" y="239899"/>
                  </a:cubicBezTo>
                  <a:cubicBezTo>
                    <a:pt x="327475" y="243511"/>
                    <a:pt x="318576" y="248670"/>
                    <a:pt x="310321" y="255377"/>
                  </a:cubicBezTo>
                  <a:lnTo>
                    <a:pt x="278593" y="193467"/>
                  </a:lnTo>
                  <a:lnTo>
                    <a:pt x="182633" y="385387"/>
                  </a:lnTo>
                  <a:cubicBezTo>
                    <a:pt x="180053" y="391062"/>
                    <a:pt x="176184" y="395318"/>
                    <a:pt x="171025" y="398155"/>
                  </a:cubicBezTo>
                  <a:cubicBezTo>
                    <a:pt x="165866" y="400993"/>
                    <a:pt x="160449" y="402412"/>
                    <a:pt x="154774" y="402412"/>
                  </a:cubicBezTo>
                  <a:close/>
                  <a:moveTo>
                    <a:pt x="325025" y="588140"/>
                  </a:moveTo>
                  <a:cubicBezTo>
                    <a:pt x="312127" y="588140"/>
                    <a:pt x="301164" y="583626"/>
                    <a:pt x="292135" y="574598"/>
                  </a:cubicBezTo>
                  <a:cubicBezTo>
                    <a:pt x="283107" y="565569"/>
                    <a:pt x="278593" y="554606"/>
                    <a:pt x="278593" y="541708"/>
                  </a:cubicBezTo>
                  <a:lnTo>
                    <a:pt x="278593" y="427949"/>
                  </a:lnTo>
                  <a:lnTo>
                    <a:pt x="319608" y="318834"/>
                  </a:lnTo>
                  <a:cubicBezTo>
                    <a:pt x="324251" y="306968"/>
                    <a:pt x="331861" y="297295"/>
                    <a:pt x="342437" y="289814"/>
                  </a:cubicBezTo>
                  <a:cubicBezTo>
                    <a:pt x="353013" y="282333"/>
                    <a:pt x="364750" y="278593"/>
                    <a:pt x="377648" y="278593"/>
                  </a:cubicBezTo>
                  <a:lnTo>
                    <a:pt x="433367" y="278593"/>
                  </a:lnTo>
                  <a:lnTo>
                    <a:pt x="433367" y="216683"/>
                  </a:lnTo>
                  <a:lnTo>
                    <a:pt x="495276" y="216683"/>
                  </a:lnTo>
                  <a:lnTo>
                    <a:pt x="495276" y="278593"/>
                  </a:lnTo>
                  <a:lnTo>
                    <a:pt x="550995" y="278593"/>
                  </a:lnTo>
                  <a:cubicBezTo>
                    <a:pt x="563892" y="278593"/>
                    <a:pt x="575629" y="282333"/>
                    <a:pt x="586206" y="289814"/>
                  </a:cubicBezTo>
                  <a:cubicBezTo>
                    <a:pt x="596782" y="297295"/>
                    <a:pt x="604392" y="306968"/>
                    <a:pt x="609035" y="318834"/>
                  </a:cubicBezTo>
                  <a:lnTo>
                    <a:pt x="650050" y="427949"/>
                  </a:lnTo>
                  <a:lnTo>
                    <a:pt x="650050" y="541708"/>
                  </a:lnTo>
                  <a:cubicBezTo>
                    <a:pt x="650050" y="554606"/>
                    <a:pt x="645536" y="565569"/>
                    <a:pt x="636507" y="574598"/>
                  </a:cubicBezTo>
                  <a:cubicBezTo>
                    <a:pt x="627479" y="583626"/>
                    <a:pt x="616515" y="588140"/>
                    <a:pt x="603618" y="588140"/>
                  </a:cubicBezTo>
                  <a:lnTo>
                    <a:pt x="541708" y="588140"/>
                  </a:lnTo>
                  <a:cubicBezTo>
                    <a:pt x="528810" y="588140"/>
                    <a:pt x="517847" y="583626"/>
                    <a:pt x="508819" y="574598"/>
                  </a:cubicBezTo>
                  <a:cubicBezTo>
                    <a:pt x="499790" y="565569"/>
                    <a:pt x="495276" y="554606"/>
                    <a:pt x="495276" y="541708"/>
                  </a:cubicBezTo>
                  <a:lnTo>
                    <a:pt x="495276" y="495276"/>
                  </a:lnTo>
                  <a:lnTo>
                    <a:pt x="557186" y="495276"/>
                  </a:lnTo>
                  <a:lnTo>
                    <a:pt x="557186" y="526231"/>
                  </a:lnTo>
                  <a:lnTo>
                    <a:pt x="588140" y="526231"/>
                  </a:lnTo>
                  <a:lnTo>
                    <a:pt x="588140" y="438784"/>
                  </a:lnTo>
                  <a:lnTo>
                    <a:pt x="550995" y="340502"/>
                  </a:lnTo>
                  <a:lnTo>
                    <a:pt x="495276" y="340502"/>
                  </a:lnTo>
                  <a:lnTo>
                    <a:pt x="495276" y="369135"/>
                  </a:lnTo>
                  <a:lnTo>
                    <a:pt x="546351" y="420985"/>
                  </a:lnTo>
                  <a:lnTo>
                    <a:pt x="503015" y="464321"/>
                  </a:lnTo>
                  <a:lnTo>
                    <a:pt x="464321" y="425628"/>
                  </a:lnTo>
                  <a:lnTo>
                    <a:pt x="425628" y="464321"/>
                  </a:lnTo>
                  <a:lnTo>
                    <a:pt x="382291" y="420985"/>
                  </a:lnTo>
                  <a:lnTo>
                    <a:pt x="433367" y="369135"/>
                  </a:lnTo>
                  <a:lnTo>
                    <a:pt x="433367" y="340502"/>
                  </a:lnTo>
                  <a:lnTo>
                    <a:pt x="377648" y="340502"/>
                  </a:lnTo>
                  <a:lnTo>
                    <a:pt x="340502" y="438784"/>
                  </a:lnTo>
                  <a:lnTo>
                    <a:pt x="340502" y="526231"/>
                  </a:lnTo>
                  <a:lnTo>
                    <a:pt x="371457" y="526231"/>
                  </a:lnTo>
                  <a:lnTo>
                    <a:pt x="371457" y="495276"/>
                  </a:lnTo>
                  <a:lnTo>
                    <a:pt x="433367" y="495276"/>
                  </a:lnTo>
                  <a:lnTo>
                    <a:pt x="433367" y="541708"/>
                  </a:lnTo>
                  <a:cubicBezTo>
                    <a:pt x="433367" y="554606"/>
                    <a:pt x="428852" y="565569"/>
                    <a:pt x="419824" y="574598"/>
                  </a:cubicBezTo>
                  <a:cubicBezTo>
                    <a:pt x="410795" y="583626"/>
                    <a:pt x="399832" y="588140"/>
                    <a:pt x="386934" y="588140"/>
                  </a:cubicBezTo>
                  <a:lnTo>
                    <a:pt x="325025" y="5881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696F03-1A4D-6072-E492-573261A2434F}"/>
              </a:ext>
            </a:extLst>
          </p:cNvPr>
          <p:cNvGrpSpPr/>
          <p:nvPr/>
        </p:nvGrpSpPr>
        <p:grpSpPr>
          <a:xfrm>
            <a:off x="2540732" y="3112846"/>
            <a:ext cx="9070020" cy="646290"/>
            <a:chOff x="2540732" y="3112846"/>
            <a:chExt cx="9070020" cy="64629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7B1FDE-0048-56E1-3013-0667C8769256}"/>
                </a:ext>
              </a:extLst>
            </p:cNvPr>
            <p:cNvGrpSpPr/>
            <p:nvPr/>
          </p:nvGrpSpPr>
          <p:grpSpPr>
            <a:xfrm>
              <a:off x="3342574" y="3112846"/>
              <a:ext cx="8268178" cy="646290"/>
              <a:chOff x="3342574" y="3112846"/>
              <a:chExt cx="8268178" cy="646290"/>
            </a:xfrm>
          </p:grpSpPr>
          <p:sp>
            <p:nvSpPr>
              <p:cNvPr id="19" name="Google Shape;22;p1">
                <a:extLst>
                  <a:ext uri="{FF2B5EF4-FFF2-40B4-BE49-F238E27FC236}">
                    <a16:creationId xmlns:a16="http://schemas.microsoft.com/office/drawing/2014/main" id="{3D15DB52-DB1B-1D72-5B25-286EBAB25E11}"/>
                  </a:ext>
                </a:extLst>
              </p:cNvPr>
              <p:cNvSpPr txBox="1"/>
              <p:nvPr/>
            </p:nvSpPr>
            <p:spPr>
              <a:xfrm>
                <a:off x="5816009" y="3112846"/>
                <a:ext cx="579474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 et dolore magna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aliqua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 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6E1DF2-32AF-5EEE-9864-12642D47273A}"/>
                  </a:ext>
                </a:extLst>
              </p:cNvPr>
              <p:cNvSpPr txBox="1"/>
              <p:nvPr/>
            </p:nvSpPr>
            <p:spPr>
              <a:xfrm>
                <a:off x="3342574" y="3235936"/>
                <a:ext cx="24734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Telemedicine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3" name="Graphic 47">
              <a:extLst>
                <a:ext uri="{FF2B5EF4-FFF2-40B4-BE49-F238E27FC236}">
                  <a16:creationId xmlns:a16="http://schemas.microsoft.com/office/drawing/2014/main" id="{97837C27-73EC-91A9-B8EE-ABA042719ACB}"/>
                </a:ext>
              </a:extLst>
            </p:cNvPr>
            <p:cNvSpPr/>
            <p:nvPr/>
          </p:nvSpPr>
          <p:spPr>
            <a:xfrm>
              <a:off x="2540732" y="3192486"/>
              <a:ext cx="438309" cy="487010"/>
            </a:xfrm>
            <a:custGeom>
              <a:avLst/>
              <a:gdLst>
                <a:gd name="connsiteX0" fmla="*/ 61910 w 557185"/>
                <a:gd name="connsiteY0" fmla="*/ 619095 h 619095"/>
                <a:gd name="connsiteX1" fmla="*/ 18186 w 557185"/>
                <a:gd name="connsiteY1" fmla="*/ 600909 h 619095"/>
                <a:gd name="connsiteX2" fmla="*/ 0 w 557185"/>
                <a:gd name="connsiteY2" fmla="*/ 557186 h 619095"/>
                <a:gd name="connsiteX3" fmla="*/ 0 w 557185"/>
                <a:gd name="connsiteY3" fmla="*/ 123819 h 619095"/>
                <a:gd name="connsiteX4" fmla="*/ 18186 w 557185"/>
                <a:gd name="connsiteY4" fmla="*/ 80095 h 619095"/>
                <a:gd name="connsiteX5" fmla="*/ 61910 w 557185"/>
                <a:gd name="connsiteY5" fmla="*/ 61910 h 619095"/>
                <a:gd name="connsiteX6" fmla="*/ 92864 w 557185"/>
                <a:gd name="connsiteY6" fmla="*/ 61910 h 619095"/>
                <a:gd name="connsiteX7" fmla="*/ 92864 w 557185"/>
                <a:gd name="connsiteY7" fmla="*/ 0 h 619095"/>
                <a:gd name="connsiteX8" fmla="*/ 154774 w 557185"/>
                <a:gd name="connsiteY8" fmla="*/ 0 h 619095"/>
                <a:gd name="connsiteX9" fmla="*/ 154774 w 557185"/>
                <a:gd name="connsiteY9" fmla="*/ 61910 h 619095"/>
                <a:gd name="connsiteX10" fmla="*/ 402412 w 557185"/>
                <a:gd name="connsiteY10" fmla="*/ 61910 h 619095"/>
                <a:gd name="connsiteX11" fmla="*/ 402412 w 557185"/>
                <a:gd name="connsiteY11" fmla="*/ 0 h 619095"/>
                <a:gd name="connsiteX12" fmla="*/ 464321 w 557185"/>
                <a:gd name="connsiteY12" fmla="*/ 0 h 619095"/>
                <a:gd name="connsiteX13" fmla="*/ 464321 w 557185"/>
                <a:gd name="connsiteY13" fmla="*/ 61910 h 619095"/>
                <a:gd name="connsiteX14" fmla="*/ 495276 w 557185"/>
                <a:gd name="connsiteY14" fmla="*/ 61910 h 619095"/>
                <a:gd name="connsiteX15" fmla="*/ 539000 w 557185"/>
                <a:gd name="connsiteY15" fmla="*/ 80095 h 619095"/>
                <a:gd name="connsiteX16" fmla="*/ 557186 w 557185"/>
                <a:gd name="connsiteY16" fmla="*/ 123819 h 619095"/>
                <a:gd name="connsiteX17" fmla="*/ 557186 w 557185"/>
                <a:gd name="connsiteY17" fmla="*/ 557186 h 619095"/>
                <a:gd name="connsiteX18" fmla="*/ 539000 w 557185"/>
                <a:gd name="connsiteY18" fmla="*/ 600909 h 619095"/>
                <a:gd name="connsiteX19" fmla="*/ 495276 w 557185"/>
                <a:gd name="connsiteY19" fmla="*/ 619095 h 619095"/>
                <a:gd name="connsiteX20" fmla="*/ 61910 w 557185"/>
                <a:gd name="connsiteY20" fmla="*/ 619095 h 619095"/>
                <a:gd name="connsiteX21" fmla="*/ 61910 w 557185"/>
                <a:gd name="connsiteY21" fmla="*/ 557186 h 619095"/>
                <a:gd name="connsiteX22" fmla="*/ 495276 w 557185"/>
                <a:gd name="connsiteY22" fmla="*/ 557186 h 619095"/>
                <a:gd name="connsiteX23" fmla="*/ 495276 w 557185"/>
                <a:gd name="connsiteY23" fmla="*/ 123819 h 619095"/>
                <a:gd name="connsiteX24" fmla="*/ 61910 w 557185"/>
                <a:gd name="connsiteY24" fmla="*/ 123819 h 619095"/>
                <a:gd name="connsiteX25" fmla="*/ 61910 w 557185"/>
                <a:gd name="connsiteY25" fmla="*/ 557186 h 619095"/>
                <a:gd name="connsiteX26" fmla="*/ 185729 w 557185"/>
                <a:gd name="connsiteY26" fmla="*/ 557186 h 619095"/>
                <a:gd name="connsiteX27" fmla="*/ 185729 w 557185"/>
                <a:gd name="connsiteY27" fmla="*/ 501467 h 619095"/>
                <a:gd name="connsiteX28" fmla="*/ 130010 w 557185"/>
                <a:gd name="connsiteY28" fmla="*/ 436462 h 619095"/>
                <a:gd name="connsiteX29" fmla="*/ 114920 w 557185"/>
                <a:gd name="connsiteY29" fmla="*/ 413246 h 619095"/>
                <a:gd name="connsiteX30" fmla="*/ 108342 w 557185"/>
                <a:gd name="connsiteY30" fmla="*/ 379196 h 619095"/>
                <a:gd name="connsiteX31" fmla="*/ 110276 w 557185"/>
                <a:gd name="connsiteY31" fmla="*/ 359462 h 619095"/>
                <a:gd name="connsiteX32" fmla="*/ 116854 w 557185"/>
                <a:gd name="connsiteY32" fmla="*/ 340502 h 619095"/>
                <a:gd name="connsiteX33" fmla="*/ 110663 w 557185"/>
                <a:gd name="connsiteY33" fmla="*/ 322316 h 619095"/>
                <a:gd name="connsiteX34" fmla="*/ 108342 w 557185"/>
                <a:gd name="connsiteY34" fmla="*/ 301809 h 619095"/>
                <a:gd name="connsiteX35" fmla="*/ 114920 w 557185"/>
                <a:gd name="connsiteY35" fmla="*/ 267759 h 619095"/>
                <a:gd name="connsiteX36" fmla="*/ 130010 w 557185"/>
                <a:gd name="connsiteY36" fmla="*/ 244543 h 619095"/>
                <a:gd name="connsiteX37" fmla="*/ 185729 w 557185"/>
                <a:gd name="connsiteY37" fmla="*/ 179538 h 619095"/>
                <a:gd name="connsiteX38" fmla="*/ 185729 w 557185"/>
                <a:gd name="connsiteY38" fmla="*/ 123819 h 619095"/>
                <a:gd name="connsiteX39" fmla="*/ 232161 w 557185"/>
                <a:gd name="connsiteY39" fmla="*/ 123819 h 619095"/>
                <a:gd name="connsiteX40" fmla="*/ 232161 w 557185"/>
                <a:gd name="connsiteY40" fmla="*/ 188050 h 619095"/>
                <a:gd name="connsiteX41" fmla="*/ 226744 w 557185"/>
                <a:gd name="connsiteY41" fmla="*/ 202754 h 619095"/>
                <a:gd name="connsiteX42" fmla="*/ 164834 w 557185"/>
                <a:gd name="connsiteY42" fmla="*/ 275497 h 619095"/>
                <a:gd name="connsiteX43" fmla="*/ 157095 w 557185"/>
                <a:gd name="connsiteY43" fmla="*/ 288266 h 619095"/>
                <a:gd name="connsiteX44" fmla="*/ 154774 w 557185"/>
                <a:gd name="connsiteY44" fmla="*/ 301809 h 619095"/>
                <a:gd name="connsiteX45" fmla="*/ 164834 w 557185"/>
                <a:gd name="connsiteY45" fmla="*/ 328507 h 619095"/>
                <a:gd name="connsiteX46" fmla="*/ 190372 w 557185"/>
                <a:gd name="connsiteY46" fmla="*/ 339728 h 619095"/>
                <a:gd name="connsiteX47" fmla="*/ 203527 w 557185"/>
                <a:gd name="connsiteY47" fmla="*/ 337407 h 619095"/>
                <a:gd name="connsiteX48" fmla="*/ 214362 w 557185"/>
                <a:gd name="connsiteY48" fmla="*/ 329668 h 619095"/>
                <a:gd name="connsiteX49" fmla="*/ 244156 w 557185"/>
                <a:gd name="connsiteY49" fmla="*/ 309548 h 619095"/>
                <a:gd name="connsiteX50" fmla="*/ 278593 w 557185"/>
                <a:gd name="connsiteY50" fmla="*/ 302583 h 619095"/>
                <a:gd name="connsiteX51" fmla="*/ 313030 w 557185"/>
                <a:gd name="connsiteY51" fmla="*/ 309548 h 619095"/>
                <a:gd name="connsiteX52" fmla="*/ 342824 w 557185"/>
                <a:gd name="connsiteY52" fmla="*/ 329668 h 619095"/>
                <a:gd name="connsiteX53" fmla="*/ 354432 w 557185"/>
                <a:gd name="connsiteY53" fmla="*/ 337407 h 619095"/>
                <a:gd name="connsiteX54" fmla="*/ 366814 w 557185"/>
                <a:gd name="connsiteY54" fmla="*/ 339728 h 619095"/>
                <a:gd name="connsiteX55" fmla="*/ 392351 w 557185"/>
                <a:gd name="connsiteY55" fmla="*/ 328507 h 619095"/>
                <a:gd name="connsiteX56" fmla="*/ 402412 w 557185"/>
                <a:gd name="connsiteY56" fmla="*/ 302583 h 619095"/>
                <a:gd name="connsiteX57" fmla="*/ 399703 w 557185"/>
                <a:gd name="connsiteY57" fmla="*/ 289040 h 619095"/>
                <a:gd name="connsiteX58" fmla="*/ 392351 w 557185"/>
                <a:gd name="connsiteY58" fmla="*/ 276271 h 619095"/>
                <a:gd name="connsiteX59" fmla="*/ 330442 w 557185"/>
                <a:gd name="connsiteY59" fmla="*/ 202754 h 619095"/>
                <a:gd name="connsiteX60" fmla="*/ 326186 w 557185"/>
                <a:gd name="connsiteY60" fmla="*/ 195789 h 619095"/>
                <a:gd name="connsiteX61" fmla="*/ 325025 w 557185"/>
                <a:gd name="connsiteY61" fmla="*/ 188050 h 619095"/>
                <a:gd name="connsiteX62" fmla="*/ 325025 w 557185"/>
                <a:gd name="connsiteY62" fmla="*/ 123819 h 619095"/>
                <a:gd name="connsiteX63" fmla="*/ 371457 w 557185"/>
                <a:gd name="connsiteY63" fmla="*/ 123819 h 619095"/>
                <a:gd name="connsiteX64" fmla="*/ 371457 w 557185"/>
                <a:gd name="connsiteY64" fmla="*/ 179538 h 619095"/>
                <a:gd name="connsiteX65" fmla="*/ 427949 w 557185"/>
                <a:gd name="connsiteY65" fmla="*/ 246090 h 619095"/>
                <a:gd name="connsiteX66" fmla="*/ 443814 w 557185"/>
                <a:gd name="connsiteY66" fmla="*/ 272789 h 619095"/>
                <a:gd name="connsiteX67" fmla="*/ 448844 w 557185"/>
                <a:gd name="connsiteY67" fmla="*/ 302583 h 619095"/>
                <a:gd name="connsiteX68" fmla="*/ 446135 w 557185"/>
                <a:gd name="connsiteY68" fmla="*/ 322316 h 619095"/>
                <a:gd name="connsiteX69" fmla="*/ 439557 w 557185"/>
                <a:gd name="connsiteY69" fmla="*/ 340502 h 619095"/>
                <a:gd name="connsiteX70" fmla="*/ 446522 w 557185"/>
                <a:gd name="connsiteY70" fmla="*/ 359462 h 619095"/>
                <a:gd name="connsiteX71" fmla="*/ 448844 w 557185"/>
                <a:gd name="connsiteY71" fmla="*/ 379196 h 619095"/>
                <a:gd name="connsiteX72" fmla="*/ 442266 w 557185"/>
                <a:gd name="connsiteY72" fmla="*/ 413246 h 619095"/>
                <a:gd name="connsiteX73" fmla="*/ 427176 w 557185"/>
                <a:gd name="connsiteY73" fmla="*/ 436462 h 619095"/>
                <a:gd name="connsiteX74" fmla="*/ 371457 w 557185"/>
                <a:gd name="connsiteY74" fmla="*/ 501467 h 619095"/>
                <a:gd name="connsiteX75" fmla="*/ 371457 w 557185"/>
                <a:gd name="connsiteY75" fmla="*/ 557186 h 619095"/>
                <a:gd name="connsiteX76" fmla="*/ 325025 w 557185"/>
                <a:gd name="connsiteY76" fmla="*/ 557186 h 619095"/>
                <a:gd name="connsiteX77" fmla="*/ 325025 w 557185"/>
                <a:gd name="connsiteY77" fmla="*/ 492954 h 619095"/>
                <a:gd name="connsiteX78" fmla="*/ 330442 w 557185"/>
                <a:gd name="connsiteY78" fmla="*/ 478251 h 619095"/>
                <a:gd name="connsiteX79" fmla="*/ 392351 w 557185"/>
                <a:gd name="connsiteY79" fmla="*/ 405507 h 619095"/>
                <a:gd name="connsiteX80" fmla="*/ 400090 w 557185"/>
                <a:gd name="connsiteY80" fmla="*/ 392351 h 619095"/>
                <a:gd name="connsiteX81" fmla="*/ 402412 w 557185"/>
                <a:gd name="connsiteY81" fmla="*/ 378422 h 619095"/>
                <a:gd name="connsiteX82" fmla="*/ 385387 w 557185"/>
                <a:gd name="connsiteY82" fmla="*/ 384226 h 619095"/>
                <a:gd name="connsiteX83" fmla="*/ 367588 w 557185"/>
                <a:gd name="connsiteY83" fmla="*/ 386161 h 619095"/>
                <a:gd name="connsiteX84" fmla="*/ 336633 w 557185"/>
                <a:gd name="connsiteY84" fmla="*/ 379970 h 619095"/>
                <a:gd name="connsiteX85" fmla="*/ 309548 w 557185"/>
                <a:gd name="connsiteY85" fmla="*/ 361397 h 619095"/>
                <a:gd name="connsiteX86" fmla="*/ 296005 w 557185"/>
                <a:gd name="connsiteY86" fmla="*/ 352110 h 619095"/>
                <a:gd name="connsiteX87" fmla="*/ 278593 w 557185"/>
                <a:gd name="connsiteY87" fmla="*/ 349015 h 619095"/>
                <a:gd name="connsiteX88" fmla="*/ 261955 w 557185"/>
                <a:gd name="connsiteY88" fmla="*/ 352110 h 619095"/>
                <a:gd name="connsiteX89" fmla="*/ 247638 w 557185"/>
                <a:gd name="connsiteY89" fmla="*/ 361397 h 619095"/>
                <a:gd name="connsiteX90" fmla="*/ 220940 w 557185"/>
                <a:gd name="connsiteY90" fmla="*/ 379970 h 619095"/>
                <a:gd name="connsiteX91" fmla="*/ 190372 w 557185"/>
                <a:gd name="connsiteY91" fmla="*/ 386161 h 619095"/>
                <a:gd name="connsiteX92" fmla="*/ 172186 w 557185"/>
                <a:gd name="connsiteY92" fmla="*/ 384226 h 619095"/>
                <a:gd name="connsiteX93" fmla="*/ 154774 w 557185"/>
                <a:gd name="connsiteY93" fmla="*/ 378422 h 619095"/>
                <a:gd name="connsiteX94" fmla="*/ 157095 w 557185"/>
                <a:gd name="connsiteY94" fmla="*/ 392351 h 619095"/>
                <a:gd name="connsiteX95" fmla="*/ 164834 w 557185"/>
                <a:gd name="connsiteY95" fmla="*/ 405507 h 619095"/>
                <a:gd name="connsiteX96" fmla="*/ 226744 w 557185"/>
                <a:gd name="connsiteY96" fmla="*/ 478251 h 619095"/>
                <a:gd name="connsiteX97" fmla="*/ 230613 w 557185"/>
                <a:gd name="connsiteY97" fmla="*/ 485603 h 619095"/>
                <a:gd name="connsiteX98" fmla="*/ 232161 w 557185"/>
                <a:gd name="connsiteY98" fmla="*/ 492954 h 619095"/>
                <a:gd name="connsiteX99" fmla="*/ 232161 w 557185"/>
                <a:gd name="connsiteY99" fmla="*/ 557186 h 619095"/>
                <a:gd name="connsiteX100" fmla="*/ 185729 w 557185"/>
                <a:gd name="connsiteY100" fmla="*/ 557186 h 619095"/>
                <a:gd name="connsiteX101" fmla="*/ 61910 w 557185"/>
                <a:gd name="connsiteY101" fmla="*/ 557186 h 619095"/>
                <a:gd name="connsiteX102" fmla="*/ 61910 w 557185"/>
                <a:gd name="connsiteY102" fmla="*/ 123819 h 619095"/>
                <a:gd name="connsiteX103" fmla="*/ 61910 w 557185"/>
                <a:gd name="connsiteY103" fmla="*/ 557186 h 61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557185" h="619095">
                  <a:moveTo>
                    <a:pt x="61910" y="619095"/>
                  </a:moveTo>
                  <a:cubicBezTo>
                    <a:pt x="44884" y="619095"/>
                    <a:pt x="30310" y="613033"/>
                    <a:pt x="18186" y="600909"/>
                  </a:cubicBezTo>
                  <a:cubicBezTo>
                    <a:pt x="6062" y="588785"/>
                    <a:pt x="0" y="574211"/>
                    <a:pt x="0" y="557186"/>
                  </a:cubicBezTo>
                  <a:lnTo>
                    <a:pt x="0" y="123819"/>
                  </a:lnTo>
                  <a:cubicBezTo>
                    <a:pt x="0" y="106794"/>
                    <a:pt x="6062" y="92219"/>
                    <a:pt x="18186" y="80095"/>
                  </a:cubicBezTo>
                  <a:cubicBezTo>
                    <a:pt x="30310" y="67971"/>
                    <a:pt x="44884" y="61910"/>
                    <a:pt x="61910" y="61910"/>
                  </a:cubicBezTo>
                  <a:lnTo>
                    <a:pt x="92864" y="61910"/>
                  </a:lnTo>
                  <a:lnTo>
                    <a:pt x="92864" y="0"/>
                  </a:lnTo>
                  <a:lnTo>
                    <a:pt x="154774" y="0"/>
                  </a:lnTo>
                  <a:lnTo>
                    <a:pt x="154774" y="61910"/>
                  </a:lnTo>
                  <a:lnTo>
                    <a:pt x="402412" y="61910"/>
                  </a:lnTo>
                  <a:lnTo>
                    <a:pt x="402412" y="0"/>
                  </a:lnTo>
                  <a:lnTo>
                    <a:pt x="464321" y="0"/>
                  </a:lnTo>
                  <a:lnTo>
                    <a:pt x="464321" y="61910"/>
                  </a:lnTo>
                  <a:lnTo>
                    <a:pt x="495276" y="61910"/>
                  </a:lnTo>
                  <a:cubicBezTo>
                    <a:pt x="512301" y="61910"/>
                    <a:pt x="526876" y="67971"/>
                    <a:pt x="539000" y="80095"/>
                  </a:cubicBezTo>
                  <a:cubicBezTo>
                    <a:pt x="551124" y="92219"/>
                    <a:pt x="557186" y="106794"/>
                    <a:pt x="557186" y="123819"/>
                  </a:cubicBezTo>
                  <a:lnTo>
                    <a:pt x="557186" y="557186"/>
                  </a:lnTo>
                  <a:cubicBezTo>
                    <a:pt x="557186" y="574211"/>
                    <a:pt x="551124" y="588785"/>
                    <a:pt x="539000" y="600909"/>
                  </a:cubicBezTo>
                  <a:cubicBezTo>
                    <a:pt x="526876" y="613033"/>
                    <a:pt x="512301" y="619095"/>
                    <a:pt x="495276" y="619095"/>
                  </a:cubicBezTo>
                  <a:lnTo>
                    <a:pt x="61910" y="619095"/>
                  </a:lnTo>
                  <a:close/>
                  <a:moveTo>
                    <a:pt x="61910" y="557186"/>
                  </a:moveTo>
                  <a:lnTo>
                    <a:pt x="495276" y="557186"/>
                  </a:lnTo>
                  <a:lnTo>
                    <a:pt x="495276" y="123819"/>
                  </a:lnTo>
                  <a:lnTo>
                    <a:pt x="61910" y="123819"/>
                  </a:lnTo>
                  <a:lnTo>
                    <a:pt x="61910" y="557186"/>
                  </a:lnTo>
                  <a:close/>
                  <a:moveTo>
                    <a:pt x="185729" y="557186"/>
                  </a:moveTo>
                  <a:lnTo>
                    <a:pt x="185729" y="501467"/>
                  </a:lnTo>
                  <a:lnTo>
                    <a:pt x="130010" y="436462"/>
                  </a:lnTo>
                  <a:cubicBezTo>
                    <a:pt x="124335" y="430787"/>
                    <a:pt x="119305" y="423048"/>
                    <a:pt x="114920" y="413246"/>
                  </a:cubicBezTo>
                  <a:cubicBezTo>
                    <a:pt x="110534" y="403444"/>
                    <a:pt x="108342" y="392094"/>
                    <a:pt x="108342" y="379196"/>
                  </a:cubicBezTo>
                  <a:cubicBezTo>
                    <a:pt x="108342" y="372489"/>
                    <a:pt x="108987" y="365911"/>
                    <a:pt x="110276" y="359462"/>
                  </a:cubicBezTo>
                  <a:cubicBezTo>
                    <a:pt x="111566" y="353013"/>
                    <a:pt x="113759" y="346693"/>
                    <a:pt x="116854" y="340502"/>
                  </a:cubicBezTo>
                  <a:cubicBezTo>
                    <a:pt x="114275" y="334827"/>
                    <a:pt x="112211" y="328765"/>
                    <a:pt x="110663" y="322316"/>
                  </a:cubicBezTo>
                  <a:cubicBezTo>
                    <a:pt x="109115" y="315867"/>
                    <a:pt x="108342" y="309032"/>
                    <a:pt x="108342" y="301809"/>
                  </a:cubicBezTo>
                  <a:cubicBezTo>
                    <a:pt x="108342" y="288911"/>
                    <a:pt x="110534" y="277561"/>
                    <a:pt x="114920" y="267759"/>
                  </a:cubicBezTo>
                  <a:cubicBezTo>
                    <a:pt x="119305" y="257956"/>
                    <a:pt x="124335" y="250218"/>
                    <a:pt x="130010" y="244543"/>
                  </a:cubicBezTo>
                  <a:lnTo>
                    <a:pt x="185729" y="179538"/>
                  </a:lnTo>
                  <a:lnTo>
                    <a:pt x="185729" y="123819"/>
                  </a:lnTo>
                  <a:lnTo>
                    <a:pt x="232161" y="123819"/>
                  </a:lnTo>
                  <a:lnTo>
                    <a:pt x="232161" y="188050"/>
                  </a:lnTo>
                  <a:cubicBezTo>
                    <a:pt x="232161" y="190630"/>
                    <a:pt x="230355" y="195531"/>
                    <a:pt x="226744" y="202754"/>
                  </a:cubicBezTo>
                  <a:lnTo>
                    <a:pt x="164834" y="275497"/>
                  </a:lnTo>
                  <a:cubicBezTo>
                    <a:pt x="161223" y="279625"/>
                    <a:pt x="158643" y="283881"/>
                    <a:pt x="157095" y="288266"/>
                  </a:cubicBezTo>
                  <a:cubicBezTo>
                    <a:pt x="155548" y="292651"/>
                    <a:pt x="154774" y="297166"/>
                    <a:pt x="154774" y="301809"/>
                  </a:cubicBezTo>
                  <a:cubicBezTo>
                    <a:pt x="154774" y="312127"/>
                    <a:pt x="158127" y="321027"/>
                    <a:pt x="164834" y="328507"/>
                  </a:cubicBezTo>
                  <a:cubicBezTo>
                    <a:pt x="171541" y="335988"/>
                    <a:pt x="180053" y="339728"/>
                    <a:pt x="190372" y="339728"/>
                  </a:cubicBezTo>
                  <a:cubicBezTo>
                    <a:pt x="195015" y="339728"/>
                    <a:pt x="199400" y="338955"/>
                    <a:pt x="203527" y="337407"/>
                  </a:cubicBezTo>
                  <a:cubicBezTo>
                    <a:pt x="207655" y="335859"/>
                    <a:pt x="211266" y="333279"/>
                    <a:pt x="214362" y="329668"/>
                  </a:cubicBezTo>
                  <a:cubicBezTo>
                    <a:pt x="223132" y="320898"/>
                    <a:pt x="233063" y="314191"/>
                    <a:pt x="244156" y="309548"/>
                  </a:cubicBezTo>
                  <a:cubicBezTo>
                    <a:pt x="255248" y="304904"/>
                    <a:pt x="266727" y="302583"/>
                    <a:pt x="278593" y="302583"/>
                  </a:cubicBezTo>
                  <a:cubicBezTo>
                    <a:pt x="290459" y="302583"/>
                    <a:pt x="301938" y="304904"/>
                    <a:pt x="313030" y="309548"/>
                  </a:cubicBezTo>
                  <a:cubicBezTo>
                    <a:pt x="324122" y="314191"/>
                    <a:pt x="334053" y="320898"/>
                    <a:pt x="342824" y="329668"/>
                  </a:cubicBezTo>
                  <a:cubicBezTo>
                    <a:pt x="346435" y="333279"/>
                    <a:pt x="350305" y="335859"/>
                    <a:pt x="354432" y="337407"/>
                  </a:cubicBezTo>
                  <a:cubicBezTo>
                    <a:pt x="358559" y="338955"/>
                    <a:pt x="362687" y="339728"/>
                    <a:pt x="366814" y="339728"/>
                  </a:cubicBezTo>
                  <a:cubicBezTo>
                    <a:pt x="377132" y="339728"/>
                    <a:pt x="385645" y="335988"/>
                    <a:pt x="392351" y="328507"/>
                  </a:cubicBezTo>
                  <a:cubicBezTo>
                    <a:pt x="399058" y="321027"/>
                    <a:pt x="402412" y="312385"/>
                    <a:pt x="402412" y="302583"/>
                  </a:cubicBezTo>
                  <a:cubicBezTo>
                    <a:pt x="402412" y="297939"/>
                    <a:pt x="401509" y="293425"/>
                    <a:pt x="399703" y="289040"/>
                  </a:cubicBezTo>
                  <a:cubicBezTo>
                    <a:pt x="397898" y="284655"/>
                    <a:pt x="395447" y="280398"/>
                    <a:pt x="392351" y="276271"/>
                  </a:cubicBezTo>
                  <a:lnTo>
                    <a:pt x="330442" y="202754"/>
                  </a:lnTo>
                  <a:cubicBezTo>
                    <a:pt x="328378" y="200690"/>
                    <a:pt x="326960" y="198368"/>
                    <a:pt x="326186" y="195789"/>
                  </a:cubicBezTo>
                  <a:cubicBezTo>
                    <a:pt x="325412" y="193209"/>
                    <a:pt x="325025" y="190630"/>
                    <a:pt x="325025" y="188050"/>
                  </a:cubicBezTo>
                  <a:lnTo>
                    <a:pt x="325025" y="123819"/>
                  </a:lnTo>
                  <a:lnTo>
                    <a:pt x="371457" y="123819"/>
                  </a:lnTo>
                  <a:lnTo>
                    <a:pt x="371457" y="179538"/>
                  </a:lnTo>
                  <a:lnTo>
                    <a:pt x="427949" y="246090"/>
                  </a:lnTo>
                  <a:cubicBezTo>
                    <a:pt x="435172" y="254345"/>
                    <a:pt x="440460" y="263244"/>
                    <a:pt x="443814" y="272789"/>
                  </a:cubicBezTo>
                  <a:cubicBezTo>
                    <a:pt x="447167" y="282333"/>
                    <a:pt x="448844" y="292264"/>
                    <a:pt x="448844" y="302583"/>
                  </a:cubicBezTo>
                  <a:cubicBezTo>
                    <a:pt x="448844" y="309290"/>
                    <a:pt x="447941" y="315867"/>
                    <a:pt x="446135" y="322316"/>
                  </a:cubicBezTo>
                  <a:cubicBezTo>
                    <a:pt x="444330" y="328765"/>
                    <a:pt x="442137" y="334827"/>
                    <a:pt x="439557" y="340502"/>
                  </a:cubicBezTo>
                  <a:cubicBezTo>
                    <a:pt x="442653" y="346693"/>
                    <a:pt x="444975" y="353013"/>
                    <a:pt x="446522" y="359462"/>
                  </a:cubicBezTo>
                  <a:cubicBezTo>
                    <a:pt x="448070" y="365911"/>
                    <a:pt x="448844" y="372489"/>
                    <a:pt x="448844" y="379196"/>
                  </a:cubicBezTo>
                  <a:cubicBezTo>
                    <a:pt x="448844" y="392094"/>
                    <a:pt x="446651" y="403444"/>
                    <a:pt x="442266" y="413246"/>
                  </a:cubicBezTo>
                  <a:cubicBezTo>
                    <a:pt x="437881" y="423048"/>
                    <a:pt x="432851" y="430787"/>
                    <a:pt x="427176" y="436462"/>
                  </a:cubicBezTo>
                  <a:lnTo>
                    <a:pt x="371457" y="501467"/>
                  </a:lnTo>
                  <a:lnTo>
                    <a:pt x="371457" y="557186"/>
                  </a:lnTo>
                  <a:lnTo>
                    <a:pt x="325025" y="557186"/>
                  </a:lnTo>
                  <a:lnTo>
                    <a:pt x="325025" y="492954"/>
                  </a:lnTo>
                  <a:cubicBezTo>
                    <a:pt x="325025" y="489859"/>
                    <a:pt x="326831" y="484958"/>
                    <a:pt x="330442" y="478251"/>
                  </a:cubicBezTo>
                  <a:lnTo>
                    <a:pt x="392351" y="405507"/>
                  </a:lnTo>
                  <a:cubicBezTo>
                    <a:pt x="395963" y="401380"/>
                    <a:pt x="398542" y="396995"/>
                    <a:pt x="400090" y="392351"/>
                  </a:cubicBezTo>
                  <a:cubicBezTo>
                    <a:pt x="401638" y="387708"/>
                    <a:pt x="402412" y="383065"/>
                    <a:pt x="402412" y="378422"/>
                  </a:cubicBezTo>
                  <a:cubicBezTo>
                    <a:pt x="396737" y="381001"/>
                    <a:pt x="391062" y="382936"/>
                    <a:pt x="385387" y="384226"/>
                  </a:cubicBezTo>
                  <a:cubicBezTo>
                    <a:pt x="379712" y="385516"/>
                    <a:pt x="373779" y="386161"/>
                    <a:pt x="367588" y="386161"/>
                  </a:cubicBezTo>
                  <a:cubicBezTo>
                    <a:pt x="357269" y="386161"/>
                    <a:pt x="346951" y="384097"/>
                    <a:pt x="336633" y="379970"/>
                  </a:cubicBezTo>
                  <a:cubicBezTo>
                    <a:pt x="326315" y="375842"/>
                    <a:pt x="317286" y="369651"/>
                    <a:pt x="309548" y="361397"/>
                  </a:cubicBezTo>
                  <a:cubicBezTo>
                    <a:pt x="305936" y="357269"/>
                    <a:pt x="301422" y="354174"/>
                    <a:pt x="296005" y="352110"/>
                  </a:cubicBezTo>
                  <a:cubicBezTo>
                    <a:pt x="290588" y="350047"/>
                    <a:pt x="284784" y="349015"/>
                    <a:pt x="278593" y="349015"/>
                  </a:cubicBezTo>
                  <a:cubicBezTo>
                    <a:pt x="272918" y="349015"/>
                    <a:pt x="267372" y="350047"/>
                    <a:pt x="261955" y="352110"/>
                  </a:cubicBezTo>
                  <a:cubicBezTo>
                    <a:pt x="256537" y="354174"/>
                    <a:pt x="251765" y="357269"/>
                    <a:pt x="247638" y="361397"/>
                  </a:cubicBezTo>
                  <a:cubicBezTo>
                    <a:pt x="239899" y="369651"/>
                    <a:pt x="231000" y="375842"/>
                    <a:pt x="220940" y="379970"/>
                  </a:cubicBezTo>
                  <a:cubicBezTo>
                    <a:pt x="210879" y="384097"/>
                    <a:pt x="200690" y="386161"/>
                    <a:pt x="190372" y="386161"/>
                  </a:cubicBezTo>
                  <a:cubicBezTo>
                    <a:pt x="184181" y="386161"/>
                    <a:pt x="178119" y="385516"/>
                    <a:pt x="172186" y="384226"/>
                  </a:cubicBezTo>
                  <a:cubicBezTo>
                    <a:pt x="166253" y="382936"/>
                    <a:pt x="160449" y="381001"/>
                    <a:pt x="154774" y="378422"/>
                  </a:cubicBezTo>
                  <a:cubicBezTo>
                    <a:pt x="154774" y="383065"/>
                    <a:pt x="155548" y="387708"/>
                    <a:pt x="157095" y="392351"/>
                  </a:cubicBezTo>
                  <a:cubicBezTo>
                    <a:pt x="158643" y="396995"/>
                    <a:pt x="161223" y="401380"/>
                    <a:pt x="164834" y="405507"/>
                  </a:cubicBezTo>
                  <a:lnTo>
                    <a:pt x="226744" y="478251"/>
                  </a:lnTo>
                  <a:cubicBezTo>
                    <a:pt x="228291" y="480830"/>
                    <a:pt x="229581" y="483281"/>
                    <a:pt x="230613" y="485603"/>
                  </a:cubicBezTo>
                  <a:cubicBezTo>
                    <a:pt x="231645" y="487924"/>
                    <a:pt x="232161" y="490375"/>
                    <a:pt x="232161" y="492954"/>
                  </a:cubicBezTo>
                  <a:lnTo>
                    <a:pt x="232161" y="557186"/>
                  </a:lnTo>
                  <a:lnTo>
                    <a:pt x="185729" y="557186"/>
                  </a:lnTo>
                  <a:close/>
                  <a:moveTo>
                    <a:pt x="61910" y="557186"/>
                  </a:moveTo>
                  <a:lnTo>
                    <a:pt x="61910" y="123819"/>
                  </a:lnTo>
                  <a:lnTo>
                    <a:pt x="61910" y="55718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80F0C0-6783-F9E2-9182-E8CDC5800100}"/>
              </a:ext>
            </a:extLst>
          </p:cNvPr>
          <p:cNvGrpSpPr/>
          <p:nvPr/>
        </p:nvGrpSpPr>
        <p:grpSpPr>
          <a:xfrm>
            <a:off x="2516381" y="5618305"/>
            <a:ext cx="9094371" cy="646290"/>
            <a:chOff x="2516381" y="5618305"/>
            <a:chExt cx="9094371" cy="6462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CE98EF-6C76-7E30-3A46-985A15A67B11}"/>
                </a:ext>
              </a:extLst>
            </p:cNvPr>
            <p:cNvGrpSpPr/>
            <p:nvPr/>
          </p:nvGrpSpPr>
          <p:grpSpPr>
            <a:xfrm>
              <a:off x="3342574" y="5618305"/>
              <a:ext cx="8268178" cy="646290"/>
              <a:chOff x="3342574" y="3112846"/>
              <a:chExt cx="8268178" cy="646290"/>
            </a:xfrm>
          </p:grpSpPr>
          <p:sp>
            <p:nvSpPr>
              <p:cNvPr id="26" name="Google Shape;22;p1">
                <a:extLst>
                  <a:ext uri="{FF2B5EF4-FFF2-40B4-BE49-F238E27FC236}">
                    <a16:creationId xmlns:a16="http://schemas.microsoft.com/office/drawing/2014/main" id="{9BD7627D-57DF-B95A-AE2D-526CE1306C53}"/>
                  </a:ext>
                </a:extLst>
              </p:cNvPr>
              <p:cNvSpPr txBox="1"/>
              <p:nvPr/>
            </p:nvSpPr>
            <p:spPr>
              <a:xfrm>
                <a:off x="5816009" y="3112846"/>
                <a:ext cx="579474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 et dolore magna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aliqua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 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D71E96-5D6B-8006-5E80-2B146D76AE55}"/>
                  </a:ext>
                </a:extLst>
              </p:cNvPr>
              <p:cNvSpPr txBox="1"/>
              <p:nvPr/>
            </p:nvSpPr>
            <p:spPr>
              <a:xfrm>
                <a:off x="3342574" y="3235936"/>
                <a:ext cx="24734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Diagnostics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51" name="Graphic 49">
              <a:extLst>
                <a:ext uri="{FF2B5EF4-FFF2-40B4-BE49-F238E27FC236}">
                  <a16:creationId xmlns:a16="http://schemas.microsoft.com/office/drawing/2014/main" id="{E4328299-EC08-8F92-45EE-455C1F21630C}"/>
                </a:ext>
              </a:extLst>
            </p:cNvPr>
            <p:cNvSpPr/>
            <p:nvPr/>
          </p:nvSpPr>
          <p:spPr>
            <a:xfrm>
              <a:off x="2516381" y="5697945"/>
              <a:ext cx="487010" cy="487010"/>
            </a:xfrm>
            <a:custGeom>
              <a:avLst/>
              <a:gdLst>
                <a:gd name="connsiteX0" fmla="*/ 433367 w 619095"/>
                <a:gd name="connsiteY0" fmla="*/ 402412 h 619095"/>
                <a:gd name="connsiteX1" fmla="*/ 367588 w 619095"/>
                <a:gd name="connsiteY1" fmla="*/ 375326 h 619095"/>
                <a:gd name="connsiteX2" fmla="*/ 340502 w 619095"/>
                <a:gd name="connsiteY2" fmla="*/ 309548 h 619095"/>
                <a:gd name="connsiteX3" fmla="*/ 367588 w 619095"/>
                <a:gd name="connsiteY3" fmla="*/ 243769 h 619095"/>
                <a:gd name="connsiteX4" fmla="*/ 433367 w 619095"/>
                <a:gd name="connsiteY4" fmla="*/ 216683 h 619095"/>
                <a:gd name="connsiteX5" fmla="*/ 499145 w 619095"/>
                <a:gd name="connsiteY5" fmla="*/ 243769 h 619095"/>
                <a:gd name="connsiteX6" fmla="*/ 526231 w 619095"/>
                <a:gd name="connsiteY6" fmla="*/ 309548 h 619095"/>
                <a:gd name="connsiteX7" fmla="*/ 499145 w 619095"/>
                <a:gd name="connsiteY7" fmla="*/ 375326 h 619095"/>
                <a:gd name="connsiteX8" fmla="*/ 433367 w 619095"/>
                <a:gd name="connsiteY8" fmla="*/ 402412 h 619095"/>
                <a:gd name="connsiteX9" fmla="*/ 433367 w 619095"/>
                <a:gd name="connsiteY9" fmla="*/ 340502 h 619095"/>
                <a:gd name="connsiteX10" fmla="*/ 455422 w 619095"/>
                <a:gd name="connsiteY10" fmla="*/ 331603 h 619095"/>
                <a:gd name="connsiteX11" fmla="*/ 464321 w 619095"/>
                <a:gd name="connsiteY11" fmla="*/ 309548 h 619095"/>
                <a:gd name="connsiteX12" fmla="*/ 455422 w 619095"/>
                <a:gd name="connsiteY12" fmla="*/ 287492 h 619095"/>
                <a:gd name="connsiteX13" fmla="*/ 433367 w 619095"/>
                <a:gd name="connsiteY13" fmla="*/ 278593 h 619095"/>
                <a:gd name="connsiteX14" fmla="*/ 411311 w 619095"/>
                <a:gd name="connsiteY14" fmla="*/ 287492 h 619095"/>
                <a:gd name="connsiteX15" fmla="*/ 402412 w 619095"/>
                <a:gd name="connsiteY15" fmla="*/ 309548 h 619095"/>
                <a:gd name="connsiteX16" fmla="*/ 411311 w 619095"/>
                <a:gd name="connsiteY16" fmla="*/ 331603 h 619095"/>
                <a:gd name="connsiteX17" fmla="*/ 433367 w 619095"/>
                <a:gd name="connsiteY17" fmla="*/ 340502 h 619095"/>
                <a:gd name="connsiteX18" fmla="*/ 247638 w 619095"/>
                <a:gd name="connsiteY18" fmla="*/ 619095 h 619095"/>
                <a:gd name="connsiteX19" fmla="*/ 247638 w 619095"/>
                <a:gd name="connsiteY19" fmla="*/ 529326 h 619095"/>
                <a:gd name="connsiteX20" fmla="*/ 255377 w 619095"/>
                <a:gd name="connsiteY20" fmla="*/ 498758 h 619095"/>
                <a:gd name="connsiteX21" fmla="*/ 277045 w 619095"/>
                <a:gd name="connsiteY21" fmla="*/ 475929 h 619095"/>
                <a:gd name="connsiteX22" fmla="*/ 329281 w 619095"/>
                <a:gd name="connsiteY22" fmla="*/ 451552 h 619095"/>
                <a:gd name="connsiteX23" fmla="*/ 385387 w 619095"/>
                <a:gd name="connsiteY23" fmla="*/ 437236 h 619095"/>
                <a:gd name="connsiteX24" fmla="*/ 433367 w 619095"/>
                <a:gd name="connsiteY24" fmla="*/ 495276 h 619095"/>
                <a:gd name="connsiteX25" fmla="*/ 481346 w 619095"/>
                <a:gd name="connsiteY25" fmla="*/ 437236 h 619095"/>
                <a:gd name="connsiteX26" fmla="*/ 537065 w 619095"/>
                <a:gd name="connsiteY26" fmla="*/ 451552 h 619095"/>
                <a:gd name="connsiteX27" fmla="*/ 588914 w 619095"/>
                <a:gd name="connsiteY27" fmla="*/ 475929 h 619095"/>
                <a:gd name="connsiteX28" fmla="*/ 610969 w 619095"/>
                <a:gd name="connsiteY28" fmla="*/ 498758 h 619095"/>
                <a:gd name="connsiteX29" fmla="*/ 619095 w 619095"/>
                <a:gd name="connsiteY29" fmla="*/ 529326 h 619095"/>
                <a:gd name="connsiteX30" fmla="*/ 619095 w 619095"/>
                <a:gd name="connsiteY30" fmla="*/ 619095 h 619095"/>
                <a:gd name="connsiteX31" fmla="*/ 247638 w 619095"/>
                <a:gd name="connsiteY31" fmla="*/ 619095 h 619095"/>
                <a:gd name="connsiteX32" fmla="*/ 308774 w 619095"/>
                <a:gd name="connsiteY32" fmla="*/ 557186 h 619095"/>
                <a:gd name="connsiteX33" fmla="*/ 403960 w 619095"/>
                <a:gd name="connsiteY33" fmla="*/ 557186 h 619095"/>
                <a:gd name="connsiteX34" fmla="*/ 362171 w 619095"/>
                <a:gd name="connsiteY34" fmla="*/ 506110 h 619095"/>
                <a:gd name="connsiteX35" fmla="*/ 335085 w 619095"/>
                <a:gd name="connsiteY35" fmla="*/ 516170 h 619095"/>
                <a:gd name="connsiteX36" fmla="*/ 308774 w 619095"/>
                <a:gd name="connsiteY36" fmla="*/ 529326 h 619095"/>
                <a:gd name="connsiteX37" fmla="*/ 308774 w 619095"/>
                <a:gd name="connsiteY37" fmla="*/ 557186 h 619095"/>
                <a:gd name="connsiteX38" fmla="*/ 462774 w 619095"/>
                <a:gd name="connsiteY38" fmla="*/ 557186 h 619095"/>
                <a:gd name="connsiteX39" fmla="*/ 557186 w 619095"/>
                <a:gd name="connsiteY39" fmla="*/ 557186 h 619095"/>
                <a:gd name="connsiteX40" fmla="*/ 557186 w 619095"/>
                <a:gd name="connsiteY40" fmla="*/ 529326 h 619095"/>
                <a:gd name="connsiteX41" fmla="*/ 531648 w 619095"/>
                <a:gd name="connsiteY41" fmla="*/ 515784 h 619095"/>
                <a:gd name="connsiteX42" fmla="*/ 504562 w 619095"/>
                <a:gd name="connsiteY42" fmla="*/ 506110 h 619095"/>
                <a:gd name="connsiteX43" fmla="*/ 462774 w 619095"/>
                <a:gd name="connsiteY43" fmla="*/ 557186 h 619095"/>
                <a:gd name="connsiteX44" fmla="*/ 61910 w 619095"/>
                <a:gd name="connsiteY44" fmla="*/ 557186 h 619095"/>
                <a:gd name="connsiteX45" fmla="*/ 18186 w 619095"/>
                <a:gd name="connsiteY45" fmla="*/ 539000 h 619095"/>
                <a:gd name="connsiteX46" fmla="*/ 0 w 619095"/>
                <a:gd name="connsiteY46" fmla="*/ 495276 h 619095"/>
                <a:gd name="connsiteX47" fmla="*/ 0 w 619095"/>
                <a:gd name="connsiteY47" fmla="*/ 61910 h 619095"/>
                <a:gd name="connsiteX48" fmla="*/ 18186 w 619095"/>
                <a:gd name="connsiteY48" fmla="*/ 18186 h 619095"/>
                <a:gd name="connsiteX49" fmla="*/ 61910 w 619095"/>
                <a:gd name="connsiteY49" fmla="*/ 0 h 619095"/>
                <a:gd name="connsiteX50" fmla="*/ 495276 w 619095"/>
                <a:gd name="connsiteY50" fmla="*/ 0 h 619095"/>
                <a:gd name="connsiteX51" fmla="*/ 539000 w 619095"/>
                <a:gd name="connsiteY51" fmla="*/ 18186 h 619095"/>
                <a:gd name="connsiteX52" fmla="*/ 557186 w 619095"/>
                <a:gd name="connsiteY52" fmla="*/ 61910 h 619095"/>
                <a:gd name="connsiteX53" fmla="*/ 557186 w 619095"/>
                <a:gd name="connsiteY53" fmla="*/ 216683 h 619095"/>
                <a:gd name="connsiteX54" fmla="*/ 530100 w 619095"/>
                <a:gd name="connsiteY54" fmla="*/ 187276 h 619095"/>
                <a:gd name="connsiteX55" fmla="*/ 495276 w 619095"/>
                <a:gd name="connsiteY55" fmla="*/ 168703 h 619095"/>
                <a:gd name="connsiteX56" fmla="*/ 495276 w 619095"/>
                <a:gd name="connsiteY56" fmla="*/ 61910 h 619095"/>
                <a:gd name="connsiteX57" fmla="*/ 61910 w 619095"/>
                <a:gd name="connsiteY57" fmla="*/ 61910 h 619095"/>
                <a:gd name="connsiteX58" fmla="*/ 61910 w 619095"/>
                <a:gd name="connsiteY58" fmla="*/ 495276 h 619095"/>
                <a:gd name="connsiteX59" fmla="*/ 190372 w 619095"/>
                <a:gd name="connsiteY59" fmla="*/ 495276 h 619095"/>
                <a:gd name="connsiteX60" fmla="*/ 186889 w 619095"/>
                <a:gd name="connsiteY60" fmla="*/ 512301 h 619095"/>
                <a:gd name="connsiteX61" fmla="*/ 185729 w 619095"/>
                <a:gd name="connsiteY61" fmla="*/ 529326 h 619095"/>
                <a:gd name="connsiteX62" fmla="*/ 185729 w 619095"/>
                <a:gd name="connsiteY62" fmla="*/ 557186 h 619095"/>
                <a:gd name="connsiteX63" fmla="*/ 61910 w 619095"/>
                <a:gd name="connsiteY63" fmla="*/ 557186 h 619095"/>
                <a:gd name="connsiteX64" fmla="*/ 123819 w 619095"/>
                <a:gd name="connsiteY64" fmla="*/ 185729 h 619095"/>
                <a:gd name="connsiteX65" fmla="*/ 340502 w 619095"/>
                <a:gd name="connsiteY65" fmla="*/ 185729 h 619095"/>
                <a:gd name="connsiteX66" fmla="*/ 384613 w 619095"/>
                <a:gd name="connsiteY66" fmla="*/ 162512 h 619095"/>
                <a:gd name="connsiteX67" fmla="*/ 433367 w 619095"/>
                <a:gd name="connsiteY67" fmla="*/ 154774 h 619095"/>
                <a:gd name="connsiteX68" fmla="*/ 433367 w 619095"/>
                <a:gd name="connsiteY68" fmla="*/ 123819 h 619095"/>
                <a:gd name="connsiteX69" fmla="*/ 123819 w 619095"/>
                <a:gd name="connsiteY69" fmla="*/ 123819 h 619095"/>
                <a:gd name="connsiteX70" fmla="*/ 123819 w 619095"/>
                <a:gd name="connsiteY70" fmla="*/ 185729 h 619095"/>
                <a:gd name="connsiteX71" fmla="*/ 123819 w 619095"/>
                <a:gd name="connsiteY71" fmla="*/ 309548 h 619095"/>
                <a:gd name="connsiteX72" fmla="*/ 278593 w 619095"/>
                <a:gd name="connsiteY72" fmla="*/ 309548 h 619095"/>
                <a:gd name="connsiteX73" fmla="*/ 282075 w 619095"/>
                <a:gd name="connsiteY73" fmla="*/ 277819 h 619095"/>
                <a:gd name="connsiteX74" fmla="*/ 291749 w 619095"/>
                <a:gd name="connsiteY74" fmla="*/ 247638 h 619095"/>
                <a:gd name="connsiteX75" fmla="*/ 123819 w 619095"/>
                <a:gd name="connsiteY75" fmla="*/ 247638 h 619095"/>
                <a:gd name="connsiteX76" fmla="*/ 123819 w 619095"/>
                <a:gd name="connsiteY76" fmla="*/ 309548 h 619095"/>
                <a:gd name="connsiteX77" fmla="*/ 123819 w 619095"/>
                <a:gd name="connsiteY77" fmla="*/ 433367 h 619095"/>
                <a:gd name="connsiteX78" fmla="*/ 230613 w 619095"/>
                <a:gd name="connsiteY78" fmla="*/ 433367 h 619095"/>
                <a:gd name="connsiteX79" fmla="*/ 248799 w 619095"/>
                <a:gd name="connsiteY79" fmla="*/ 420985 h 619095"/>
                <a:gd name="connsiteX80" fmla="*/ 268532 w 619095"/>
                <a:gd name="connsiteY80" fmla="*/ 410924 h 619095"/>
                <a:gd name="connsiteX81" fmla="*/ 268532 w 619095"/>
                <a:gd name="connsiteY81" fmla="*/ 371457 h 619095"/>
                <a:gd name="connsiteX82" fmla="*/ 123819 w 619095"/>
                <a:gd name="connsiteY82" fmla="*/ 371457 h 619095"/>
                <a:gd name="connsiteX83" fmla="*/ 123819 w 619095"/>
                <a:gd name="connsiteY83" fmla="*/ 433367 h 619095"/>
                <a:gd name="connsiteX84" fmla="*/ 61910 w 619095"/>
                <a:gd name="connsiteY84" fmla="*/ 495276 h 619095"/>
                <a:gd name="connsiteX85" fmla="*/ 61910 w 619095"/>
                <a:gd name="connsiteY85" fmla="*/ 61910 h 619095"/>
                <a:gd name="connsiteX86" fmla="*/ 61910 w 619095"/>
                <a:gd name="connsiteY86" fmla="*/ 167930 h 619095"/>
                <a:gd name="connsiteX87" fmla="*/ 61910 w 619095"/>
                <a:gd name="connsiteY87" fmla="*/ 154774 h 619095"/>
                <a:gd name="connsiteX88" fmla="*/ 61910 w 619095"/>
                <a:gd name="connsiteY88" fmla="*/ 495276 h 61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19095" h="619095">
                  <a:moveTo>
                    <a:pt x="433367" y="402412"/>
                  </a:moveTo>
                  <a:cubicBezTo>
                    <a:pt x="407571" y="402412"/>
                    <a:pt x="385645" y="393383"/>
                    <a:pt x="367588" y="375326"/>
                  </a:cubicBezTo>
                  <a:cubicBezTo>
                    <a:pt x="349531" y="357269"/>
                    <a:pt x="340502" y="335343"/>
                    <a:pt x="340502" y="309548"/>
                  </a:cubicBezTo>
                  <a:cubicBezTo>
                    <a:pt x="340502" y="283752"/>
                    <a:pt x="349531" y="261826"/>
                    <a:pt x="367588" y="243769"/>
                  </a:cubicBezTo>
                  <a:cubicBezTo>
                    <a:pt x="385645" y="225712"/>
                    <a:pt x="407571" y="216683"/>
                    <a:pt x="433367" y="216683"/>
                  </a:cubicBezTo>
                  <a:cubicBezTo>
                    <a:pt x="459162" y="216683"/>
                    <a:pt x="481088" y="225712"/>
                    <a:pt x="499145" y="243769"/>
                  </a:cubicBezTo>
                  <a:cubicBezTo>
                    <a:pt x="517202" y="261826"/>
                    <a:pt x="526231" y="283752"/>
                    <a:pt x="526231" y="309548"/>
                  </a:cubicBezTo>
                  <a:cubicBezTo>
                    <a:pt x="526231" y="335343"/>
                    <a:pt x="517202" y="357269"/>
                    <a:pt x="499145" y="375326"/>
                  </a:cubicBezTo>
                  <a:cubicBezTo>
                    <a:pt x="481088" y="393383"/>
                    <a:pt x="459162" y="402412"/>
                    <a:pt x="433367" y="402412"/>
                  </a:cubicBezTo>
                  <a:close/>
                  <a:moveTo>
                    <a:pt x="433367" y="340502"/>
                  </a:moveTo>
                  <a:cubicBezTo>
                    <a:pt x="442137" y="340502"/>
                    <a:pt x="449489" y="337536"/>
                    <a:pt x="455422" y="331603"/>
                  </a:cubicBezTo>
                  <a:cubicBezTo>
                    <a:pt x="461355" y="325670"/>
                    <a:pt x="464321" y="318318"/>
                    <a:pt x="464321" y="309548"/>
                  </a:cubicBezTo>
                  <a:cubicBezTo>
                    <a:pt x="464321" y="300777"/>
                    <a:pt x="461355" y="293425"/>
                    <a:pt x="455422" y="287492"/>
                  </a:cubicBezTo>
                  <a:cubicBezTo>
                    <a:pt x="449489" y="281559"/>
                    <a:pt x="442137" y="278593"/>
                    <a:pt x="433367" y="278593"/>
                  </a:cubicBezTo>
                  <a:cubicBezTo>
                    <a:pt x="424596" y="278593"/>
                    <a:pt x="417244" y="281559"/>
                    <a:pt x="411311" y="287492"/>
                  </a:cubicBezTo>
                  <a:cubicBezTo>
                    <a:pt x="405378" y="293425"/>
                    <a:pt x="402412" y="300777"/>
                    <a:pt x="402412" y="309548"/>
                  </a:cubicBezTo>
                  <a:cubicBezTo>
                    <a:pt x="402412" y="318318"/>
                    <a:pt x="405378" y="325670"/>
                    <a:pt x="411311" y="331603"/>
                  </a:cubicBezTo>
                  <a:cubicBezTo>
                    <a:pt x="417244" y="337536"/>
                    <a:pt x="424596" y="340502"/>
                    <a:pt x="433367" y="340502"/>
                  </a:cubicBezTo>
                  <a:close/>
                  <a:moveTo>
                    <a:pt x="247638" y="619095"/>
                  </a:moveTo>
                  <a:lnTo>
                    <a:pt x="247638" y="529326"/>
                  </a:lnTo>
                  <a:cubicBezTo>
                    <a:pt x="247638" y="518492"/>
                    <a:pt x="250218" y="508303"/>
                    <a:pt x="255377" y="498758"/>
                  </a:cubicBezTo>
                  <a:cubicBezTo>
                    <a:pt x="260536" y="489214"/>
                    <a:pt x="267759" y="481604"/>
                    <a:pt x="277045" y="475929"/>
                  </a:cubicBezTo>
                  <a:cubicBezTo>
                    <a:pt x="293554" y="466127"/>
                    <a:pt x="310966" y="458001"/>
                    <a:pt x="329281" y="451552"/>
                  </a:cubicBezTo>
                  <a:cubicBezTo>
                    <a:pt x="347596" y="445104"/>
                    <a:pt x="366298" y="440331"/>
                    <a:pt x="385387" y="437236"/>
                  </a:cubicBezTo>
                  <a:lnTo>
                    <a:pt x="433367" y="495276"/>
                  </a:lnTo>
                  <a:lnTo>
                    <a:pt x="481346" y="437236"/>
                  </a:lnTo>
                  <a:cubicBezTo>
                    <a:pt x="500435" y="440331"/>
                    <a:pt x="519008" y="445104"/>
                    <a:pt x="537065" y="451552"/>
                  </a:cubicBezTo>
                  <a:cubicBezTo>
                    <a:pt x="555122" y="458001"/>
                    <a:pt x="572405" y="466127"/>
                    <a:pt x="588914" y="475929"/>
                  </a:cubicBezTo>
                  <a:cubicBezTo>
                    <a:pt x="598201" y="481604"/>
                    <a:pt x="605552" y="489214"/>
                    <a:pt x="610969" y="498758"/>
                  </a:cubicBezTo>
                  <a:cubicBezTo>
                    <a:pt x="616386" y="508303"/>
                    <a:pt x="619095" y="518492"/>
                    <a:pt x="619095" y="529326"/>
                  </a:cubicBezTo>
                  <a:lnTo>
                    <a:pt x="619095" y="619095"/>
                  </a:lnTo>
                  <a:lnTo>
                    <a:pt x="247638" y="619095"/>
                  </a:lnTo>
                  <a:close/>
                  <a:moveTo>
                    <a:pt x="308774" y="557186"/>
                  </a:moveTo>
                  <a:lnTo>
                    <a:pt x="403960" y="557186"/>
                  </a:lnTo>
                  <a:lnTo>
                    <a:pt x="362171" y="506110"/>
                  </a:lnTo>
                  <a:cubicBezTo>
                    <a:pt x="352884" y="508690"/>
                    <a:pt x="343856" y="512043"/>
                    <a:pt x="335085" y="516170"/>
                  </a:cubicBezTo>
                  <a:cubicBezTo>
                    <a:pt x="326315" y="520298"/>
                    <a:pt x="317544" y="524683"/>
                    <a:pt x="308774" y="529326"/>
                  </a:cubicBezTo>
                  <a:lnTo>
                    <a:pt x="308774" y="557186"/>
                  </a:lnTo>
                  <a:close/>
                  <a:moveTo>
                    <a:pt x="462774" y="557186"/>
                  </a:moveTo>
                  <a:lnTo>
                    <a:pt x="557186" y="557186"/>
                  </a:lnTo>
                  <a:lnTo>
                    <a:pt x="557186" y="529326"/>
                  </a:lnTo>
                  <a:cubicBezTo>
                    <a:pt x="548931" y="524167"/>
                    <a:pt x="540418" y="519653"/>
                    <a:pt x="531648" y="515784"/>
                  </a:cubicBezTo>
                  <a:cubicBezTo>
                    <a:pt x="522877" y="511914"/>
                    <a:pt x="513849" y="508690"/>
                    <a:pt x="504562" y="506110"/>
                  </a:cubicBezTo>
                  <a:lnTo>
                    <a:pt x="462774" y="557186"/>
                  </a:lnTo>
                  <a:close/>
                  <a:moveTo>
                    <a:pt x="61910" y="557186"/>
                  </a:moveTo>
                  <a:cubicBezTo>
                    <a:pt x="44884" y="557186"/>
                    <a:pt x="30310" y="551124"/>
                    <a:pt x="18186" y="539000"/>
                  </a:cubicBezTo>
                  <a:cubicBezTo>
                    <a:pt x="6062" y="526876"/>
                    <a:pt x="0" y="512301"/>
                    <a:pt x="0" y="495276"/>
                  </a:cubicBezTo>
                  <a:lnTo>
                    <a:pt x="0" y="61910"/>
                  </a:lnTo>
                  <a:cubicBezTo>
                    <a:pt x="0" y="44884"/>
                    <a:pt x="6062" y="30310"/>
                    <a:pt x="18186" y="18186"/>
                  </a:cubicBezTo>
                  <a:cubicBezTo>
                    <a:pt x="30310" y="6062"/>
                    <a:pt x="44884" y="0"/>
                    <a:pt x="61910" y="0"/>
                  </a:cubicBezTo>
                  <a:lnTo>
                    <a:pt x="495276" y="0"/>
                  </a:lnTo>
                  <a:cubicBezTo>
                    <a:pt x="512301" y="0"/>
                    <a:pt x="526876" y="6062"/>
                    <a:pt x="539000" y="18186"/>
                  </a:cubicBezTo>
                  <a:cubicBezTo>
                    <a:pt x="551124" y="30310"/>
                    <a:pt x="557186" y="44884"/>
                    <a:pt x="557186" y="61910"/>
                  </a:cubicBezTo>
                  <a:lnTo>
                    <a:pt x="557186" y="216683"/>
                  </a:lnTo>
                  <a:cubicBezTo>
                    <a:pt x="548931" y="206365"/>
                    <a:pt x="539902" y="196563"/>
                    <a:pt x="530100" y="187276"/>
                  </a:cubicBezTo>
                  <a:cubicBezTo>
                    <a:pt x="520298" y="177990"/>
                    <a:pt x="508690" y="171799"/>
                    <a:pt x="495276" y="168703"/>
                  </a:cubicBezTo>
                  <a:lnTo>
                    <a:pt x="495276" y="61910"/>
                  </a:lnTo>
                  <a:lnTo>
                    <a:pt x="61910" y="61910"/>
                  </a:lnTo>
                  <a:lnTo>
                    <a:pt x="61910" y="495276"/>
                  </a:lnTo>
                  <a:lnTo>
                    <a:pt x="190372" y="495276"/>
                  </a:lnTo>
                  <a:cubicBezTo>
                    <a:pt x="188824" y="500951"/>
                    <a:pt x="187663" y="506626"/>
                    <a:pt x="186889" y="512301"/>
                  </a:cubicBezTo>
                  <a:cubicBezTo>
                    <a:pt x="186115" y="517976"/>
                    <a:pt x="185729" y="523651"/>
                    <a:pt x="185729" y="529326"/>
                  </a:cubicBezTo>
                  <a:lnTo>
                    <a:pt x="185729" y="557186"/>
                  </a:lnTo>
                  <a:lnTo>
                    <a:pt x="61910" y="557186"/>
                  </a:lnTo>
                  <a:close/>
                  <a:moveTo>
                    <a:pt x="123819" y="185729"/>
                  </a:moveTo>
                  <a:lnTo>
                    <a:pt x="340502" y="185729"/>
                  </a:lnTo>
                  <a:cubicBezTo>
                    <a:pt x="353916" y="175410"/>
                    <a:pt x="368619" y="167672"/>
                    <a:pt x="384613" y="162512"/>
                  </a:cubicBezTo>
                  <a:cubicBezTo>
                    <a:pt x="400606" y="157353"/>
                    <a:pt x="416857" y="154774"/>
                    <a:pt x="433367" y="154774"/>
                  </a:cubicBezTo>
                  <a:lnTo>
                    <a:pt x="433367" y="123819"/>
                  </a:lnTo>
                  <a:lnTo>
                    <a:pt x="123819" y="123819"/>
                  </a:lnTo>
                  <a:lnTo>
                    <a:pt x="123819" y="185729"/>
                  </a:lnTo>
                  <a:close/>
                  <a:moveTo>
                    <a:pt x="123819" y="309548"/>
                  </a:moveTo>
                  <a:lnTo>
                    <a:pt x="278593" y="309548"/>
                  </a:lnTo>
                  <a:cubicBezTo>
                    <a:pt x="278593" y="298713"/>
                    <a:pt x="279754" y="288137"/>
                    <a:pt x="282075" y="277819"/>
                  </a:cubicBezTo>
                  <a:cubicBezTo>
                    <a:pt x="284397" y="267501"/>
                    <a:pt x="287621" y="257440"/>
                    <a:pt x="291749" y="247638"/>
                  </a:cubicBezTo>
                  <a:lnTo>
                    <a:pt x="123819" y="247638"/>
                  </a:lnTo>
                  <a:lnTo>
                    <a:pt x="123819" y="309548"/>
                  </a:lnTo>
                  <a:close/>
                  <a:moveTo>
                    <a:pt x="123819" y="433367"/>
                  </a:moveTo>
                  <a:lnTo>
                    <a:pt x="230613" y="433367"/>
                  </a:lnTo>
                  <a:cubicBezTo>
                    <a:pt x="236288" y="428723"/>
                    <a:pt x="242350" y="424596"/>
                    <a:pt x="248799" y="420985"/>
                  </a:cubicBezTo>
                  <a:cubicBezTo>
                    <a:pt x="255248" y="417373"/>
                    <a:pt x="261826" y="414020"/>
                    <a:pt x="268532" y="410924"/>
                  </a:cubicBezTo>
                  <a:lnTo>
                    <a:pt x="268532" y="371457"/>
                  </a:lnTo>
                  <a:lnTo>
                    <a:pt x="123819" y="371457"/>
                  </a:lnTo>
                  <a:lnTo>
                    <a:pt x="123819" y="433367"/>
                  </a:lnTo>
                  <a:close/>
                  <a:moveTo>
                    <a:pt x="61910" y="495276"/>
                  </a:moveTo>
                  <a:lnTo>
                    <a:pt x="61910" y="61910"/>
                  </a:lnTo>
                  <a:lnTo>
                    <a:pt x="61910" y="167930"/>
                  </a:lnTo>
                  <a:lnTo>
                    <a:pt x="61910" y="154774"/>
                  </a:lnTo>
                  <a:lnTo>
                    <a:pt x="61910" y="4952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918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A24A9E05-3BC4-B721-D589-D7BF48E6FDA9}"/>
              </a:ext>
            </a:extLst>
          </p:cNvPr>
          <p:cNvSpPr/>
          <p:nvPr/>
        </p:nvSpPr>
        <p:spPr>
          <a:xfrm>
            <a:off x="9417369" y="114716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980052-6709-4882-85DE-0449519C4421}"/>
              </a:ext>
            </a:extLst>
          </p:cNvPr>
          <p:cNvSpPr/>
          <p:nvPr/>
        </p:nvSpPr>
        <p:spPr>
          <a:xfrm>
            <a:off x="1980394" y="1637014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67A4D-9705-8F16-6CA2-A359CBE3A5C4}"/>
              </a:ext>
            </a:extLst>
          </p:cNvPr>
          <p:cNvSpPr txBox="1"/>
          <p:nvPr/>
        </p:nvSpPr>
        <p:spPr>
          <a:xfrm>
            <a:off x="6464300" y="728663"/>
            <a:ext cx="53927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IT IN EDUCATION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C6085-F290-A647-CAC6-22671939E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79500" y="639762"/>
            <a:ext cx="6986891" cy="5927007"/>
          </a:xfrm>
          <a:prstGeom prst="rect">
            <a:avLst/>
          </a:prstGeom>
        </p:spPr>
      </p:pic>
      <p:sp>
        <p:nvSpPr>
          <p:cNvPr id="7" name="Google Shape;22;p1">
            <a:extLst>
              <a:ext uri="{FF2B5EF4-FFF2-40B4-BE49-F238E27FC236}">
                <a16:creationId xmlns:a16="http://schemas.microsoft.com/office/drawing/2014/main" id="{ED09B27C-C6DF-130A-B515-D5BC6A41BF3C}"/>
              </a:ext>
            </a:extLst>
          </p:cNvPr>
          <p:cNvSpPr txBox="1"/>
          <p:nvPr/>
        </p:nvSpPr>
        <p:spPr>
          <a:xfrm>
            <a:off x="6464301" y="2667135"/>
            <a:ext cx="53927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2C1FD-A87B-2801-9BF7-A721E14A9C4E}"/>
              </a:ext>
            </a:extLst>
          </p:cNvPr>
          <p:cNvSpPr txBox="1"/>
          <p:nvPr/>
        </p:nvSpPr>
        <p:spPr>
          <a:xfrm>
            <a:off x="6506677" y="4275098"/>
            <a:ext cx="5350359" cy="142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Online learning platforms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Virtual classrooms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Digital tools</a:t>
            </a:r>
            <a:endParaRPr lang="id-ID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raphic 10">
            <a:extLst>
              <a:ext uri="{FF2B5EF4-FFF2-40B4-BE49-F238E27FC236}">
                <a16:creationId xmlns:a16="http://schemas.microsoft.com/office/drawing/2014/main" id="{E8564FC1-A559-A71A-81F1-199D07B2B30C}"/>
              </a:ext>
            </a:extLst>
          </p:cNvPr>
          <p:cNvSpPr/>
          <p:nvPr/>
        </p:nvSpPr>
        <p:spPr>
          <a:xfrm rot="10800000">
            <a:off x="11681980" y="4518367"/>
            <a:ext cx="175056" cy="107951"/>
          </a:xfrm>
          <a:custGeom>
            <a:avLst/>
            <a:gdLst>
              <a:gd name="connsiteX0" fmla="*/ 57150 w 114300"/>
              <a:gd name="connsiteY0" fmla="*/ 70485 h 70485"/>
              <a:gd name="connsiteX1" fmla="*/ 0 w 114300"/>
              <a:gd name="connsiteY1" fmla="*/ 13335 h 70485"/>
              <a:gd name="connsiteX2" fmla="*/ 13335 w 114300"/>
              <a:gd name="connsiteY2" fmla="*/ 0 h 70485"/>
              <a:gd name="connsiteX3" fmla="*/ 57150 w 114300"/>
              <a:gd name="connsiteY3" fmla="*/ 43815 h 70485"/>
              <a:gd name="connsiteX4" fmla="*/ 100965 w 114300"/>
              <a:gd name="connsiteY4" fmla="*/ 0 h 70485"/>
              <a:gd name="connsiteX5" fmla="*/ 114300 w 114300"/>
              <a:gd name="connsiteY5" fmla="*/ 13335 h 70485"/>
              <a:gd name="connsiteX6" fmla="*/ 57150 w 114300"/>
              <a:gd name="connsiteY6" fmla="*/ 70485 h 7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" h="70485">
                <a:moveTo>
                  <a:pt x="57150" y="70485"/>
                </a:moveTo>
                <a:lnTo>
                  <a:pt x="0" y="13335"/>
                </a:lnTo>
                <a:lnTo>
                  <a:pt x="13335" y="0"/>
                </a:lnTo>
                <a:lnTo>
                  <a:pt x="57150" y="43815"/>
                </a:lnTo>
                <a:lnTo>
                  <a:pt x="100965" y="0"/>
                </a:lnTo>
                <a:lnTo>
                  <a:pt x="114300" y="13335"/>
                </a:lnTo>
                <a:lnTo>
                  <a:pt x="57150" y="70485"/>
                </a:lnTo>
                <a:close/>
              </a:path>
            </a:pathLst>
          </a:custGeom>
          <a:solidFill>
            <a:srgbClr val="E8EAED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EBDE620D-FF15-9E5A-8ECB-3F632464F9C7}"/>
              </a:ext>
            </a:extLst>
          </p:cNvPr>
          <p:cNvSpPr/>
          <p:nvPr/>
        </p:nvSpPr>
        <p:spPr>
          <a:xfrm rot="10800000">
            <a:off x="11681980" y="4989845"/>
            <a:ext cx="175056" cy="107951"/>
          </a:xfrm>
          <a:custGeom>
            <a:avLst/>
            <a:gdLst>
              <a:gd name="connsiteX0" fmla="*/ 57150 w 114300"/>
              <a:gd name="connsiteY0" fmla="*/ 70485 h 70485"/>
              <a:gd name="connsiteX1" fmla="*/ 0 w 114300"/>
              <a:gd name="connsiteY1" fmla="*/ 13335 h 70485"/>
              <a:gd name="connsiteX2" fmla="*/ 13335 w 114300"/>
              <a:gd name="connsiteY2" fmla="*/ 0 h 70485"/>
              <a:gd name="connsiteX3" fmla="*/ 57150 w 114300"/>
              <a:gd name="connsiteY3" fmla="*/ 43815 h 70485"/>
              <a:gd name="connsiteX4" fmla="*/ 100965 w 114300"/>
              <a:gd name="connsiteY4" fmla="*/ 0 h 70485"/>
              <a:gd name="connsiteX5" fmla="*/ 114300 w 114300"/>
              <a:gd name="connsiteY5" fmla="*/ 13335 h 70485"/>
              <a:gd name="connsiteX6" fmla="*/ 57150 w 114300"/>
              <a:gd name="connsiteY6" fmla="*/ 70485 h 7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" h="70485">
                <a:moveTo>
                  <a:pt x="57150" y="70485"/>
                </a:moveTo>
                <a:lnTo>
                  <a:pt x="0" y="13335"/>
                </a:lnTo>
                <a:lnTo>
                  <a:pt x="13335" y="0"/>
                </a:lnTo>
                <a:lnTo>
                  <a:pt x="57150" y="43815"/>
                </a:lnTo>
                <a:lnTo>
                  <a:pt x="100965" y="0"/>
                </a:lnTo>
                <a:lnTo>
                  <a:pt x="114300" y="13335"/>
                </a:lnTo>
                <a:lnTo>
                  <a:pt x="57150" y="70485"/>
                </a:lnTo>
                <a:close/>
              </a:path>
            </a:pathLst>
          </a:custGeom>
          <a:solidFill>
            <a:srgbClr val="E8EAED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F5E6EA6E-4F07-3AC0-CAB6-F3B9885A09F5}"/>
              </a:ext>
            </a:extLst>
          </p:cNvPr>
          <p:cNvSpPr/>
          <p:nvPr/>
        </p:nvSpPr>
        <p:spPr>
          <a:xfrm>
            <a:off x="11681980" y="5435040"/>
            <a:ext cx="175056" cy="107951"/>
          </a:xfrm>
          <a:custGeom>
            <a:avLst/>
            <a:gdLst>
              <a:gd name="connsiteX0" fmla="*/ 57150 w 114300"/>
              <a:gd name="connsiteY0" fmla="*/ 70485 h 70485"/>
              <a:gd name="connsiteX1" fmla="*/ 0 w 114300"/>
              <a:gd name="connsiteY1" fmla="*/ 13335 h 70485"/>
              <a:gd name="connsiteX2" fmla="*/ 13335 w 114300"/>
              <a:gd name="connsiteY2" fmla="*/ 0 h 70485"/>
              <a:gd name="connsiteX3" fmla="*/ 57150 w 114300"/>
              <a:gd name="connsiteY3" fmla="*/ 43815 h 70485"/>
              <a:gd name="connsiteX4" fmla="*/ 100965 w 114300"/>
              <a:gd name="connsiteY4" fmla="*/ 0 h 70485"/>
              <a:gd name="connsiteX5" fmla="*/ 114300 w 114300"/>
              <a:gd name="connsiteY5" fmla="*/ 13335 h 70485"/>
              <a:gd name="connsiteX6" fmla="*/ 57150 w 114300"/>
              <a:gd name="connsiteY6" fmla="*/ 70485 h 7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" h="70485">
                <a:moveTo>
                  <a:pt x="57150" y="70485"/>
                </a:moveTo>
                <a:lnTo>
                  <a:pt x="0" y="13335"/>
                </a:lnTo>
                <a:lnTo>
                  <a:pt x="13335" y="0"/>
                </a:lnTo>
                <a:lnTo>
                  <a:pt x="57150" y="43815"/>
                </a:lnTo>
                <a:lnTo>
                  <a:pt x="100965" y="0"/>
                </a:lnTo>
                <a:lnTo>
                  <a:pt x="114300" y="13335"/>
                </a:lnTo>
                <a:lnTo>
                  <a:pt x="57150" y="70485"/>
                </a:lnTo>
                <a:close/>
              </a:path>
            </a:pathLst>
          </a:custGeom>
          <a:solidFill>
            <a:srgbClr val="E8EAED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15" name="Google Shape;22;p1">
            <a:extLst>
              <a:ext uri="{FF2B5EF4-FFF2-40B4-BE49-F238E27FC236}">
                <a16:creationId xmlns:a16="http://schemas.microsoft.com/office/drawing/2014/main" id="{DCF6627C-9AFF-B111-5E1F-A6F5C75E0D28}"/>
              </a:ext>
            </a:extLst>
          </p:cNvPr>
          <p:cNvSpPr txBox="1"/>
          <p:nvPr/>
        </p:nvSpPr>
        <p:spPr>
          <a:xfrm>
            <a:off x="6826250" y="5806192"/>
            <a:ext cx="50307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labore.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C53773-DC40-F1B2-7005-744675CF18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7117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B3F23E0-4372-98A9-46B2-E0A282BC1E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59E713-B0C1-BC76-1104-12E9E19B11BA}"/>
              </a:ext>
            </a:extLst>
          </p:cNvPr>
          <p:cNvSpPr/>
          <p:nvPr/>
        </p:nvSpPr>
        <p:spPr>
          <a:xfrm>
            <a:off x="4410247" y="-1254018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B53BCDE-B750-2843-70D4-7456AE25A604}"/>
              </a:ext>
            </a:extLst>
          </p:cNvPr>
          <p:cNvSpPr/>
          <p:nvPr/>
        </p:nvSpPr>
        <p:spPr>
          <a:xfrm>
            <a:off x="5376230" y="1161322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4E4681-0E24-330A-62BB-59003589FEBA}"/>
              </a:ext>
            </a:extLst>
          </p:cNvPr>
          <p:cNvSpPr/>
          <p:nvPr/>
        </p:nvSpPr>
        <p:spPr>
          <a:xfrm>
            <a:off x="1359939" y="728662"/>
            <a:ext cx="2894562" cy="5761036"/>
          </a:xfrm>
          <a:custGeom>
            <a:avLst/>
            <a:gdLst>
              <a:gd name="connsiteX0" fmla="*/ 0 w 2894562"/>
              <a:gd name="connsiteY0" fmla="*/ 0 h 5761036"/>
              <a:gd name="connsiteX1" fmla="*/ 2717673 w 2894562"/>
              <a:gd name="connsiteY1" fmla="*/ 0 h 5761036"/>
              <a:gd name="connsiteX2" fmla="*/ 2894562 w 2894562"/>
              <a:gd name="connsiteY2" fmla="*/ 176889 h 5761036"/>
              <a:gd name="connsiteX3" fmla="*/ 2894562 w 2894562"/>
              <a:gd name="connsiteY3" fmla="*/ 5584147 h 5761036"/>
              <a:gd name="connsiteX4" fmla="*/ 2717673 w 2894562"/>
              <a:gd name="connsiteY4" fmla="*/ 5761036 h 5761036"/>
              <a:gd name="connsiteX5" fmla="*/ 0 w 2894562"/>
              <a:gd name="connsiteY5" fmla="*/ 5761036 h 5761036"/>
              <a:gd name="connsiteX6" fmla="*/ 0 w 2894562"/>
              <a:gd name="connsiteY6" fmla="*/ 0 h 576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4562" h="5761036">
                <a:moveTo>
                  <a:pt x="0" y="0"/>
                </a:moveTo>
                <a:lnTo>
                  <a:pt x="2717673" y="0"/>
                </a:lnTo>
                <a:cubicBezTo>
                  <a:pt x="2815366" y="0"/>
                  <a:pt x="2894562" y="79196"/>
                  <a:pt x="2894562" y="176889"/>
                </a:cubicBezTo>
                <a:lnTo>
                  <a:pt x="2894562" y="5584147"/>
                </a:lnTo>
                <a:cubicBezTo>
                  <a:pt x="2894562" y="5681840"/>
                  <a:pt x="2815366" y="5761036"/>
                  <a:pt x="2717673" y="5761036"/>
                </a:cubicBezTo>
                <a:lnTo>
                  <a:pt x="0" y="576103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78AB3-ACC5-DDBC-9F7D-F72C4D489E54}"/>
              </a:ext>
            </a:extLst>
          </p:cNvPr>
          <p:cNvGrpSpPr/>
          <p:nvPr/>
        </p:nvGrpSpPr>
        <p:grpSpPr>
          <a:xfrm>
            <a:off x="2979465" y="1020405"/>
            <a:ext cx="7614961" cy="2059125"/>
            <a:chOff x="3168652" y="925812"/>
            <a:chExt cx="7614961" cy="205912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58D43D-7C16-A49E-005D-6876E78D8187}"/>
                </a:ext>
              </a:extLst>
            </p:cNvPr>
            <p:cNvSpPr/>
            <p:nvPr/>
          </p:nvSpPr>
          <p:spPr>
            <a:xfrm>
              <a:off x="3168652" y="925812"/>
              <a:ext cx="7614961" cy="2059125"/>
            </a:xfrm>
            <a:prstGeom prst="roundRect">
              <a:avLst>
                <a:gd name="adj" fmla="val 10486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AFF29A-2474-5E7E-554E-07E90C8F263E}"/>
                </a:ext>
              </a:extLst>
            </p:cNvPr>
            <p:cNvSpPr txBox="1"/>
            <p:nvPr/>
          </p:nvSpPr>
          <p:spPr>
            <a:xfrm>
              <a:off x="3459738" y="1078211"/>
              <a:ext cx="70327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IT IN GOVERNMENT &amp;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PUBLIC SERVICES</a:t>
              </a:r>
              <a:endParaRPr lang="id-ID" sz="5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BDFE46-46F4-D351-938D-EF84C7DEE630}"/>
              </a:ext>
            </a:extLst>
          </p:cNvPr>
          <p:cNvGrpSpPr/>
          <p:nvPr/>
        </p:nvGrpSpPr>
        <p:grpSpPr>
          <a:xfrm>
            <a:off x="4915173" y="3428999"/>
            <a:ext cx="6941865" cy="707886"/>
            <a:chOff x="4915173" y="3428999"/>
            <a:chExt cx="6941865" cy="707886"/>
          </a:xfrm>
        </p:grpSpPr>
        <p:sp>
          <p:nvSpPr>
            <p:cNvPr id="15" name="Google Shape;22;p1">
              <a:extLst>
                <a:ext uri="{FF2B5EF4-FFF2-40B4-BE49-F238E27FC236}">
                  <a16:creationId xmlns:a16="http://schemas.microsoft.com/office/drawing/2014/main" id="{F64575FD-C59E-2CF5-9320-0492941CE755}"/>
                </a:ext>
              </a:extLst>
            </p:cNvPr>
            <p:cNvSpPr txBox="1"/>
            <p:nvPr/>
          </p:nvSpPr>
          <p:spPr>
            <a:xfrm>
              <a:off x="7101326" y="3459797"/>
              <a:ext cx="475571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E289BE-1497-E0C0-F080-8EEC15F14617}"/>
                </a:ext>
              </a:extLst>
            </p:cNvPr>
            <p:cNvSpPr txBox="1"/>
            <p:nvPr/>
          </p:nvSpPr>
          <p:spPr>
            <a:xfrm>
              <a:off x="4915173" y="3428999"/>
              <a:ext cx="2186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Digital governance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1F1625-8ECF-9CD1-5416-DD92EDCCA822}"/>
              </a:ext>
            </a:extLst>
          </p:cNvPr>
          <p:cNvGrpSpPr/>
          <p:nvPr/>
        </p:nvGrpSpPr>
        <p:grpSpPr>
          <a:xfrm>
            <a:off x="4915173" y="5781812"/>
            <a:ext cx="6941865" cy="707886"/>
            <a:chOff x="4915173" y="3428999"/>
            <a:chExt cx="6941865" cy="707886"/>
          </a:xfrm>
        </p:grpSpPr>
        <p:sp>
          <p:nvSpPr>
            <p:cNvPr id="23" name="Google Shape;22;p1">
              <a:extLst>
                <a:ext uri="{FF2B5EF4-FFF2-40B4-BE49-F238E27FC236}">
                  <a16:creationId xmlns:a16="http://schemas.microsoft.com/office/drawing/2014/main" id="{EC8E26E3-E4F8-CAF5-F15D-F03704DFD107}"/>
                </a:ext>
              </a:extLst>
            </p:cNvPr>
            <p:cNvSpPr txBox="1"/>
            <p:nvPr/>
          </p:nvSpPr>
          <p:spPr>
            <a:xfrm>
              <a:off x="7101326" y="3459797"/>
              <a:ext cx="475571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CBBF68-0BBA-C5E7-D637-EF9B183CCF06}"/>
                </a:ext>
              </a:extLst>
            </p:cNvPr>
            <p:cNvSpPr txBox="1"/>
            <p:nvPr/>
          </p:nvSpPr>
          <p:spPr>
            <a:xfrm>
              <a:off x="4915173" y="3428999"/>
              <a:ext cx="2186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Smart infrastructure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22AE73-E523-BD55-5575-BC80CE179E31}"/>
              </a:ext>
            </a:extLst>
          </p:cNvPr>
          <p:cNvGrpSpPr/>
          <p:nvPr/>
        </p:nvGrpSpPr>
        <p:grpSpPr>
          <a:xfrm>
            <a:off x="4915173" y="4605405"/>
            <a:ext cx="6941865" cy="707886"/>
            <a:chOff x="4915173" y="3428999"/>
            <a:chExt cx="6941865" cy="707886"/>
          </a:xfrm>
        </p:grpSpPr>
        <p:sp>
          <p:nvSpPr>
            <p:cNvPr id="26" name="Google Shape;22;p1">
              <a:extLst>
                <a:ext uri="{FF2B5EF4-FFF2-40B4-BE49-F238E27FC236}">
                  <a16:creationId xmlns:a16="http://schemas.microsoft.com/office/drawing/2014/main" id="{7AC7BCEB-F8EA-5EC6-9D9A-B3E905D16065}"/>
                </a:ext>
              </a:extLst>
            </p:cNvPr>
            <p:cNvSpPr txBox="1"/>
            <p:nvPr/>
          </p:nvSpPr>
          <p:spPr>
            <a:xfrm>
              <a:off x="7101326" y="3459797"/>
              <a:ext cx="475571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 et dolore magna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aliqua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 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73230D-2533-4E80-808E-3E54223190AC}"/>
                </a:ext>
              </a:extLst>
            </p:cNvPr>
            <p:cNvSpPr txBox="1"/>
            <p:nvPr/>
          </p:nvSpPr>
          <p:spPr>
            <a:xfrm>
              <a:off x="4915173" y="3428999"/>
              <a:ext cx="21861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Electronic services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CF6179-5520-C13B-25DD-DB9B723A4D60}"/>
              </a:ext>
            </a:extLst>
          </p:cNvPr>
          <p:cNvCxnSpPr>
            <a:cxnSpLocks/>
          </p:cNvCxnSpPr>
          <p:nvPr/>
        </p:nvCxnSpPr>
        <p:spPr>
          <a:xfrm>
            <a:off x="4824248" y="4361809"/>
            <a:ext cx="7032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A27509-7D98-FA46-8B68-6047B64E4BA3}"/>
              </a:ext>
            </a:extLst>
          </p:cNvPr>
          <p:cNvCxnSpPr>
            <a:cxnSpLocks/>
          </p:cNvCxnSpPr>
          <p:nvPr/>
        </p:nvCxnSpPr>
        <p:spPr>
          <a:xfrm>
            <a:off x="4824248" y="5528457"/>
            <a:ext cx="7032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0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596D669-91F3-F8CA-8678-63AE69092B63}"/>
              </a:ext>
            </a:extLst>
          </p:cNvPr>
          <p:cNvSpPr/>
          <p:nvPr/>
        </p:nvSpPr>
        <p:spPr>
          <a:xfrm>
            <a:off x="4236879" y="2228146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81E3A0-0CD9-540A-D22C-F8BD2043AF8A}"/>
              </a:ext>
            </a:extLst>
          </p:cNvPr>
          <p:cNvSpPr/>
          <p:nvPr/>
        </p:nvSpPr>
        <p:spPr>
          <a:xfrm>
            <a:off x="-737230" y="-2000758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AE878B-94E1-0A67-C45B-6F6D3CD8CF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96963-5E1C-021F-D934-8C9E1E99C7FB}"/>
              </a:ext>
            </a:extLst>
          </p:cNvPr>
          <p:cNvSpPr txBox="1"/>
          <p:nvPr/>
        </p:nvSpPr>
        <p:spPr>
          <a:xfrm>
            <a:off x="334963" y="728663"/>
            <a:ext cx="1163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CAREER OPPORTUNITIES IN IT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3CB658-6E57-E0CE-4A97-11C77AC2CFEE}"/>
              </a:ext>
            </a:extLst>
          </p:cNvPr>
          <p:cNvSpPr/>
          <p:nvPr/>
        </p:nvSpPr>
        <p:spPr>
          <a:xfrm>
            <a:off x="1818289" y="3026979"/>
            <a:ext cx="3888827" cy="2659116"/>
          </a:xfrm>
          <a:custGeom>
            <a:avLst/>
            <a:gdLst>
              <a:gd name="connsiteX0" fmla="*/ 0 w 3888827"/>
              <a:gd name="connsiteY0" fmla="*/ 0 h 2659116"/>
              <a:gd name="connsiteX1" fmla="*/ 3888827 w 3888827"/>
              <a:gd name="connsiteY1" fmla="*/ 0 h 2659116"/>
              <a:gd name="connsiteX2" fmla="*/ 3888827 w 3888827"/>
              <a:gd name="connsiteY2" fmla="*/ 2454291 h 2659116"/>
              <a:gd name="connsiteX3" fmla="*/ 3684002 w 3888827"/>
              <a:gd name="connsiteY3" fmla="*/ 2659116 h 2659116"/>
              <a:gd name="connsiteX4" fmla="*/ 204825 w 3888827"/>
              <a:gd name="connsiteY4" fmla="*/ 2659116 h 2659116"/>
              <a:gd name="connsiteX5" fmla="*/ 0 w 3888827"/>
              <a:gd name="connsiteY5" fmla="*/ 2454291 h 2659116"/>
              <a:gd name="connsiteX6" fmla="*/ 0 w 3888827"/>
              <a:gd name="connsiteY6" fmla="*/ 0 h 265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88827" h="2659116">
                <a:moveTo>
                  <a:pt x="0" y="0"/>
                </a:moveTo>
                <a:lnTo>
                  <a:pt x="3888827" y="0"/>
                </a:lnTo>
                <a:lnTo>
                  <a:pt x="3888827" y="2454291"/>
                </a:lnTo>
                <a:cubicBezTo>
                  <a:pt x="3888827" y="2567413"/>
                  <a:pt x="3797124" y="2659116"/>
                  <a:pt x="3684002" y="2659116"/>
                </a:cubicBezTo>
                <a:lnTo>
                  <a:pt x="204825" y="2659116"/>
                </a:lnTo>
                <a:cubicBezTo>
                  <a:pt x="91703" y="2659116"/>
                  <a:pt x="0" y="2567413"/>
                  <a:pt x="0" y="245429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280F7C-4292-AE26-7CCA-F582B199F5F2}"/>
              </a:ext>
            </a:extLst>
          </p:cNvPr>
          <p:cNvGrpSpPr/>
          <p:nvPr/>
        </p:nvGrpSpPr>
        <p:grpSpPr>
          <a:xfrm>
            <a:off x="334963" y="4114800"/>
            <a:ext cx="2027147" cy="2374900"/>
            <a:chOff x="334963" y="4114800"/>
            <a:chExt cx="2027147" cy="23749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883275-D64C-22C1-903C-47D5D742A23D}"/>
                </a:ext>
              </a:extLst>
            </p:cNvPr>
            <p:cNvSpPr/>
            <p:nvPr/>
          </p:nvSpPr>
          <p:spPr>
            <a:xfrm>
              <a:off x="334963" y="4114800"/>
              <a:ext cx="2027146" cy="2374900"/>
            </a:xfrm>
            <a:prstGeom prst="roundRect">
              <a:avLst>
                <a:gd name="adj" fmla="val 10486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2563A-1384-D272-7ED3-CE0867F12FCD}"/>
                </a:ext>
              </a:extLst>
            </p:cNvPr>
            <p:cNvSpPr txBox="1"/>
            <p:nvPr/>
          </p:nvSpPr>
          <p:spPr>
            <a:xfrm>
              <a:off x="547298" y="4719524"/>
              <a:ext cx="18148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2025</a:t>
              </a:r>
              <a:endParaRPr lang="id-ID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7" name="Google Shape;22;p1">
              <a:extLst>
                <a:ext uri="{FF2B5EF4-FFF2-40B4-BE49-F238E27FC236}">
                  <a16:creationId xmlns:a16="http://schemas.microsoft.com/office/drawing/2014/main" id="{342EDAC6-2D65-2DBE-23FB-E0AD31792CD2}"/>
                </a:ext>
              </a:extLst>
            </p:cNvPr>
            <p:cNvSpPr txBox="1"/>
            <p:nvPr/>
          </p:nvSpPr>
          <p:spPr>
            <a:xfrm>
              <a:off x="547298" y="5385401"/>
              <a:ext cx="169676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.</a:t>
              </a:r>
              <a:endParaRPr lang="en-ID" sz="1200" b="0" i="0" u="none" strike="noStrike" cap="none" dirty="0">
                <a:solidFill>
                  <a:schemeClr val="accent1">
                    <a:lumMod val="20000"/>
                    <a:lumOff val="80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2F4F3F-38B3-4486-C4EF-1730C11F0444}"/>
              </a:ext>
            </a:extLst>
          </p:cNvPr>
          <p:cNvGrpSpPr/>
          <p:nvPr/>
        </p:nvGrpSpPr>
        <p:grpSpPr>
          <a:xfrm>
            <a:off x="6299200" y="1797268"/>
            <a:ext cx="2654300" cy="2215932"/>
            <a:chOff x="6299200" y="1797268"/>
            <a:chExt cx="2654300" cy="22159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B79AF0-1268-1F41-6610-7309F795F93C}"/>
                </a:ext>
              </a:extLst>
            </p:cNvPr>
            <p:cNvSpPr/>
            <p:nvPr/>
          </p:nvSpPr>
          <p:spPr>
            <a:xfrm>
              <a:off x="6299200" y="1797268"/>
              <a:ext cx="2654300" cy="2215932"/>
            </a:xfrm>
            <a:prstGeom prst="roundRect">
              <a:avLst>
                <a:gd name="adj" fmla="val 10922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6B7A18-91AD-7622-D335-A738D7F5799A}"/>
                </a:ext>
              </a:extLst>
            </p:cNvPr>
            <p:cNvGrpSpPr/>
            <p:nvPr/>
          </p:nvGrpSpPr>
          <p:grpSpPr>
            <a:xfrm>
              <a:off x="6533274" y="2228146"/>
              <a:ext cx="2186153" cy="1354176"/>
              <a:chOff x="6533274" y="2410210"/>
              <a:chExt cx="2186153" cy="1354176"/>
            </a:xfrm>
          </p:grpSpPr>
          <p:sp>
            <p:nvSpPr>
              <p:cNvPr id="24" name="Google Shape;22;p1">
                <a:extLst>
                  <a:ext uri="{FF2B5EF4-FFF2-40B4-BE49-F238E27FC236}">
                    <a16:creationId xmlns:a16="http://schemas.microsoft.com/office/drawing/2014/main" id="{43DE75AC-C90B-038A-C500-292161CD4CF0}"/>
                  </a:ext>
                </a:extLst>
              </p:cNvPr>
              <p:cNvSpPr txBox="1"/>
              <p:nvPr/>
            </p:nvSpPr>
            <p:spPr>
              <a:xfrm>
                <a:off x="6533274" y="3118096"/>
                <a:ext cx="218615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9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76BA5A-7423-3683-C478-26BF9F780AD3}"/>
                  </a:ext>
                </a:extLst>
              </p:cNvPr>
              <p:cNvSpPr txBox="1"/>
              <p:nvPr/>
            </p:nvSpPr>
            <p:spPr>
              <a:xfrm>
                <a:off x="6533275" y="2410210"/>
                <a:ext cx="2186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Software development</a:t>
                </a:r>
                <a:endParaRPr lang="id-ID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39F3CD-F713-8FAC-8625-2B6F529C5122}"/>
              </a:ext>
            </a:extLst>
          </p:cNvPr>
          <p:cNvGrpSpPr/>
          <p:nvPr/>
        </p:nvGrpSpPr>
        <p:grpSpPr>
          <a:xfrm>
            <a:off x="9202738" y="1797268"/>
            <a:ext cx="2654300" cy="2215932"/>
            <a:chOff x="9202738" y="1797268"/>
            <a:chExt cx="2654300" cy="22159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7B1869C-4B99-DD24-D1FD-8E35D2C17528}"/>
                </a:ext>
              </a:extLst>
            </p:cNvPr>
            <p:cNvSpPr/>
            <p:nvPr/>
          </p:nvSpPr>
          <p:spPr>
            <a:xfrm>
              <a:off x="9202738" y="1797268"/>
              <a:ext cx="2654300" cy="2215932"/>
            </a:xfrm>
            <a:prstGeom prst="roundRect">
              <a:avLst>
                <a:gd name="adj" fmla="val 1092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8F6193C-33C6-B2C6-581B-2A14654C025E}"/>
                </a:ext>
              </a:extLst>
            </p:cNvPr>
            <p:cNvGrpSpPr/>
            <p:nvPr/>
          </p:nvGrpSpPr>
          <p:grpSpPr>
            <a:xfrm>
              <a:off x="9436811" y="2228146"/>
              <a:ext cx="2186153" cy="1354176"/>
              <a:chOff x="6533274" y="2410210"/>
              <a:chExt cx="2186153" cy="1354176"/>
            </a:xfrm>
          </p:grpSpPr>
          <p:sp>
            <p:nvSpPr>
              <p:cNvPr id="28" name="Google Shape;22;p1">
                <a:extLst>
                  <a:ext uri="{FF2B5EF4-FFF2-40B4-BE49-F238E27FC236}">
                    <a16:creationId xmlns:a16="http://schemas.microsoft.com/office/drawing/2014/main" id="{61FB49E2-F82C-2AAD-094B-E9F5D486254B}"/>
                  </a:ext>
                </a:extLst>
              </p:cNvPr>
              <p:cNvSpPr txBox="1"/>
              <p:nvPr/>
            </p:nvSpPr>
            <p:spPr>
              <a:xfrm>
                <a:off x="6533274" y="3118096"/>
                <a:ext cx="218615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804C95-7771-7FDB-DDC1-1E0947B49393}"/>
                  </a:ext>
                </a:extLst>
              </p:cNvPr>
              <p:cNvSpPr txBox="1"/>
              <p:nvPr/>
            </p:nvSpPr>
            <p:spPr>
              <a:xfrm>
                <a:off x="6533275" y="2410210"/>
                <a:ext cx="2186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Data </a:t>
                </a:r>
              </a:p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science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0BC75A-4A21-743B-AA2D-35A58CF65909}"/>
              </a:ext>
            </a:extLst>
          </p:cNvPr>
          <p:cNvGrpSpPr/>
          <p:nvPr/>
        </p:nvGrpSpPr>
        <p:grpSpPr>
          <a:xfrm>
            <a:off x="6299200" y="4273768"/>
            <a:ext cx="2654300" cy="2215932"/>
            <a:chOff x="6299200" y="4273768"/>
            <a:chExt cx="2654300" cy="221593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FEDF53F0-7C9D-5C77-36D0-F59DEF1B5184}"/>
                </a:ext>
              </a:extLst>
            </p:cNvPr>
            <p:cNvSpPr/>
            <p:nvPr/>
          </p:nvSpPr>
          <p:spPr>
            <a:xfrm>
              <a:off x="6299200" y="4273768"/>
              <a:ext cx="2654300" cy="2215932"/>
            </a:xfrm>
            <a:prstGeom prst="roundRect">
              <a:avLst>
                <a:gd name="adj" fmla="val 1092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F7B028D-AD8C-4B8A-3018-C9523DBFFDB7}"/>
                </a:ext>
              </a:extLst>
            </p:cNvPr>
            <p:cNvGrpSpPr/>
            <p:nvPr/>
          </p:nvGrpSpPr>
          <p:grpSpPr>
            <a:xfrm>
              <a:off x="6533274" y="4704646"/>
              <a:ext cx="2186153" cy="1354176"/>
              <a:chOff x="6533274" y="2410210"/>
              <a:chExt cx="2186153" cy="1354176"/>
            </a:xfrm>
          </p:grpSpPr>
          <p:sp>
            <p:nvSpPr>
              <p:cNvPr id="47" name="Google Shape;22;p1">
                <a:extLst>
                  <a:ext uri="{FF2B5EF4-FFF2-40B4-BE49-F238E27FC236}">
                    <a16:creationId xmlns:a16="http://schemas.microsoft.com/office/drawing/2014/main" id="{555D5D55-96FD-6BDF-1E86-50CDCDA9BE7F}"/>
                  </a:ext>
                </a:extLst>
              </p:cNvPr>
              <p:cNvSpPr txBox="1"/>
              <p:nvPr/>
            </p:nvSpPr>
            <p:spPr>
              <a:xfrm>
                <a:off x="6533274" y="3118096"/>
                <a:ext cx="218615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9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6C5E4F-E97B-E101-68DF-0F9D16654777}"/>
                  </a:ext>
                </a:extLst>
              </p:cNvPr>
              <p:cNvSpPr txBox="1"/>
              <p:nvPr/>
            </p:nvSpPr>
            <p:spPr>
              <a:xfrm>
                <a:off x="6533275" y="2410210"/>
                <a:ext cx="2186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Cyber</a:t>
                </a:r>
              </a:p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security</a:t>
                </a:r>
                <a:endParaRPr lang="id-ID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F032F-2CD5-1B6C-1606-602EC00EA980}"/>
              </a:ext>
            </a:extLst>
          </p:cNvPr>
          <p:cNvGrpSpPr/>
          <p:nvPr/>
        </p:nvGrpSpPr>
        <p:grpSpPr>
          <a:xfrm>
            <a:off x="9202738" y="4273768"/>
            <a:ext cx="2654300" cy="2215932"/>
            <a:chOff x="9202738" y="4273768"/>
            <a:chExt cx="2654300" cy="221593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6F86479-47A5-D886-6EC8-A4A859398BF7}"/>
                </a:ext>
              </a:extLst>
            </p:cNvPr>
            <p:cNvSpPr/>
            <p:nvPr/>
          </p:nvSpPr>
          <p:spPr>
            <a:xfrm>
              <a:off x="9202738" y="4273768"/>
              <a:ext cx="2654300" cy="2215932"/>
            </a:xfrm>
            <a:prstGeom prst="roundRect">
              <a:avLst>
                <a:gd name="adj" fmla="val 1092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A0F9E01-6209-F4E8-D746-604BD95F51DA}"/>
                </a:ext>
              </a:extLst>
            </p:cNvPr>
            <p:cNvGrpSpPr/>
            <p:nvPr/>
          </p:nvGrpSpPr>
          <p:grpSpPr>
            <a:xfrm>
              <a:off x="9436811" y="4704646"/>
              <a:ext cx="2186153" cy="1354176"/>
              <a:chOff x="6533274" y="2410210"/>
              <a:chExt cx="2186153" cy="1354176"/>
            </a:xfrm>
          </p:grpSpPr>
          <p:sp>
            <p:nvSpPr>
              <p:cNvPr id="50" name="Google Shape;22;p1">
                <a:extLst>
                  <a:ext uri="{FF2B5EF4-FFF2-40B4-BE49-F238E27FC236}">
                    <a16:creationId xmlns:a16="http://schemas.microsoft.com/office/drawing/2014/main" id="{B3EF8811-CA0D-5F03-7646-DF4354F9F2BD}"/>
                  </a:ext>
                </a:extLst>
              </p:cNvPr>
              <p:cNvSpPr txBox="1"/>
              <p:nvPr/>
            </p:nvSpPr>
            <p:spPr>
              <a:xfrm>
                <a:off x="6533274" y="3118096"/>
                <a:ext cx="2186153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4918E9-4B39-96A8-A522-38CB09B5D0F8}"/>
                  </a:ext>
                </a:extLst>
              </p:cNvPr>
              <p:cNvSpPr txBox="1"/>
              <p:nvPr/>
            </p:nvSpPr>
            <p:spPr>
              <a:xfrm>
                <a:off x="6533275" y="2410210"/>
                <a:ext cx="2186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IT </a:t>
                </a:r>
              </a:p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support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41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3F9444C-D916-87E3-7DAF-CB504C26E453}"/>
              </a:ext>
            </a:extLst>
          </p:cNvPr>
          <p:cNvSpPr/>
          <p:nvPr/>
        </p:nvSpPr>
        <p:spPr>
          <a:xfrm>
            <a:off x="1589881" y="4214913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6BB74C-2492-3BCB-3976-CFBEC73E24E0}"/>
              </a:ext>
            </a:extLst>
          </p:cNvPr>
          <p:cNvSpPr/>
          <p:nvPr/>
        </p:nvSpPr>
        <p:spPr>
          <a:xfrm>
            <a:off x="1238098" y="-2160947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6A9E2-7ED8-C590-6FC7-3AE27E8EAD2D}"/>
              </a:ext>
            </a:extLst>
          </p:cNvPr>
          <p:cNvSpPr txBox="1"/>
          <p:nvPr/>
        </p:nvSpPr>
        <p:spPr>
          <a:xfrm>
            <a:off x="334963" y="728663"/>
            <a:ext cx="11522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CASE STUDY: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A SUCCESSFUL IT PROJECT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CE8145F2-6DD6-2907-23C9-14C111191D7C}"/>
              </a:ext>
            </a:extLst>
          </p:cNvPr>
          <p:cNvSpPr txBox="1"/>
          <p:nvPr/>
        </p:nvSpPr>
        <p:spPr>
          <a:xfrm>
            <a:off x="334962" y="2646531"/>
            <a:ext cx="250983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93899B-8A9A-0CE2-26B9-7F52BB0AA5F5}"/>
              </a:ext>
            </a:extLst>
          </p:cNvPr>
          <p:cNvGrpSpPr/>
          <p:nvPr/>
        </p:nvGrpSpPr>
        <p:grpSpPr>
          <a:xfrm>
            <a:off x="334962" y="5397500"/>
            <a:ext cx="1646238" cy="444500"/>
            <a:chOff x="334962" y="5397500"/>
            <a:chExt cx="1646238" cy="4445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668CF4-79FF-F6C3-CE92-FC22F426E932}"/>
                </a:ext>
              </a:extLst>
            </p:cNvPr>
            <p:cNvSpPr/>
            <p:nvPr/>
          </p:nvSpPr>
          <p:spPr>
            <a:xfrm>
              <a:off x="334962" y="5397500"/>
              <a:ext cx="1646238" cy="444500"/>
            </a:xfrm>
            <a:prstGeom prst="roundRect">
              <a:avLst>
                <a:gd name="adj" fmla="val 18105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Google Shape;22;p1">
              <a:extLst>
                <a:ext uri="{FF2B5EF4-FFF2-40B4-BE49-F238E27FC236}">
                  <a16:creationId xmlns:a16="http://schemas.microsoft.com/office/drawing/2014/main" id="{02643039-BA05-EB33-DB85-348DFA0179AB}"/>
                </a:ext>
              </a:extLst>
            </p:cNvPr>
            <p:cNvSpPr txBox="1"/>
            <p:nvPr/>
          </p:nvSpPr>
          <p:spPr>
            <a:xfrm>
              <a:off x="334963" y="5435105"/>
              <a:ext cx="164623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More Experience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4501BB-17C6-B7D3-7F2B-B251C3942D65}"/>
              </a:ext>
            </a:extLst>
          </p:cNvPr>
          <p:cNvGrpSpPr/>
          <p:nvPr/>
        </p:nvGrpSpPr>
        <p:grpSpPr>
          <a:xfrm>
            <a:off x="334962" y="6005542"/>
            <a:ext cx="1646238" cy="444500"/>
            <a:chOff x="334962" y="6005542"/>
            <a:chExt cx="1646238" cy="4445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B5030A4-5681-6D43-C152-8BEFECFB0964}"/>
                </a:ext>
              </a:extLst>
            </p:cNvPr>
            <p:cNvSpPr/>
            <p:nvPr/>
          </p:nvSpPr>
          <p:spPr>
            <a:xfrm>
              <a:off x="334962" y="6005542"/>
              <a:ext cx="1646238" cy="444500"/>
            </a:xfrm>
            <a:prstGeom prst="roundRect">
              <a:avLst>
                <a:gd name="adj" fmla="val 18105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Google Shape;22;p1">
              <a:extLst>
                <a:ext uri="{FF2B5EF4-FFF2-40B4-BE49-F238E27FC236}">
                  <a16:creationId xmlns:a16="http://schemas.microsoft.com/office/drawing/2014/main" id="{1D5C54C4-59E9-DEA8-A094-E7AE4118EC6F}"/>
                </a:ext>
              </a:extLst>
            </p:cNvPr>
            <p:cNvSpPr txBox="1"/>
            <p:nvPr/>
          </p:nvSpPr>
          <p:spPr>
            <a:xfrm>
              <a:off x="334963" y="6043146"/>
              <a:ext cx="164623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Close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64583A1-C553-22F8-965E-D09DB65B8C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327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F820FEAA-0171-09FD-2C22-A21DF3FA8C8F}"/>
              </a:ext>
            </a:extLst>
          </p:cNvPr>
          <p:cNvSpPr/>
          <p:nvPr/>
        </p:nvSpPr>
        <p:spPr>
          <a:xfrm>
            <a:off x="-2274200" y="-725352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4F2AC-DE61-5A8F-0709-1D1438A9B1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2170CA-4E37-3F0F-9629-039415658AAF}"/>
              </a:ext>
            </a:extLst>
          </p:cNvPr>
          <p:cNvSpPr/>
          <p:nvPr/>
        </p:nvSpPr>
        <p:spPr>
          <a:xfrm>
            <a:off x="7831280" y="4041042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81A8CB-A873-B84B-2497-F3A5658CE368}"/>
              </a:ext>
            </a:extLst>
          </p:cNvPr>
          <p:cNvSpPr/>
          <p:nvPr/>
        </p:nvSpPr>
        <p:spPr>
          <a:xfrm>
            <a:off x="3860800" y="728664"/>
            <a:ext cx="3198018" cy="4618037"/>
          </a:xfrm>
          <a:custGeom>
            <a:avLst/>
            <a:gdLst>
              <a:gd name="connsiteX0" fmla="*/ 0 w 3198018"/>
              <a:gd name="connsiteY0" fmla="*/ 0 h 4618037"/>
              <a:gd name="connsiteX1" fmla="*/ 3018284 w 3198018"/>
              <a:gd name="connsiteY1" fmla="*/ 0 h 4618037"/>
              <a:gd name="connsiteX2" fmla="*/ 3198018 w 3198018"/>
              <a:gd name="connsiteY2" fmla="*/ 179734 h 4618037"/>
              <a:gd name="connsiteX3" fmla="*/ 3198018 w 3198018"/>
              <a:gd name="connsiteY3" fmla="*/ 4438303 h 4618037"/>
              <a:gd name="connsiteX4" fmla="*/ 3018284 w 3198018"/>
              <a:gd name="connsiteY4" fmla="*/ 4618037 h 4618037"/>
              <a:gd name="connsiteX5" fmla="*/ 0 w 3198018"/>
              <a:gd name="connsiteY5" fmla="*/ 4618037 h 4618037"/>
              <a:gd name="connsiteX6" fmla="*/ 0 w 3198018"/>
              <a:gd name="connsiteY6" fmla="*/ 0 h 461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8018" h="4618037">
                <a:moveTo>
                  <a:pt x="0" y="0"/>
                </a:moveTo>
                <a:lnTo>
                  <a:pt x="3018284" y="0"/>
                </a:lnTo>
                <a:cubicBezTo>
                  <a:pt x="3117548" y="0"/>
                  <a:pt x="3198018" y="80470"/>
                  <a:pt x="3198018" y="179734"/>
                </a:cubicBezTo>
                <a:lnTo>
                  <a:pt x="3198018" y="4438303"/>
                </a:lnTo>
                <a:cubicBezTo>
                  <a:pt x="3198018" y="4537567"/>
                  <a:pt x="3117548" y="4618037"/>
                  <a:pt x="3018284" y="4618037"/>
                </a:cubicBezTo>
                <a:lnTo>
                  <a:pt x="0" y="46180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79FA3-C529-5CC9-5E5A-7AA41AD31513}"/>
              </a:ext>
            </a:extLst>
          </p:cNvPr>
          <p:cNvSpPr txBox="1"/>
          <p:nvPr/>
        </p:nvSpPr>
        <p:spPr>
          <a:xfrm>
            <a:off x="334963" y="5566370"/>
            <a:ext cx="576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FUTURE OF IT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168A35-3652-6507-2BCA-CCD489DD5101}"/>
              </a:ext>
            </a:extLst>
          </p:cNvPr>
          <p:cNvGrpSpPr/>
          <p:nvPr/>
        </p:nvGrpSpPr>
        <p:grpSpPr>
          <a:xfrm>
            <a:off x="6527800" y="1016199"/>
            <a:ext cx="5329239" cy="1206500"/>
            <a:chOff x="6527800" y="1016199"/>
            <a:chExt cx="5329239" cy="12065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0C5286-3DF6-9C57-9E27-194671A7E021}"/>
                </a:ext>
              </a:extLst>
            </p:cNvPr>
            <p:cNvSpPr/>
            <p:nvPr/>
          </p:nvSpPr>
          <p:spPr>
            <a:xfrm>
              <a:off x="6527800" y="1016199"/>
              <a:ext cx="5329238" cy="1206500"/>
            </a:xfrm>
            <a:prstGeom prst="roundRect">
              <a:avLst>
                <a:gd name="adj" fmla="val 1092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37F72B-9665-87DF-183A-EF9595B18574}"/>
                </a:ext>
              </a:extLst>
            </p:cNvPr>
            <p:cNvGrpSpPr/>
            <p:nvPr/>
          </p:nvGrpSpPr>
          <p:grpSpPr>
            <a:xfrm>
              <a:off x="6910939" y="1234749"/>
              <a:ext cx="4946100" cy="769401"/>
              <a:chOff x="6910939" y="1221962"/>
              <a:chExt cx="4946100" cy="769401"/>
            </a:xfrm>
          </p:grpSpPr>
          <p:sp>
            <p:nvSpPr>
              <p:cNvPr id="17" name="Google Shape;22;p1">
                <a:extLst>
                  <a:ext uri="{FF2B5EF4-FFF2-40B4-BE49-F238E27FC236}">
                    <a16:creationId xmlns:a16="http://schemas.microsoft.com/office/drawing/2014/main" id="{A005A138-85F4-5117-AF34-56AA74B5F034}"/>
                  </a:ext>
                </a:extLst>
              </p:cNvPr>
              <p:cNvSpPr txBox="1"/>
              <p:nvPr/>
            </p:nvSpPr>
            <p:spPr>
              <a:xfrm>
                <a:off x="6910939" y="1622072"/>
                <a:ext cx="4946100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9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C5D8E8-AA76-CAC6-6AC6-685DCB02AC23}"/>
                  </a:ext>
                </a:extLst>
              </p:cNvPr>
              <p:cNvSpPr txBox="1"/>
              <p:nvPr/>
            </p:nvSpPr>
            <p:spPr>
              <a:xfrm>
                <a:off x="6910939" y="1221962"/>
                <a:ext cx="4946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Advances in AI</a:t>
                </a:r>
                <a:endParaRPr lang="id-ID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F4403A-2FFE-AD2A-B26C-849AFE2583CC}"/>
              </a:ext>
            </a:extLst>
          </p:cNvPr>
          <p:cNvGrpSpPr/>
          <p:nvPr/>
        </p:nvGrpSpPr>
        <p:grpSpPr>
          <a:xfrm>
            <a:off x="6527800" y="2434432"/>
            <a:ext cx="5329239" cy="1206500"/>
            <a:chOff x="6527800" y="2434432"/>
            <a:chExt cx="5329239" cy="12065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4D95C56-EBA9-104C-BD2C-90FA01C2822C}"/>
                </a:ext>
              </a:extLst>
            </p:cNvPr>
            <p:cNvSpPr/>
            <p:nvPr/>
          </p:nvSpPr>
          <p:spPr>
            <a:xfrm>
              <a:off x="6527800" y="2434432"/>
              <a:ext cx="5329238" cy="1206500"/>
            </a:xfrm>
            <a:prstGeom prst="roundRect">
              <a:avLst>
                <a:gd name="adj" fmla="val 1092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FD49ED-3BD3-651C-8C22-DCC6CEFFEB76}"/>
                </a:ext>
              </a:extLst>
            </p:cNvPr>
            <p:cNvGrpSpPr/>
            <p:nvPr/>
          </p:nvGrpSpPr>
          <p:grpSpPr>
            <a:xfrm>
              <a:off x="6910939" y="2652982"/>
              <a:ext cx="4946100" cy="769401"/>
              <a:chOff x="6910939" y="1221962"/>
              <a:chExt cx="4946100" cy="769401"/>
            </a:xfrm>
          </p:grpSpPr>
          <p:sp>
            <p:nvSpPr>
              <p:cNvPr id="21" name="Google Shape;22;p1">
                <a:extLst>
                  <a:ext uri="{FF2B5EF4-FFF2-40B4-BE49-F238E27FC236}">
                    <a16:creationId xmlns:a16="http://schemas.microsoft.com/office/drawing/2014/main" id="{5540D32B-4F7D-AEC1-967A-25AC23389A6A}"/>
                  </a:ext>
                </a:extLst>
              </p:cNvPr>
              <p:cNvSpPr txBox="1"/>
              <p:nvPr/>
            </p:nvSpPr>
            <p:spPr>
              <a:xfrm>
                <a:off x="6910939" y="1622072"/>
                <a:ext cx="4946100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9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36F6C6-7B31-5858-7CF9-46D1EA222459}"/>
                  </a:ext>
                </a:extLst>
              </p:cNvPr>
              <p:cNvSpPr txBox="1"/>
              <p:nvPr/>
            </p:nvSpPr>
            <p:spPr>
              <a:xfrm>
                <a:off x="6910939" y="1221962"/>
                <a:ext cx="4946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Edge computing</a:t>
                </a:r>
                <a:endParaRPr lang="id-ID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EE19D0-64A9-121A-01F7-FAB35BE222F1}"/>
              </a:ext>
            </a:extLst>
          </p:cNvPr>
          <p:cNvGrpSpPr/>
          <p:nvPr/>
        </p:nvGrpSpPr>
        <p:grpSpPr>
          <a:xfrm>
            <a:off x="6527800" y="3852664"/>
            <a:ext cx="5329239" cy="1206500"/>
            <a:chOff x="6527800" y="3852664"/>
            <a:chExt cx="5329239" cy="12065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69456D-1DD1-3626-B25E-6F9D5CB1F582}"/>
                </a:ext>
              </a:extLst>
            </p:cNvPr>
            <p:cNvSpPr/>
            <p:nvPr/>
          </p:nvSpPr>
          <p:spPr>
            <a:xfrm>
              <a:off x="6527800" y="3852664"/>
              <a:ext cx="5329238" cy="1206500"/>
            </a:xfrm>
            <a:prstGeom prst="roundRect">
              <a:avLst>
                <a:gd name="adj" fmla="val 10922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E5AF17-D7C3-4105-36AA-9DBEC42B87F4}"/>
                </a:ext>
              </a:extLst>
            </p:cNvPr>
            <p:cNvGrpSpPr/>
            <p:nvPr/>
          </p:nvGrpSpPr>
          <p:grpSpPr>
            <a:xfrm>
              <a:off x="6910939" y="4071214"/>
              <a:ext cx="4946100" cy="769401"/>
              <a:chOff x="6910939" y="1221962"/>
              <a:chExt cx="4946100" cy="769401"/>
            </a:xfrm>
          </p:grpSpPr>
          <p:sp>
            <p:nvSpPr>
              <p:cNvPr id="24" name="Google Shape;22;p1">
                <a:extLst>
                  <a:ext uri="{FF2B5EF4-FFF2-40B4-BE49-F238E27FC236}">
                    <a16:creationId xmlns:a16="http://schemas.microsoft.com/office/drawing/2014/main" id="{F9318CC9-BC35-369B-4200-0A5B7D440BD1}"/>
                  </a:ext>
                </a:extLst>
              </p:cNvPr>
              <p:cNvSpPr txBox="1"/>
              <p:nvPr/>
            </p:nvSpPr>
            <p:spPr>
              <a:xfrm>
                <a:off x="6910939" y="1622072"/>
                <a:ext cx="4946100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9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9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276573-6106-5450-FC20-5BDC0186BB35}"/>
                  </a:ext>
                </a:extLst>
              </p:cNvPr>
              <p:cNvSpPr txBox="1"/>
              <p:nvPr/>
            </p:nvSpPr>
            <p:spPr>
              <a:xfrm>
                <a:off x="6910939" y="1221962"/>
                <a:ext cx="49460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IT in space exploration</a:t>
                </a:r>
                <a:endParaRPr lang="id-ID" sz="2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95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76D74-8134-57EF-0F37-C9BB8322BD12}"/>
              </a:ext>
            </a:extLst>
          </p:cNvPr>
          <p:cNvSpPr txBox="1"/>
          <p:nvPr/>
        </p:nvSpPr>
        <p:spPr>
          <a:xfrm>
            <a:off x="334964" y="748465"/>
            <a:ext cx="1152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AGENDA OF CONTENTS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7F6BFD-A839-6A17-C4DC-DDDDC7DCEED8}"/>
              </a:ext>
            </a:extLst>
          </p:cNvPr>
          <p:cNvSpPr/>
          <p:nvPr/>
        </p:nvSpPr>
        <p:spPr>
          <a:xfrm>
            <a:off x="6801715" y="1159589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5F4AF6-0471-7C7B-1264-1C1CAFDB52AA}"/>
              </a:ext>
            </a:extLst>
          </p:cNvPr>
          <p:cNvSpPr/>
          <p:nvPr/>
        </p:nvSpPr>
        <p:spPr>
          <a:xfrm>
            <a:off x="4913917" y="1111822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E9E60F-BFF2-9CB8-D9D2-480F58F42910}"/>
              </a:ext>
            </a:extLst>
          </p:cNvPr>
          <p:cNvSpPr/>
          <p:nvPr/>
        </p:nvSpPr>
        <p:spPr>
          <a:xfrm>
            <a:off x="-2091505" y="3323163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E222166-3248-A6AB-0E7F-AD3C56B32ADE}"/>
              </a:ext>
            </a:extLst>
          </p:cNvPr>
          <p:cNvGrpSpPr/>
          <p:nvPr/>
        </p:nvGrpSpPr>
        <p:grpSpPr>
          <a:xfrm>
            <a:off x="334964" y="1951054"/>
            <a:ext cx="5055323" cy="923330"/>
            <a:chOff x="334964" y="1697726"/>
            <a:chExt cx="5055323" cy="9233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430636-4AC1-C5A8-6B68-4B18399C3823}"/>
                </a:ext>
              </a:extLst>
            </p:cNvPr>
            <p:cNvSpPr/>
            <p:nvPr/>
          </p:nvSpPr>
          <p:spPr>
            <a:xfrm>
              <a:off x="334964" y="1697726"/>
              <a:ext cx="5055323" cy="923330"/>
            </a:xfrm>
            <a:prstGeom prst="roundRect">
              <a:avLst>
                <a:gd name="adj" fmla="val 104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57529D-2A1A-219B-4E63-6F7B1C2A5363}"/>
                </a:ext>
              </a:extLst>
            </p:cNvPr>
            <p:cNvSpPr txBox="1"/>
            <p:nvPr/>
          </p:nvSpPr>
          <p:spPr>
            <a:xfrm>
              <a:off x="1112373" y="1867004"/>
              <a:ext cx="4273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Introduction</a:t>
              </a:r>
              <a:endParaRPr lang="id-ID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97CBD-B3AE-F1BA-775E-160136A16C88}"/>
                </a:ext>
              </a:extLst>
            </p:cNvPr>
            <p:cNvSpPr txBox="1"/>
            <p:nvPr/>
          </p:nvSpPr>
          <p:spPr>
            <a:xfrm>
              <a:off x="653557" y="1867004"/>
              <a:ext cx="458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j-lt"/>
                </a:rPr>
                <a:t>01</a:t>
              </a:r>
              <a:endParaRPr lang="id-ID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A811B6-FA6E-3B45-05E4-F020BC47B217}"/>
              </a:ext>
            </a:extLst>
          </p:cNvPr>
          <p:cNvGrpSpPr/>
          <p:nvPr/>
        </p:nvGrpSpPr>
        <p:grpSpPr>
          <a:xfrm>
            <a:off x="6801715" y="5557644"/>
            <a:ext cx="5055323" cy="923330"/>
            <a:chOff x="334964" y="1697726"/>
            <a:chExt cx="5055323" cy="92333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EF74861-7A82-FBF8-94D2-4B7099FC228B}"/>
                </a:ext>
              </a:extLst>
            </p:cNvPr>
            <p:cNvSpPr/>
            <p:nvPr/>
          </p:nvSpPr>
          <p:spPr>
            <a:xfrm>
              <a:off x="334964" y="1697726"/>
              <a:ext cx="5055323" cy="923330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5BE14C-CD1A-5EFE-4E6F-CE57A534D0F5}"/>
                </a:ext>
              </a:extLst>
            </p:cNvPr>
            <p:cNvSpPr txBox="1"/>
            <p:nvPr/>
          </p:nvSpPr>
          <p:spPr>
            <a:xfrm>
              <a:off x="1112373" y="1867004"/>
              <a:ext cx="4273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Future of IT</a:t>
              </a:r>
              <a:endParaRPr lang="id-ID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62D578-C11B-6B35-13B7-E6F3008646BE}"/>
                </a:ext>
              </a:extLst>
            </p:cNvPr>
            <p:cNvSpPr txBox="1"/>
            <p:nvPr/>
          </p:nvSpPr>
          <p:spPr>
            <a:xfrm>
              <a:off x="653557" y="1867004"/>
              <a:ext cx="458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04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A4136C-D238-8ED6-DC3A-4BFC8CC67D4B}"/>
              </a:ext>
            </a:extLst>
          </p:cNvPr>
          <p:cNvGrpSpPr/>
          <p:nvPr/>
        </p:nvGrpSpPr>
        <p:grpSpPr>
          <a:xfrm>
            <a:off x="4807453" y="4355448"/>
            <a:ext cx="5055323" cy="923330"/>
            <a:chOff x="334964" y="1697726"/>
            <a:chExt cx="5055323" cy="92333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9B59C17-61A8-A96A-6371-2059ABB9FB6B}"/>
                </a:ext>
              </a:extLst>
            </p:cNvPr>
            <p:cNvSpPr/>
            <p:nvPr/>
          </p:nvSpPr>
          <p:spPr>
            <a:xfrm>
              <a:off x="334964" y="1697726"/>
              <a:ext cx="5055323" cy="923330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D4CD80-4DC9-AA83-FCD8-465AB8DACC2B}"/>
                </a:ext>
              </a:extLst>
            </p:cNvPr>
            <p:cNvSpPr txBox="1"/>
            <p:nvPr/>
          </p:nvSpPr>
          <p:spPr>
            <a:xfrm>
              <a:off x="1112373" y="1867004"/>
              <a:ext cx="4273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IT in Education</a:t>
              </a:r>
              <a:endParaRPr lang="id-ID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AE23E-5D3A-1725-BC03-08C6F71B40FF}"/>
                </a:ext>
              </a:extLst>
            </p:cNvPr>
            <p:cNvSpPr txBox="1"/>
            <p:nvPr/>
          </p:nvSpPr>
          <p:spPr>
            <a:xfrm>
              <a:off x="653557" y="1867004"/>
              <a:ext cx="458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03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22666E-1878-EB19-A7EB-51730D0B6BB7}"/>
              </a:ext>
            </a:extLst>
          </p:cNvPr>
          <p:cNvGrpSpPr/>
          <p:nvPr/>
        </p:nvGrpSpPr>
        <p:grpSpPr>
          <a:xfrm>
            <a:off x="2698659" y="3153251"/>
            <a:ext cx="5055323" cy="923330"/>
            <a:chOff x="334964" y="1697726"/>
            <a:chExt cx="5055323" cy="92333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CE897A1-3512-2ADD-FD49-463A45BB2BDA}"/>
                </a:ext>
              </a:extLst>
            </p:cNvPr>
            <p:cNvSpPr/>
            <p:nvPr/>
          </p:nvSpPr>
          <p:spPr>
            <a:xfrm>
              <a:off x="334964" y="1697726"/>
              <a:ext cx="5055323" cy="923330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1B0BD0-489B-5E9F-1EBF-4F71B43F02BD}"/>
                </a:ext>
              </a:extLst>
            </p:cNvPr>
            <p:cNvSpPr txBox="1"/>
            <p:nvPr/>
          </p:nvSpPr>
          <p:spPr>
            <a:xfrm>
              <a:off x="1112373" y="1867004"/>
              <a:ext cx="4273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85000"/>
                    </a:schemeClr>
                  </a:solidFill>
                </a:rPr>
                <a:t>Cloud Computing</a:t>
              </a:r>
              <a:endParaRPr lang="id-ID" sz="3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7A0F9DA-4E92-AE77-EB42-FF4DF0E9DD6F}"/>
                </a:ext>
              </a:extLst>
            </p:cNvPr>
            <p:cNvSpPr txBox="1"/>
            <p:nvPr/>
          </p:nvSpPr>
          <p:spPr>
            <a:xfrm>
              <a:off x="653557" y="1867004"/>
              <a:ext cx="4588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02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05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8A41A1D-0C93-D047-A5BC-462AE8201793}"/>
              </a:ext>
            </a:extLst>
          </p:cNvPr>
          <p:cNvSpPr/>
          <p:nvPr/>
        </p:nvSpPr>
        <p:spPr>
          <a:xfrm>
            <a:off x="2355920" y="2728069"/>
            <a:ext cx="4025757" cy="4025755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64AA74-E8D8-51D3-D4DC-05B9AC5AF6D2}"/>
              </a:ext>
            </a:extLst>
          </p:cNvPr>
          <p:cNvSpPr/>
          <p:nvPr/>
        </p:nvSpPr>
        <p:spPr>
          <a:xfrm>
            <a:off x="4114076" y="-725352"/>
            <a:ext cx="7596052" cy="7596052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BCF9CD-A691-EBBA-D350-50ED66E8D40B}"/>
              </a:ext>
            </a:extLst>
          </p:cNvPr>
          <p:cNvSpPr txBox="1"/>
          <p:nvPr/>
        </p:nvSpPr>
        <p:spPr>
          <a:xfrm>
            <a:off x="334964" y="728663"/>
            <a:ext cx="11522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spc="600" dirty="0">
                <a:solidFill>
                  <a:schemeClr val="bg1"/>
                </a:solidFill>
                <a:latin typeface="+mj-lt"/>
              </a:rPr>
              <a:t>THANK YOU!</a:t>
            </a:r>
            <a:endParaRPr lang="id-ID" sz="8800" spc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411FE-B333-0FBC-E72F-5C99448504B3}"/>
              </a:ext>
            </a:extLst>
          </p:cNvPr>
          <p:cNvSpPr txBox="1"/>
          <p:nvPr/>
        </p:nvSpPr>
        <p:spPr>
          <a:xfrm>
            <a:off x="334964" y="2037331"/>
            <a:ext cx="11522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 Your Attention</a:t>
            </a:r>
            <a:endParaRPr lang="id-ID" sz="40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1E5CA3-CA9A-5271-D330-815F8FAAB7FF}"/>
              </a:ext>
            </a:extLst>
          </p:cNvPr>
          <p:cNvGrpSpPr/>
          <p:nvPr/>
        </p:nvGrpSpPr>
        <p:grpSpPr>
          <a:xfrm>
            <a:off x="6096000" y="5643249"/>
            <a:ext cx="2805116" cy="851269"/>
            <a:chOff x="6096000" y="5643249"/>
            <a:chExt cx="2805116" cy="8512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20DF99-23AD-83B0-F6C4-2BA5710C099D}"/>
                </a:ext>
              </a:extLst>
            </p:cNvPr>
            <p:cNvSpPr txBox="1"/>
            <p:nvPr/>
          </p:nvSpPr>
          <p:spPr>
            <a:xfrm>
              <a:off x="6096000" y="5909743"/>
              <a:ext cx="2805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1300 Howard Ave, Windsor, ON NBX 42, Canada</a:t>
              </a:r>
              <a:endParaRPr lang="id-ID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5AB32-3390-A380-F054-51E23E1AC29D}"/>
                </a:ext>
              </a:extLst>
            </p:cNvPr>
            <p:cNvSpPr txBox="1"/>
            <p:nvPr/>
          </p:nvSpPr>
          <p:spPr>
            <a:xfrm>
              <a:off x="6096000" y="5643249"/>
              <a:ext cx="2805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Address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5427CF-11CD-F632-0D05-4D551ED90C16}"/>
              </a:ext>
            </a:extLst>
          </p:cNvPr>
          <p:cNvGrpSpPr/>
          <p:nvPr/>
        </p:nvGrpSpPr>
        <p:grpSpPr>
          <a:xfrm>
            <a:off x="10160788" y="5643249"/>
            <a:ext cx="1696249" cy="851269"/>
            <a:chOff x="6096000" y="5643249"/>
            <a:chExt cx="2805116" cy="8512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313E05-0791-592E-7FC0-1CEF2E64C397}"/>
                </a:ext>
              </a:extLst>
            </p:cNvPr>
            <p:cNvSpPr txBox="1"/>
            <p:nvPr/>
          </p:nvSpPr>
          <p:spPr>
            <a:xfrm>
              <a:off x="6096000" y="5909743"/>
              <a:ext cx="28051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+1 5195663104</a:t>
              </a:r>
            </a:p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+1 5547278193</a:t>
              </a:r>
              <a:endParaRPr lang="id-ID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A89A86-185D-6964-79A1-3FD9B7E5AE2B}"/>
                </a:ext>
              </a:extLst>
            </p:cNvPr>
            <p:cNvSpPr txBox="1"/>
            <p:nvPr/>
          </p:nvSpPr>
          <p:spPr>
            <a:xfrm>
              <a:off x="6096000" y="5643249"/>
              <a:ext cx="2805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Phone</a:t>
              </a:r>
              <a:endParaRPr lang="id-ID" sz="12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1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31358AD9-1AF1-B11D-FE09-93DE88BF8C71}"/>
              </a:ext>
            </a:extLst>
          </p:cNvPr>
          <p:cNvSpPr/>
          <p:nvPr/>
        </p:nvSpPr>
        <p:spPr>
          <a:xfrm>
            <a:off x="9164953" y="125386"/>
            <a:ext cx="4421640" cy="442164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A40E2-740C-BFD9-5D57-9A0DCD5111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8E05DD-BD24-1CBB-3A53-B5557900284D}"/>
              </a:ext>
            </a:extLst>
          </p:cNvPr>
          <p:cNvSpPr/>
          <p:nvPr/>
        </p:nvSpPr>
        <p:spPr>
          <a:xfrm>
            <a:off x="1900753" y="3280132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C960E9-53BC-53AD-67B0-3E5881F55B84}"/>
              </a:ext>
            </a:extLst>
          </p:cNvPr>
          <p:cNvSpPr/>
          <p:nvPr/>
        </p:nvSpPr>
        <p:spPr>
          <a:xfrm>
            <a:off x="12955" y="3232365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53BDB-9387-E25A-5D31-C880951728C8}"/>
              </a:ext>
            </a:extLst>
          </p:cNvPr>
          <p:cNvSpPr txBox="1"/>
          <p:nvPr/>
        </p:nvSpPr>
        <p:spPr>
          <a:xfrm>
            <a:off x="334964" y="2995900"/>
            <a:ext cx="982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INTRODUCTION TO INFORMATION TECHNOLOGY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966270-2BAA-5C70-6D39-EE64F4AF20A2}"/>
              </a:ext>
            </a:extLst>
          </p:cNvPr>
          <p:cNvSpPr/>
          <p:nvPr/>
        </p:nvSpPr>
        <p:spPr>
          <a:xfrm>
            <a:off x="4494212" y="2803525"/>
            <a:ext cx="328326" cy="9525"/>
          </a:xfrm>
          <a:custGeom>
            <a:avLst/>
            <a:gdLst>
              <a:gd name="connsiteX0" fmla="*/ 0 w 328326"/>
              <a:gd name="connsiteY0" fmla="*/ 0 h 9525"/>
              <a:gd name="connsiteX1" fmla="*/ 328327 w 3283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8326" h="9525">
                <a:moveTo>
                  <a:pt x="0" y="0"/>
                </a:moveTo>
                <a:lnTo>
                  <a:pt x="328327" y="0"/>
                </a:lnTo>
              </a:path>
            </a:pathLst>
          </a:cu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22" name="Google Shape;22;p1">
            <a:extLst>
              <a:ext uri="{FF2B5EF4-FFF2-40B4-BE49-F238E27FC236}">
                <a16:creationId xmlns:a16="http://schemas.microsoft.com/office/drawing/2014/main" id="{0D9214C3-5D6E-83DC-FA24-B726E82D4745}"/>
              </a:ext>
            </a:extLst>
          </p:cNvPr>
          <p:cNvSpPr txBox="1"/>
          <p:nvPr/>
        </p:nvSpPr>
        <p:spPr>
          <a:xfrm>
            <a:off x="4008474" y="5206048"/>
            <a:ext cx="784856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B9F165-6471-F108-5BC8-408BF94C8827}"/>
              </a:ext>
            </a:extLst>
          </p:cNvPr>
          <p:cNvGrpSpPr/>
          <p:nvPr/>
        </p:nvGrpSpPr>
        <p:grpSpPr>
          <a:xfrm>
            <a:off x="1330907" y="4927600"/>
            <a:ext cx="1968063" cy="1562100"/>
            <a:chOff x="1330907" y="4927600"/>
            <a:chExt cx="1968063" cy="15621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FB4D37-C299-06D9-77C4-20D1B86233A2}"/>
                </a:ext>
              </a:extLst>
            </p:cNvPr>
            <p:cNvSpPr/>
            <p:nvPr/>
          </p:nvSpPr>
          <p:spPr>
            <a:xfrm>
              <a:off x="1330907" y="4927600"/>
              <a:ext cx="1958648" cy="1562100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D82970-9098-F23C-47AB-C1D72189BC14}"/>
                </a:ext>
              </a:extLst>
            </p:cNvPr>
            <p:cNvSpPr txBox="1"/>
            <p:nvPr/>
          </p:nvSpPr>
          <p:spPr>
            <a:xfrm>
              <a:off x="1426632" y="5203703"/>
              <a:ext cx="18624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56,1M</a:t>
              </a:r>
              <a:endParaRPr lang="id-ID" sz="4400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8" name="Google Shape;22;p1">
              <a:extLst>
                <a:ext uri="{FF2B5EF4-FFF2-40B4-BE49-F238E27FC236}">
                  <a16:creationId xmlns:a16="http://schemas.microsoft.com/office/drawing/2014/main" id="{DA50C66E-0D08-99FB-1B15-403F29942257}"/>
                </a:ext>
              </a:extLst>
            </p:cNvPr>
            <p:cNvSpPr txBox="1"/>
            <p:nvPr/>
          </p:nvSpPr>
          <p:spPr>
            <a:xfrm>
              <a:off x="1426762" y="5844306"/>
              <a:ext cx="187220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Income in Q3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8C07B1D-C039-385C-4D3E-14BC5B021B0D}"/>
              </a:ext>
            </a:extLst>
          </p:cNvPr>
          <p:cNvSpPr/>
          <p:nvPr/>
        </p:nvSpPr>
        <p:spPr>
          <a:xfrm>
            <a:off x="2336526" y="-268518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B9CA3A-1B0B-04B5-C813-92D1700A454F}"/>
              </a:ext>
            </a:extLst>
          </p:cNvPr>
          <p:cNvSpPr/>
          <p:nvPr/>
        </p:nvSpPr>
        <p:spPr>
          <a:xfrm>
            <a:off x="9478230" y="2774214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36464-ADE2-2671-EEE6-2F8091027A1D}"/>
              </a:ext>
            </a:extLst>
          </p:cNvPr>
          <p:cNvSpPr txBox="1"/>
          <p:nvPr/>
        </p:nvSpPr>
        <p:spPr>
          <a:xfrm>
            <a:off x="334965" y="728663"/>
            <a:ext cx="5025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HISTORY OF IT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0B719911-6E22-30F8-B339-E2CC7EF7837B}"/>
              </a:ext>
            </a:extLst>
          </p:cNvPr>
          <p:cNvSpPr txBox="1"/>
          <p:nvPr/>
        </p:nvSpPr>
        <p:spPr>
          <a:xfrm>
            <a:off x="334966" y="1739462"/>
            <a:ext cx="502531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DDD0F3-3CFC-9B2F-A55B-9A252DA9085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2C7B0B-EF7F-FD53-864A-3BD450096898}"/>
              </a:ext>
            </a:extLst>
          </p:cNvPr>
          <p:cNvGrpSpPr/>
          <p:nvPr/>
        </p:nvGrpSpPr>
        <p:grpSpPr>
          <a:xfrm>
            <a:off x="792697" y="3429000"/>
            <a:ext cx="100536" cy="883595"/>
            <a:chOff x="792697" y="3135192"/>
            <a:chExt cx="100536" cy="8835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0EFD53-1133-CCC0-E1FA-D983E6BF3522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5" y="3135192"/>
              <a:ext cx="0" cy="816625"/>
            </a:xfrm>
            <a:prstGeom prst="line">
              <a:avLst/>
            </a:prstGeom>
            <a:ln w="1905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EF1696-955A-0F9E-2BCC-E6A29C4568AB}"/>
                </a:ext>
              </a:extLst>
            </p:cNvPr>
            <p:cNvSpPr/>
            <p:nvPr/>
          </p:nvSpPr>
          <p:spPr>
            <a:xfrm>
              <a:off x="792697" y="3918251"/>
              <a:ext cx="100536" cy="1005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72892-C1BA-9B6E-9758-E2AD1C5E3A3A}"/>
              </a:ext>
            </a:extLst>
          </p:cNvPr>
          <p:cNvGrpSpPr/>
          <p:nvPr/>
        </p:nvGrpSpPr>
        <p:grpSpPr>
          <a:xfrm>
            <a:off x="3049467" y="3429000"/>
            <a:ext cx="100536" cy="883595"/>
            <a:chOff x="792697" y="3135192"/>
            <a:chExt cx="100536" cy="8835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B84535-1BB9-11B5-D910-D11025907B17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5" y="3135192"/>
              <a:ext cx="0" cy="816625"/>
            </a:xfrm>
            <a:prstGeom prst="line">
              <a:avLst/>
            </a:prstGeom>
            <a:ln w="1905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6BC04B-AB5A-ABA5-0C0E-DE873BB9D889}"/>
                </a:ext>
              </a:extLst>
            </p:cNvPr>
            <p:cNvSpPr/>
            <p:nvPr/>
          </p:nvSpPr>
          <p:spPr>
            <a:xfrm>
              <a:off x="792697" y="3918251"/>
              <a:ext cx="100536" cy="1005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327F00-D897-DCEC-A998-65B3A5ED858B}"/>
              </a:ext>
            </a:extLst>
          </p:cNvPr>
          <p:cNvGrpSpPr/>
          <p:nvPr/>
        </p:nvGrpSpPr>
        <p:grpSpPr>
          <a:xfrm>
            <a:off x="5306237" y="3429000"/>
            <a:ext cx="100536" cy="883595"/>
            <a:chOff x="792697" y="3135192"/>
            <a:chExt cx="100536" cy="88359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B239DB-9221-5B3D-A6A4-D9979498722D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5" y="3135192"/>
              <a:ext cx="0" cy="816625"/>
            </a:xfrm>
            <a:prstGeom prst="line">
              <a:avLst/>
            </a:prstGeom>
            <a:ln w="1905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C0C6B4-97BE-680C-3B1F-8242C331AAA8}"/>
                </a:ext>
              </a:extLst>
            </p:cNvPr>
            <p:cNvSpPr/>
            <p:nvPr/>
          </p:nvSpPr>
          <p:spPr>
            <a:xfrm>
              <a:off x="792697" y="3918251"/>
              <a:ext cx="100536" cy="1005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F5BC6-0F9C-3744-32B9-ADBA5A42249C}"/>
              </a:ext>
            </a:extLst>
          </p:cNvPr>
          <p:cNvGrpSpPr/>
          <p:nvPr/>
        </p:nvGrpSpPr>
        <p:grpSpPr>
          <a:xfrm>
            <a:off x="7563007" y="3429000"/>
            <a:ext cx="100536" cy="883595"/>
            <a:chOff x="792697" y="3135192"/>
            <a:chExt cx="100536" cy="88359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EA923C-4A0D-D022-497F-CB71EB30EE6D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5" y="3135192"/>
              <a:ext cx="0" cy="816625"/>
            </a:xfrm>
            <a:prstGeom prst="line">
              <a:avLst/>
            </a:prstGeom>
            <a:ln w="1905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1FA50C-1730-AE80-B3DC-F716471B31EF}"/>
                </a:ext>
              </a:extLst>
            </p:cNvPr>
            <p:cNvSpPr/>
            <p:nvPr/>
          </p:nvSpPr>
          <p:spPr>
            <a:xfrm>
              <a:off x="792697" y="3918251"/>
              <a:ext cx="100536" cy="1005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4BFF3E-AF0D-A22B-F9EA-4DCB57B68F5B}"/>
              </a:ext>
            </a:extLst>
          </p:cNvPr>
          <p:cNvGrpSpPr/>
          <p:nvPr/>
        </p:nvGrpSpPr>
        <p:grpSpPr>
          <a:xfrm>
            <a:off x="9819776" y="3429000"/>
            <a:ext cx="100536" cy="883595"/>
            <a:chOff x="792697" y="3135192"/>
            <a:chExt cx="100536" cy="88359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3FA3B7-D9F0-AE89-E377-8A274BE9BCEC}"/>
                </a:ext>
              </a:extLst>
            </p:cNvPr>
            <p:cNvCxnSpPr>
              <a:cxnSpLocks/>
            </p:cNvCxnSpPr>
            <p:nvPr/>
          </p:nvCxnSpPr>
          <p:spPr>
            <a:xfrm>
              <a:off x="842965" y="3135192"/>
              <a:ext cx="0" cy="816625"/>
            </a:xfrm>
            <a:prstGeom prst="line">
              <a:avLst/>
            </a:prstGeom>
            <a:ln w="19050" cap="rnd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DD0030-4188-1D4D-4474-9D8D73E8F7EC}"/>
                </a:ext>
              </a:extLst>
            </p:cNvPr>
            <p:cNvSpPr/>
            <p:nvPr/>
          </p:nvSpPr>
          <p:spPr>
            <a:xfrm>
              <a:off x="792697" y="3918251"/>
              <a:ext cx="100536" cy="1005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CB33E0-F08D-BC25-7C12-FF8867D4D5B5}"/>
              </a:ext>
            </a:extLst>
          </p:cNvPr>
          <p:cNvGrpSpPr/>
          <p:nvPr/>
        </p:nvGrpSpPr>
        <p:grpSpPr>
          <a:xfrm>
            <a:off x="656062" y="4412513"/>
            <a:ext cx="1773236" cy="2062062"/>
            <a:chOff x="656062" y="4412513"/>
            <a:chExt cx="1773236" cy="20620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633988-EA36-FA54-4829-B1E7F5E888CD}"/>
                </a:ext>
              </a:extLst>
            </p:cNvPr>
            <p:cNvSpPr txBox="1"/>
            <p:nvPr/>
          </p:nvSpPr>
          <p:spPr>
            <a:xfrm>
              <a:off x="656063" y="4412513"/>
              <a:ext cx="177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1950</a:t>
              </a:r>
              <a:endParaRPr lang="id-ID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3" name="Google Shape;22;p1">
              <a:extLst>
                <a:ext uri="{FF2B5EF4-FFF2-40B4-BE49-F238E27FC236}">
                  <a16:creationId xmlns:a16="http://schemas.microsoft.com/office/drawing/2014/main" id="{F7663ED7-4302-BC7B-7851-4D3B31088BF6}"/>
                </a:ext>
              </a:extLst>
            </p:cNvPr>
            <p:cNvSpPr txBox="1"/>
            <p:nvPr/>
          </p:nvSpPr>
          <p:spPr>
            <a:xfrm>
              <a:off x="656062" y="4997288"/>
              <a:ext cx="177323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67A44CB-3AFC-E376-0C9C-378104CDEE70}"/>
              </a:ext>
            </a:extLst>
          </p:cNvPr>
          <p:cNvGrpSpPr/>
          <p:nvPr/>
        </p:nvGrpSpPr>
        <p:grpSpPr>
          <a:xfrm>
            <a:off x="2929362" y="4412513"/>
            <a:ext cx="1773236" cy="2062062"/>
            <a:chOff x="2929362" y="4412513"/>
            <a:chExt cx="1773236" cy="20620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43551D-C7E7-AD62-D46B-DF497EBD311C}"/>
                </a:ext>
              </a:extLst>
            </p:cNvPr>
            <p:cNvSpPr txBox="1"/>
            <p:nvPr/>
          </p:nvSpPr>
          <p:spPr>
            <a:xfrm>
              <a:off x="2929363" y="4412513"/>
              <a:ext cx="177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1955</a:t>
              </a:r>
              <a:endParaRPr lang="id-ID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9" name="Google Shape;22;p1">
              <a:extLst>
                <a:ext uri="{FF2B5EF4-FFF2-40B4-BE49-F238E27FC236}">
                  <a16:creationId xmlns:a16="http://schemas.microsoft.com/office/drawing/2014/main" id="{9DB63F4D-16A2-C37F-261A-92279E1CD10B}"/>
                </a:ext>
              </a:extLst>
            </p:cNvPr>
            <p:cNvSpPr txBox="1"/>
            <p:nvPr/>
          </p:nvSpPr>
          <p:spPr>
            <a:xfrm>
              <a:off x="2929362" y="4997288"/>
              <a:ext cx="177323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3D8B89-E44B-E077-181E-1091FB90F561}"/>
              </a:ext>
            </a:extLst>
          </p:cNvPr>
          <p:cNvGrpSpPr/>
          <p:nvPr/>
        </p:nvGrpSpPr>
        <p:grpSpPr>
          <a:xfrm>
            <a:off x="5202660" y="4412513"/>
            <a:ext cx="1773236" cy="2062062"/>
            <a:chOff x="5202660" y="4412513"/>
            <a:chExt cx="1773236" cy="20620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812E42-CCED-5F0A-DA4F-3F1CA6216BAA}"/>
                </a:ext>
              </a:extLst>
            </p:cNvPr>
            <p:cNvSpPr txBox="1"/>
            <p:nvPr/>
          </p:nvSpPr>
          <p:spPr>
            <a:xfrm>
              <a:off x="5202661" y="4412513"/>
              <a:ext cx="177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1974</a:t>
              </a:r>
              <a:endParaRPr lang="id-ID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Google Shape;22;p1">
              <a:extLst>
                <a:ext uri="{FF2B5EF4-FFF2-40B4-BE49-F238E27FC236}">
                  <a16:creationId xmlns:a16="http://schemas.microsoft.com/office/drawing/2014/main" id="{AB282596-FA7E-9283-8DF4-56913A0DC150}"/>
                </a:ext>
              </a:extLst>
            </p:cNvPr>
            <p:cNvSpPr txBox="1"/>
            <p:nvPr/>
          </p:nvSpPr>
          <p:spPr>
            <a:xfrm>
              <a:off x="5202660" y="4997288"/>
              <a:ext cx="177323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FEE85A-BF39-59AE-32F1-925B16146139}"/>
              </a:ext>
            </a:extLst>
          </p:cNvPr>
          <p:cNvGrpSpPr/>
          <p:nvPr/>
        </p:nvGrpSpPr>
        <p:grpSpPr>
          <a:xfrm>
            <a:off x="7475956" y="4412513"/>
            <a:ext cx="1773236" cy="2062062"/>
            <a:chOff x="7475956" y="4412513"/>
            <a:chExt cx="1773236" cy="206206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661C29-0661-170C-3EB4-F5BF70CE109E}"/>
                </a:ext>
              </a:extLst>
            </p:cNvPr>
            <p:cNvSpPr txBox="1"/>
            <p:nvPr/>
          </p:nvSpPr>
          <p:spPr>
            <a:xfrm>
              <a:off x="7475957" y="4412513"/>
              <a:ext cx="177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1980</a:t>
              </a:r>
              <a:endParaRPr lang="id-ID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Google Shape;22;p1">
              <a:extLst>
                <a:ext uri="{FF2B5EF4-FFF2-40B4-BE49-F238E27FC236}">
                  <a16:creationId xmlns:a16="http://schemas.microsoft.com/office/drawing/2014/main" id="{9A05393C-A24D-B032-539E-53B9980C1490}"/>
                </a:ext>
              </a:extLst>
            </p:cNvPr>
            <p:cNvSpPr txBox="1"/>
            <p:nvPr/>
          </p:nvSpPr>
          <p:spPr>
            <a:xfrm>
              <a:off x="7475956" y="4997288"/>
              <a:ext cx="177323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E104A8-F07B-FE96-68AA-BE73A19E38EA}"/>
              </a:ext>
            </a:extLst>
          </p:cNvPr>
          <p:cNvGrpSpPr/>
          <p:nvPr/>
        </p:nvGrpSpPr>
        <p:grpSpPr>
          <a:xfrm>
            <a:off x="9749250" y="4412513"/>
            <a:ext cx="1773236" cy="2062062"/>
            <a:chOff x="9749250" y="4412513"/>
            <a:chExt cx="1773236" cy="20620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D8E910F-9564-1064-49DC-839846B874BC}"/>
                </a:ext>
              </a:extLst>
            </p:cNvPr>
            <p:cNvSpPr txBox="1"/>
            <p:nvPr/>
          </p:nvSpPr>
          <p:spPr>
            <a:xfrm>
              <a:off x="9749251" y="4412513"/>
              <a:ext cx="1773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+mj-lt"/>
                </a:rPr>
                <a:t>2000</a:t>
              </a:r>
              <a:endParaRPr lang="id-ID" sz="32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5" name="Google Shape;22;p1">
              <a:extLst>
                <a:ext uri="{FF2B5EF4-FFF2-40B4-BE49-F238E27FC236}">
                  <a16:creationId xmlns:a16="http://schemas.microsoft.com/office/drawing/2014/main" id="{C89A98A3-8B36-4A28-F26C-956FAFAC669E}"/>
                </a:ext>
              </a:extLst>
            </p:cNvPr>
            <p:cNvSpPr txBox="1"/>
            <p:nvPr/>
          </p:nvSpPr>
          <p:spPr>
            <a:xfrm>
              <a:off x="9749250" y="4997288"/>
              <a:ext cx="1773235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EB8A89-21EC-BA43-D26D-6F127665D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2407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898CFF9-C82B-D286-AF5C-C1CEDBA69FBE}"/>
              </a:ext>
            </a:extLst>
          </p:cNvPr>
          <p:cNvSpPr/>
          <p:nvPr/>
        </p:nvSpPr>
        <p:spPr>
          <a:xfrm>
            <a:off x="1457573" y="368300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4BDD57-1D74-CE49-8282-EF087FB228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BBF1A-139D-1C43-7610-B0F859E80CEE}"/>
              </a:ext>
            </a:extLst>
          </p:cNvPr>
          <p:cNvSpPr/>
          <p:nvPr/>
        </p:nvSpPr>
        <p:spPr>
          <a:xfrm>
            <a:off x="9380794" y="3042732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9F95-14FB-7DB2-1C23-41B7655F8E06}"/>
              </a:ext>
            </a:extLst>
          </p:cNvPr>
          <p:cNvSpPr txBox="1"/>
          <p:nvPr/>
        </p:nvSpPr>
        <p:spPr>
          <a:xfrm>
            <a:off x="4686303" y="728663"/>
            <a:ext cx="7170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IMPORTANCE OF IT IN MODERN SOCIETY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Google Shape;22;p1">
            <a:extLst>
              <a:ext uri="{FF2B5EF4-FFF2-40B4-BE49-F238E27FC236}">
                <a16:creationId xmlns:a16="http://schemas.microsoft.com/office/drawing/2014/main" id="{C7B69287-01F0-C60E-49CA-0AEBED5843F7}"/>
              </a:ext>
            </a:extLst>
          </p:cNvPr>
          <p:cNvSpPr txBox="1"/>
          <p:nvPr/>
        </p:nvSpPr>
        <p:spPr>
          <a:xfrm>
            <a:off x="4686302" y="2408892"/>
            <a:ext cx="71707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A65943-B5CB-13E2-FB61-72390A3CAB5F}"/>
              </a:ext>
            </a:extLst>
          </p:cNvPr>
          <p:cNvGrpSpPr/>
          <p:nvPr/>
        </p:nvGrpSpPr>
        <p:grpSpPr>
          <a:xfrm>
            <a:off x="4772929" y="3334098"/>
            <a:ext cx="3408545" cy="1438341"/>
            <a:chOff x="4772929" y="3334098"/>
            <a:chExt cx="3408545" cy="1438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ED3BA23-E75B-267D-A0CD-1B492FE4B07B}"/>
                </a:ext>
              </a:extLst>
            </p:cNvPr>
            <p:cNvSpPr/>
            <p:nvPr/>
          </p:nvSpPr>
          <p:spPr>
            <a:xfrm>
              <a:off x="4772929" y="3334098"/>
              <a:ext cx="3408544" cy="1438341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D179B1-BB46-A378-C58C-49A8F75AD17D}"/>
                </a:ext>
              </a:extLst>
            </p:cNvPr>
            <p:cNvGrpSpPr/>
            <p:nvPr/>
          </p:nvGrpSpPr>
          <p:grpSpPr>
            <a:xfrm>
              <a:off x="4969934" y="3530068"/>
              <a:ext cx="3211540" cy="1046400"/>
              <a:chOff x="4969934" y="3495376"/>
              <a:chExt cx="3211540" cy="1046400"/>
            </a:xfrm>
          </p:grpSpPr>
          <p:sp>
            <p:nvSpPr>
              <p:cNvPr id="19" name="Google Shape;22;p1">
                <a:extLst>
                  <a:ext uri="{FF2B5EF4-FFF2-40B4-BE49-F238E27FC236}">
                    <a16:creationId xmlns:a16="http://schemas.microsoft.com/office/drawing/2014/main" id="{7C04A4E5-6624-83B7-B358-A76B31C7D140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3211540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FC67F6-6EB3-716B-B490-6D61F4953E4E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32115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Communication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3E2C82-A6F1-C575-15D4-B9A6BF94A48D}"/>
              </a:ext>
            </a:extLst>
          </p:cNvPr>
          <p:cNvGrpSpPr/>
          <p:nvPr/>
        </p:nvGrpSpPr>
        <p:grpSpPr>
          <a:xfrm>
            <a:off x="8448493" y="3334098"/>
            <a:ext cx="3408545" cy="1438341"/>
            <a:chOff x="8448493" y="3334098"/>
            <a:chExt cx="3408545" cy="14383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A134199-C4D9-355C-CC8E-BD9F3B11C4B4}"/>
                </a:ext>
              </a:extLst>
            </p:cNvPr>
            <p:cNvSpPr/>
            <p:nvPr/>
          </p:nvSpPr>
          <p:spPr>
            <a:xfrm>
              <a:off x="8448493" y="3334098"/>
              <a:ext cx="3408544" cy="1438341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1AFE68-1659-C194-D387-5429DA84196F}"/>
                </a:ext>
              </a:extLst>
            </p:cNvPr>
            <p:cNvGrpSpPr/>
            <p:nvPr/>
          </p:nvGrpSpPr>
          <p:grpSpPr>
            <a:xfrm>
              <a:off x="8645498" y="3530068"/>
              <a:ext cx="3211540" cy="1046400"/>
              <a:chOff x="4969934" y="3495376"/>
              <a:chExt cx="3211540" cy="1046400"/>
            </a:xfrm>
          </p:grpSpPr>
          <p:sp>
            <p:nvSpPr>
              <p:cNvPr id="23" name="Google Shape;22;p1">
                <a:extLst>
                  <a:ext uri="{FF2B5EF4-FFF2-40B4-BE49-F238E27FC236}">
                    <a16:creationId xmlns:a16="http://schemas.microsoft.com/office/drawing/2014/main" id="{F125B620-700E-4D09-7F38-4B27EC81FE17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3211540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12185-C8DD-12FC-5EEC-C824E56102CE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32115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Automation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0BC6B4-0EE1-A577-2C6B-C71B58222848}"/>
              </a:ext>
            </a:extLst>
          </p:cNvPr>
          <p:cNvGrpSpPr/>
          <p:nvPr/>
        </p:nvGrpSpPr>
        <p:grpSpPr>
          <a:xfrm>
            <a:off x="4772929" y="5051356"/>
            <a:ext cx="3408545" cy="1438341"/>
            <a:chOff x="4772929" y="5051356"/>
            <a:chExt cx="3408545" cy="14383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E89E736-27A4-F586-A175-3EBFBE7958DC}"/>
                </a:ext>
              </a:extLst>
            </p:cNvPr>
            <p:cNvSpPr/>
            <p:nvPr/>
          </p:nvSpPr>
          <p:spPr>
            <a:xfrm>
              <a:off x="4772929" y="5051356"/>
              <a:ext cx="3408544" cy="1438341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8F6E58-E361-0FF5-77DC-1AE0767B38AB}"/>
                </a:ext>
              </a:extLst>
            </p:cNvPr>
            <p:cNvGrpSpPr/>
            <p:nvPr/>
          </p:nvGrpSpPr>
          <p:grpSpPr>
            <a:xfrm>
              <a:off x="4969934" y="5247326"/>
              <a:ext cx="3211540" cy="1046400"/>
              <a:chOff x="4969934" y="3495376"/>
              <a:chExt cx="3211540" cy="1046400"/>
            </a:xfrm>
          </p:grpSpPr>
          <p:sp>
            <p:nvSpPr>
              <p:cNvPr id="26" name="Google Shape;22;p1">
                <a:extLst>
                  <a:ext uri="{FF2B5EF4-FFF2-40B4-BE49-F238E27FC236}">
                    <a16:creationId xmlns:a16="http://schemas.microsoft.com/office/drawing/2014/main" id="{D2F4B93F-44F6-C3AA-2BDA-61DFE09B55DF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3211540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C172D4-1461-34C8-E774-4695104F468A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32115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Innovation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D9E884-6554-6FB7-8F74-417D235453F1}"/>
              </a:ext>
            </a:extLst>
          </p:cNvPr>
          <p:cNvGrpSpPr/>
          <p:nvPr/>
        </p:nvGrpSpPr>
        <p:grpSpPr>
          <a:xfrm>
            <a:off x="8448493" y="5051356"/>
            <a:ext cx="3408545" cy="1438341"/>
            <a:chOff x="8448493" y="5051356"/>
            <a:chExt cx="3408545" cy="14383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8A570F8-AF73-D747-FDB3-A711F30EDBCC}"/>
                </a:ext>
              </a:extLst>
            </p:cNvPr>
            <p:cNvSpPr/>
            <p:nvPr/>
          </p:nvSpPr>
          <p:spPr>
            <a:xfrm>
              <a:off x="8448493" y="5051356"/>
              <a:ext cx="3408544" cy="1438341"/>
            </a:xfrm>
            <a:prstGeom prst="roundRect">
              <a:avLst>
                <a:gd name="adj" fmla="val 10486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869F29B-B40A-4532-F3D2-0C6DC485B56B}"/>
                </a:ext>
              </a:extLst>
            </p:cNvPr>
            <p:cNvGrpSpPr/>
            <p:nvPr/>
          </p:nvGrpSpPr>
          <p:grpSpPr>
            <a:xfrm>
              <a:off x="8645498" y="5247326"/>
              <a:ext cx="3211540" cy="1046400"/>
              <a:chOff x="4969934" y="3495376"/>
              <a:chExt cx="3211540" cy="1046400"/>
            </a:xfrm>
          </p:grpSpPr>
          <p:sp>
            <p:nvSpPr>
              <p:cNvPr id="29" name="Google Shape;22;p1">
                <a:extLst>
                  <a:ext uri="{FF2B5EF4-FFF2-40B4-BE49-F238E27FC236}">
                    <a16:creationId xmlns:a16="http://schemas.microsoft.com/office/drawing/2014/main" id="{57D231ED-6149-4674-D696-9ACA11D04C04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3211540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E0C567-2ADB-1B63-248E-F1F6AC840909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32115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Globalization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46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2F0AE3EC-638B-EB99-61EB-29CB52F5E520}"/>
              </a:ext>
            </a:extLst>
          </p:cNvPr>
          <p:cNvSpPr/>
          <p:nvPr/>
        </p:nvSpPr>
        <p:spPr>
          <a:xfrm>
            <a:off x="4656492" y="-204490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A54494-2C35-EC00-2DEB-901B20CD9C29}"/>
              </a:ext>
            </a:extLst>
          </p:cNvPr>
          <p:cNvSpPr/>
          <p:nvPr/>
        </p:nvSpPr>
        <p:spPr>
          <a:xfrm>
            <a:off x="1508920" y="3501389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6C4F4-3AF6-F620-D452-38107A5EC7DD}"/>
              </a:ext>
            </a:extLst>
          </p:cNvPr>
          <p:cNvSpPr txBox="1"/>
          <p:nvPr/>
        </p:nvSpPr>
        <p:spPr>
          <a:xfrm>
            <a:off x="334963" y="728663"/>
            <a:ext cx="7170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IT INFRASTRUCTURE OVERVIEW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Google Shape;22;p1">
            <a:extLst>
              <a:ext uri="{FF2B5EF4-FFF2-40B4-BE49-F238E27FC236}">
                <a16:creationId xmlns:a16="http://schemas.microsoft.com/office/drawing/2014/main" id="{F82F8F25-A2B6-C370-9284-DB68B6E371D2}"/>
              </a:ext>
            </a:extLst>
          </p:cNvPr>
          <p:cNvSpPr txBox="1"/>
          <p:nvPr/>
        </p:nvSpPr>
        <p:spPr>
          <a:xfrm>
            <a:off x="334963" y="2578100"/>
            <a:ext cx="53165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248177-C8B2-0FF4-DF1E-FAEFD237E44E}"/>
              </a:ext>
            </a:extLst>
          </p:cNvPr>
          <p:cNvGrpSpPr/>
          <p:nvPr/>
        </p:nvGrpSpPr>
        <p:grpSpPr>
          <a:xfrm>
            <a:off x="334963" y="4851400"/>
            <a:ext cx="2649537" cy="1638300"/>
            <a:chOff x="334963" y="4851400"/>
            <a:chExt cx="2649537" cy="1638300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BFB70B9C-FFE3-48A7-034E-DA42202B9B89}"/>
                </a:ext>
              </a:extLst>
            </p:cNvPr>
            <p:cNvSpPr/>
            <p:nvPr/>
          </p:nvSpPr>
          <p:spPr>
            <a:xfrm>
              <a:off x="334963" y="4851400"/>
              <a:ext cx="2649537" cy="1638300"/>
            </a:xfrm>
            <a:prstGeom prst="round2SameRect">
              <a:avLst>
                <a:gd name="adj1" fmla="val 10465"/>
                <a:gd name="adj2" fmla="val 0"/>
              </a:avLst>
            </a:prstGeom>
            <a:solidFill>
              <a:schemeClr val="accent1">
                <a:alpha val="24000"/>
              </a:schemeClr>
            </a:solidFill>
            <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F5489B-6F41-1C60-814B-9EE11CE2CB5F}"/>
                </a:ext>
              </a:extLst>
            </p:cNvPr>
            <p:cNvGrpSpPr/>
            <p:nvPr/>
          </p:nvGrpSpPr>
          <p:grpSpPr>
            <a:xfrm>
              <a:off x="634999" y="5296410"/>
              <a:ext cx="2349499" cy="1120841"/>
              <a:chOff x="634999" y="5296410"/>
              <a:chExt cx="2349499" cy="11208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3D01E9-3BA2-7F8E-E35F-EC368E5650F7}"/>
                  </a:ext>
                </a:extLst>
              </p:cNvPr>
              <p:cNvSpPr txBox="1"/>
              <p:nvPr/>
            </p:nvSpPr>
            <p:spPr>
              <a:xfrm>
                <a:off x="634999" y="5296410"/>
                <a:ext cx="2349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Hardware</a:t>
                </a:r>
                <a:endParaRPr lang="id-ID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6EE84-241D-6B9B-241E-77C45F27B44C}"/>
                  </a:ext>
                </a:extLst>
              </p:cNvPr>
              <p:cNvSpPr txBox="1"/>
              <p:nvPr/>
            </p:nvSpPr>
            <p:spPr>
              <a:xfrm>
                <a:off x="634999" y="5493921"/>
                <a:ext cx="2349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>
                        <a:lumMod val="75000"/>
                      </a:schemeClr>
                    </a:solidFill>
                  </a:rPr>
                  <a:t>11%</a:t>
                </a:r>
                <a:endParaRPr lang="id-ID" sz="5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AA92F-5C38-B5F9-3FBC-1EE65A70350E}"/>
              </a:ext>
            </a:extLst>
          </p:cNvPr>
          <p:cNvGrpSpPr/>
          <p:nvPr/>
        </p:nvGrpSpPr>
        <p:grpSpPr>
          <a:xfrm>
            <a:off x="3268663" y="3860800"/>
            <a:ext cx="2649537" cy="2628900"/>
            <a:chOff x="3268663" y="3860800"/>
            <a:chExt cx="2649537" cy="262890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15A425AF-0AA7-FB99-A9E8-5D08C732B61C}"/>
                </a:ext>
              </a:extLst>
            </p:cNvPr>
            <p:cNvSpPr/>
            <p:nvPr/>
          </p:nvSpPr>
          <p:spPr>
            <a:xfrm>
              <a:off x="3268663" y="3860800"/>
              <a:ext cx="2649537" cy="2628900"/>
            </a:xfrm>
            <a:prstGeom prst="round2SameRect">
              <a:avLst>
                <a:gd name="adj1" fmla="val 10465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9F9CC0-9904-53D0-BE85-C3A2960C852B}"/>
                </a:ext>
              </a:extLst>
            </p:cNvPr>
            <p:cNvGrpSpPr/>
            <p:nvPr/>
          </p:nvGrpSpPr>
          <p:grpSpPr>
            <a:xfrm>
              <a:off x="3568701" y="4294562"/>
              <a:ext cx="2349499" cy="1120841"/>
              <a:chOff x="634999" y="5296410"/>
              <a:chExt cx="2349499" cy="11208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B97B1A-A209-E810-D34B-EA550083E411}"/>
                  </a:ext>
                </a:extLst>
              </p:cNvPr>
              <p:cNvSpPr txBox="1"/>
              <p:nvPr/>
            </p:nvSpPr>
            <p:spPr>
              <a:xfrm>
                <a:off x="634999" y="5296410"/>
                <a:ext cx="2349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Software</a:t>
                </a:r>
                <a:endParaRPr lang="id-ID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F3FFFD-5DAF-7CB9-EE30-20CA6A8FB3E9}"/>
                  </a:ext>
                </a:extLst>
              </p:cNvPr>
              <p:cNvSpPr txBox="1"/>
              <p:nvPr/>
            </p:nvSpPr>
            <p:spPr>
              <a:xfrm>
                <a:off x="634999" y="5493921"/>
                <a:ext cx="2349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>
                        <a:lumMod val="75000"/>
                      </a:schemeClr>
                    </a:solidFill>
                  </a:rPr>
                  <a:t>19%</a:t>
                </a:r>
                <a:endParaRPr lang="id-ID" sz="5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DA28AD-EF0A-5FD1-9DB5-9301DA923128}"/>
              </a:ext>
            </a:extLst>
          </p:cNvPr>
          <p:cNvGrpSpPr/>
          <p:nvPr/>
        </p:nvGrpSpPr>
        <p:grpSpPr>
          <a:xfrm>
            <a:off x="6273801" y="2578100"/>
            <a:ext cx="2649537" cy="3911600"/>
            <a:chOff x="6273801" y="2578100"/>
            <a:chExt cx="2649537" cy="3911600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105F9EC9-3789-CE8D-949F-13ABBB7B3CF8}"/>
                </a:ext>
              </a:extLst>
            </p:cNvPr>
            <p:cNvSpPr/>
            <p:nvPr/>
          </p:nvSpPr>
          <p:spPr>
            <a:xfrm>
              <a:off x="6273801" y="2578100"/>
              <a:ext cx="2649537" cy="3911600"/>
            </a:xfrm>
            <a:prstGeom prst="round2SameRect">
              <a:avLst>
                <a:gd name="adj1" fmla="val 10465"/>
                <a:gd name="adj2" fmla="val 0"/>
              </a:avLst>
            </a:prstGeom>
            <a:solidFill>
              <a:schemeClr val="accent1">
                <a:alpha val="24000"/>
              </a:schemeClr>
            </a:solidFill>
            <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AD0386-C3DC-5479-F782-36C732C5402F}"/>
                </a:ext>
              </a:extLst>
            </p:cNvPr>
            <p:cNvGrpSpPr/>
            <p:nvPr/>
          </p:nvGrpSpPr>
          <p:grpSpPr>
            <a:xfrm>
              <a:off x="6573839" y="3152029"/>
              <a:ext cx="2349499" cy="1120841"/>
              <a:chOff x="634999" y="5296410"/>
              <a:chExt cx="2349499" cy="11208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FF43C5-A8F1-E012-EE21-DE494AA39C28}"/>
                  </a:ext>
                </a:extLst>
              </p:cNvPr>
              <p:cNvSpPr txBox="1"/>
              <p:nvPr/>
            </p:nvSpPr>
            <p:spPr>
              <a:xfrm>
                <a:off x="634999" y="5296410"/>
                <a:ext cx="2349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Networks</a:t>
                </a:r>
                <a:endParaRPr lang="id-ID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87E531-D012-A1CD-0E75-01A731E8763D}"/>
                  </a:ext>
                </a:extLst>
              </p:cNvPr>
              <p:cNvSpPr txBox="1"/>
              <p:nvPr/>
            </p:nvSpPr>
            <p:spPr>
              <a:xfrm>
                <a:off x="634999" y="5493921"/>
                <a:ext cx="2349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>
                        <a:lumMod val="75000"/>
                      </a:schemeClr>
                    </a:solidFill>
                  </a:rPr>
                  <a:t>28%</a:t>
                </a:r>
                <a:endParaRPr lang="id-ID" sz="5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CDDE30-8D7A-DB8A-C119-87EC1FF5D0A5}"/>
              </a:ext>
            </a:extLst>
          </p:cNvPr>
          <p:cNvGrpSpPr/>
          <p:nvPr/>
        </p:nvGrpSpPr>
        <p:grpSpPr>
          <a:xfrm>
            <a:off x="9207501" y="1574800"/>
            <a:ext cx="2649537" cy="4914900"/>
            <a:chOff x="9207501" y="1574800"/>
            <a:chExt cx="2649537" cy="4914900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39EC0BC7-2759-52EB-24F0-0C7BDDC42D74}"/>
                </a:ext>
              </a:extLst>
            </p:cNvPr>
            <p:cNvSpPr/>
            <p:nvPr/>
          </p:nvSpPr>
          <p:spPr>
            <a:xfrm>
              <a:off x="9207501" y="1574800"/>
              <a:ext cx="2649537" cy="4914900"/>
            </a:xfrm>
            <a:prstGeom prst="round2SameRect">
              <a:avLst>
                <a:gd name="adj1" fmla="val 10465"/>
                <a:gd name="adj2" fmla="val 0"/>
              </a:avLst>
            </a:prstGeom>
            <a:solidFill>
              <a:schemeClr val="accent1">
                <a:alpha val="24000"/>
              </a:schemeClr>
            </a:solidFill>
            <a:ln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C722E4A-F09F-79D3-8053-C8D305F660F2}"/>
                </a:ext>
              </a:extLst>
            </p:cNvPr>
            <p:cNvGrpSpPr/>
            <p:nvPr/>
          </p:nvGrpSpPr>
          <p:grpSpPr>
            <a:xfrm>
              <a:off x="9507538" y="2125401"/>
              <a:ext cx="2349499" cy="1120841"/>
              <a:chOff x="634999" y="5296410"/>
              <a:chExt cx="2349499" cy="112084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EE7BAD-4E83-3FDF-1A0A-26DAEBF50EE7}"/>
                  </a:ext>
                </a:extLst>
              </p:cNvPr>
              <p:cNvSpPr txBox="1"/>
              <p:nvPr/>
            </p:nvSpPr>
            <p:spPr>
              <a:xfrm>
                <a:off x="634999" y="5296410"/>
                <a:ext cx="2349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75000"/>
                      </a:schemeClr>
                    </a:solidFill>
                  </a:rPr>
                  <a:t>Data centers</a:t>
                </a:r>
                <a:endParaRPr lang="id-ID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95D49C-3D73-21AC-60AE-50EAA65E5D69}"/>
                  </a:ext>
                </a:extLst>
              </p:cNvPr>
              <p:cNvSpPr txBox="1"/>
              <p:nvPr/>
            </p:nvSpPr>
            <p:spPr>
              <a:xfrm>
                <a:off x="634999" y="5493921"/>
                <a:ext cx="23494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bg1">
                        <a:lumMod val="75000"/>
                      </a:schemeClr>
                    </a:solidFill>
                  </a:rPr>
                  <a:t>42%</a:t>
                </a:r>
                <a:endParaRPr lang="id-ID" sz="5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073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993AA7C-54C6-4588-669E-64F9C77D1CA5}"/>
              </a:ext>
            </a:extLst>
          </p:cNvPr>
          <p:cNvSpPr/>
          <p:nvPr/>
        </p:nvSpPr>
        <p:spPr>
          <a:xfrm>
            <a:off x="5325409" y="-183470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C89A94-2477-668C-E86A-9208A9AD8B19}"/>
              </a:ext>
            </a:extLst>
          </p:cNvPr>
          <p:cNvSpPr/>
          <p:nvPr/>
        </p:nvSpPr>
        <p:spPr>
          <a:xfrm>
            <a:off x="1710121" y="3111939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8AA86-FAAA-E738-11F1-1035C67DCDC5}"/>
              </a:ext>
            </a:extLst>
          </p:cNvPr>
          <p:cNvSpPr txBox="1"/>
          <p:nvPr/>
        </p:nvSpPr>
        <p:spPr>
          <a:xfrm>
            <a:off x="334963" y="728663"/>
            <a:ext cx="1152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IT IN BUSINESS OPERATIONS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22;p1">
            <a:extLst>
              <a:ext uri="{FF2B5EF4-FFF2-40B4-BE49-F238E27FC236}">
                <a16:creationId xmlns:a16="http://schemas.microsoft.com/office/drawing/2014/main" id="{DDC9C251-42D1-1B15-7FE4-E4E98AFAF9DC}"/>
              </a:ext>
            </a:extLst>
          </p:cNvPr>
          <p:cNvSpPr txBox="1"/>
          <p:nvPr/>
        </p:nvSpPr>
        <p:spPr>
          <a:xfrm>
            <a:off x="1379922" y="1694033"/>
            <a:ext cx="94321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A4270-295C-D20F-6A91-A57241A1EDFF}"/>
              </a:ext>
            </a:extLst>
          </p:cNvPr>
          <p:cNvGrpSpPr/>
          <p:nvPr/>
        </p:nvGrpSpPr>
        <p:grpSpPr>
          <a:xfrm>
            <a:off x="1168180" y="5012413"/>
            <a:ext cx="2391982" cy="1477287"/>
            <a:chOff x="1168180" y="5012413"/>
            <a:chExt cx="2391982" cy="1477287"/>
          </a:xfrm>
        </p:grpSpPr>
        <p:sp>
          <p:nvSpPr>
            <p:cNvPr id="10" name="Google Shape;22;p1">
              <a:extLst>
                <a:ext uri="{FF2B5EF4-FFF2-40B4-BE49-F238E27FC236}">
                  <a16:creationId xmlns:a16="http://schemas.microsoft.com/office/drawing/2014/main" id="{98D1265C-89B8-DFEE-BACF-3C530E8C4917}"/>
                </a:ext>
              </a:extLst>
            </p:cNvPr>
            <p:cNvSpPr txBox="1"/>
            <p:nvPr/>
          </p:nvSpPr>
          <p:spPr>
            <a:xfrm>
              <a:off x="1168180" y="5843410"/>
              <a:ext cx="239198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46A147-FB1C-B996-EC85-273447CE8E05}"/>
                </a:ext>
              </a:extLst>
            </p:cNvPr>
            <p:cNvSpPr txBox="1"/>
            <p:nvPr/>
          </p:nvSpPr>
          <p:spPr>
            <a:xfrm>
              <a:off x="1168180" y="5012413"/>
              <a:ext cx="2391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Role in efficiency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8BE7D-FF8A-1819-309D-A00E65BCE33F}"/>
              </a:ext>
            </a:extLst>
          </p:cNvPr>
          <p:cNvGrpSpPr/>
          <p:nvPr/>
        </p:nvGrpSpPr>
        <p:grpSpPr>
          <a:xfrm>
            <a:off x="4900009" y="5012413"/>
            <a:ext cx="2391982" cy="1477287"/>
            <a:chOff x="1168180" y="5012413"/>
            <a:chExt cx="2391982" cy="1477287"/>
          </a:xfrm>
        </p:grpSpPr>
        <p:sp>
          <p:nvSpPr>
            <p:cNvPr id="14" name="Google Shape;22;p1">
              <a:extLst>
                <a:ext uri="{FF2B5EF4-FFF2-40B4-BE49-F238E27FC236}">
                  <a16:creationId xmlns:a16="http://schemas.microsoft.com/office/drawing/2014/main" id="{2D69B017-BF79-0E85-7052-EBFC88C2AE0F}"/>
                </a:ext>
              </a:extLst>
            </p:cNvPr>
            <p:cNvSpPr txBox="1"/>
            <p:nvPr/>
          </p:nvSpPr>
          <p:spPr>
            <a:xfrm>
              <a:off x="1168180" y="5843410"/>
              <a:ext cx="239198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A3C73-4F75-5CFA-EB67-2289438D04DE}"/>
                </a:ext>
              </a:extLst>
            </p:cNvPr>
            <p:cNvSpPr txBox="1"/>
            <p:nvPr/>
          </p:nvSpPr>
          <p:spPr>
            <a:xfrm>
              <a:off x="1168180" y="5012413"/>
              <a:ext cx="2391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Decision-making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C0C5A5-62AE-6A2D-9B42-6AABCEADB608}"/>
              </a:ext>
            </a:extLst>
          </p:cNvPr>
          <p:cNvGrpSpPr/>
          <p:nvPr/>
        </p:nvGrpSpPr>
        <p:grpSpPr>
          <a:xfrm>
            <a:off x="8631840" y="5012413"/>
            <a:ext cx="2391982" cy="1477287"/>
            <a:chOff x="1168180" y="5012413"/>
            <a:chExt cx="2391982" cy="1477287"/>
          </a:xfrm>
        </p:grpSpPr>
        <p:sp>
          <p:nvSpPr>
            <p:cNvPr id="17" name="Google Shape;22;p1">
              <a:extLst>
                <a:ext uri="{FF2B5EF4-FFF2-40B4-BE49-F238E27FC236}">
                  <a16:creationId xmlns:a16="http://schemas.microsoft.com/office/drawing/2014/main" id="{A89EF9C6-5779-4425-3750-F2A4E21C3AB0}"/>
                </a:ext>
              </a:extLst>
            </p:cNvPr>
            <p:cNvSpPr txBox="1"/>
            <p:nvPr/>
          </p:nvSpPr>
          <p:spPr>
            <a:xfrm>
              <a:off x="1168180" y="5843410"/>
              <a:ext cx="239198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E901F0-19DB-DE8A-C4FC-1EBC80C509EC}"/>
                </a:ext>
              </a:extLst>
            </p:cNvPr>
            <p:cNvSpPr txBox="1"/>
            <p:nvPr/>
          </p:nvSpPr>
          <p:spPr>
            <a:xfrm>
              <a:off x="1168180" y="5012413"/>
              <a:ext cx="23919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Customer engagement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3958B-0EDB-6ACA-06E2-F695C23EC2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3BEE546-3F37-CA6F-5578-3908503DE4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59791B-EF95-22FC-45E3-1E9E37707CA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1904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8F08BD16-9271-15F0-D57A-D8CE99417E3A}"/>
              </a:ext>
            </a:extLst>
          </p:cNvPr>
          <p:cNvSpPr/>
          <p:nvPr/>
        </p:nvSpPr>
        <p:spPr>
          <a:xfrm>
            <a:off x="2265126" y="-593130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27528A-3A0A-9D8F-E87C-0FAF6E5C2E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5A057-9958-DEE6-B9E1-4C4AFB7C56B7}"/>
              </a:ext>
            </a:extLst>
          </p:cNvPr>
          <p:cNvSpPr txBox="1"/>
          <p:nvPr/>
        </p:nvSpPr>
        <p:spPr>
          <a:xfrm>
            <a:off x="334963" y="728663"/>
            <a:ext cx="1152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EMERGING TECHNOLOGIES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66B79C-126E-6F3E-F0F8-BCA983A01D15}"/>
              </a:ext>
            </a:extLst>
          </p:cNvPr>
          <p:cNvSpPr/>
          <p:nvPr/>
        </p:nvSpPr>
        <p:spPr>
          <a:xfrm>
            <a:off x="1186301" y="2860158"/>
            <a:ext cx="3480292" cy="2920531"/>
          </a:xfrm>
          <a:custGeom>
            <a:avLst/>
            <a:gdLst>
              <a:gd name="connsiteX0" fmla="*/ 0 w 3480292"/>
              <a:gd name="connsiteY0" fmla="*/ 0 h 2920531"/>
              <a:gd name="connsiteX1" fmla="*/ 3480292 w 3480292"/>
              <a:gd name="connsiteY1" fmla="*/ 0 h 2920531"/>
              <a:gd name="connsiteX2" fmla="*/ 3480292 w 3480292"/>
              <a:gd name="connsiteY2" fmla="*/ 2763465 h 2920531"/>
              <a:gd name="connsiteX3" fmla="*/ 3323226 w 3480292"/>
              <a:gd name="connsiteY3" fmla="*/ 2920531 h 2920531"/>
              <a:gd name="connsiteX4" fmla="*/ 157066 w 3480292"/>
              <a:gd name="connsiteY4" fmla="*/ 2920531 h 2920531"/>
              <a:gd name="connsiteX5" fmla="*/ 0 w 3480292"/>
              <a:gd name="connsiteY5" fmla="*/ 2763465 h 2920531"/>
              <a:gd name="connsiteX6" fmla="*/ 0 w 3480292"/>
              <a:gd name="connsiteY6" fmla="*/ 0 h 29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0292" h="2920531">
                <a:moveTo>
                  <a:pt x="0" y="0"/>
                </a:moveTo>
                <a:lnTo>
                  <a:pt x="3480292" y="0"/>
                </a:lnTo>
                <a:lnTo>
                  <a:pt x="3480292" y="2763465"/>
                </a:lnTo>
                <a:cubicBezTo>
                  <a:pt x="3480292" y="2850210"/>
                  <a:pt x="3409971" y="2920531"/>
                  <a:pt x="3323226" y="2920531"/>
                </a:cubicBezTo>
                <a:lnTo>
                  <a:pt x="157066" y="2920531"/>
                </a:lnTo>
                <a:cubicBezTo>
                  <a:pt x="70321" y="2920531"/>
                  <a:pt x="0" y="2850210"/>
                  <a:pt x="0" y="276346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3643EC-C93F-E3D8-029A-F56E593553F0}"/>
              </a:ext>
            </a:extLst>
          </p:cNvPr>
          <p:cNvGrpSpPr/>
          <p:nvPr/>
        </p:nvGrpSpPr>
        <p:grpSpPr>
          <a:xfrm>
            <a:off x="6687879" y="1786757"/>
            <a:ext cx="5169158" cy="1403009"/>
            <a:chOff x="6687879" y="1786757"/>
            <a:chExt cx="5169158" cy="140300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1B66EB2-7191-4A78-C30A-B16C183048AB}"/>
                </a:ext>
              </a:extLst>
            </p:cNvPr>
            <p:cNvSpPr/>
            <p:nvPr/>
          </p:nvSpPr>
          <p:spPr>
            <a:xfrm>
              <a:off x="6687879" y="1786757"/>
              <a:ext cx="5169158" cy="1403009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39C1510-15F3-A47E-7524-AEA75405C46B}"/>
                </a:ext>
              </a:extLst>
            </p:cNvPr>
            <p:cNvGrpSpPr/>
            <p:nvPr/>
          </p:nvGrpSpPr>
          <p:grpSpPr>
            <a:xfrm>
              <a:off x="7135618" y="1965061"/>
              <a:ext cx="4520576" cy="1046400"/>
              <a:chOff x="4969934" y="3495376"/>
              <a:chExt cx="4520576" cy="1046400"/>
            </a:xfrm>
          </p:grpSpPr>
          <p:sp>
            <p:nvSpPr>
              <p:cNvPr id="19" name="Google Shape;22;p1">
                <a:extLst>
                  <a:ext uri="{FF2B5EF4-FFF2-40B4-BE49-F238E27FC236}">
                    <a16:creationId xmlns:a16="http://schemas.microsoft.com/office/drawing/2014/main" id="{51647BA4-88FB-DF44-DDD8-F6F10F44B023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4520576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F538FB-5FA7-A43B-D37D-767C9F02AA0D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4520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Blockchain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9E175-2B50-E920-597E-D89CA22FFC41}"/>
              </a:ext>
            </a:extLst>
          </p:cNvPr>
          <p:cNvGrpSpPr/>
          <p:nvPr/>
        </p:nvGrpSpPr>
        <p:grpSpPr>
          <a:xfrm>
            <a:off x="6096000" y="3432971"/>
            <a:ext cx="5761037" cy="1403009"/>
            <a:chOff x="6096000" y="3432971"/>
            <a:chExt cx="5761037" cy="14030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1A3486-5A06-BFA6-919D-C783C6EF9959}"/>
                </a:ext>
              </a:extLst>
            </p:cNvPr>
            <p:cNvSpPr/>
            <p:nvPr/>
          </p:nvSpPr>
          <p:spPr>
            <a:xfrm>
              <a:off x="6096000" y="3432971"/>
              <a:ext cx="5761037" cy="1403009"/>
            </a:xfrm>
            <a:prstGeom prst="roundRect">
              <a:avLst>
                <a:gd name="adj" fmla="val 10486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C8D6F5-957B-43AA-F6D4-E8F19E2F83AF}"/>
                </a:ext>
              </a:extLst>
            </p:cNvPr>
            <p:cNvGrpSpPr/>
            <p:nvPr/>
          </p:nvGrpSpPr>
          <p:grpSpPr>
            <a:xfrm>
              <a:off x="6655152" y="3611275"/>
              <a:ext cx="5001041" cy="1046400"/>
              <a:chOff x="4969934" y="3495376"/>
              <a:chExt cx="4520576" cy="1046400"/>
            </a:xfrm>
          </p:grpSpPr>
          <p:sp>
            <p:nvSpPr>
              <p:cNvPr id="22" name="Google Shape;22;p1">
                <a:extLst>
                  <a:ext uri="{FF2B5EF4-FFF2-40B4-BE49-F238E27FC236}">
                    <a16:creationId xmlns:a16="http://schemas.microsoft.com/office/drawing/2014/main" id="{92943A4F-27BB-36D2-3008-FBF274EBFDA1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4520576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labore.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C3362-3525-81A9-EAD2-7F43894D0618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4520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Quantum computing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377FF-F5E5-484D-16A7-C1F994112264}"/>
              </a:ext>
            </a:extLst>
          </p:cNvPr>
          <p:cNvGrpSpPr/>
          <p:nvPr/>
        </p:nvGrpSpPr>
        <p:grpSpPr>
          <a:xfrm>
            <a:off x="6687879" y="5079184"/>
            <a:ext cx="5169158" cy="1403009"/>
            <a:chOff x="6687879" y="5079184"/>
            <a:chExt cx="5169158" cy="140300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27394DD-BF19-E572-64ED-E9433EAE25AB}"/>
                </a:ext>
              </a:extLst>
            </p:cNvPr>
            <p:cNvSpPr/>
            <p:nvPr/>
          </p:nvSpPr>
          <p:spPr>
            <a:xfrm>
              <a:off x="6687879" y="5079184"/>
              <a:ext cx="5169158" cy="1403009"/>
            </a:xfrm>
            <a:prstGeom prst="roundRect">
              <a:avLst>
                <a:gd name="adj" fmla="val 10486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28E6B7-B806-6845-DCB2-25B4352B96EB}"/>
                </a:ext>
              </a:extLst>
            </p:cNvPr>
            <p:cNvGrpSpPr/>
            <p:nvPr/>
          </p:nvGrpSpPr>
          <p:grpSpPr>
            <a:xfrm>
              <a:off x="7135618" y="5257488"/>
              <a:ext cx="4520576" cy="1046400"/>
              <a:chOff x="4969934" y="3495376"/>
              <a:chExt cx="4520576" cy="1046400"/>
            </a:xfrm>
          </p:grpSpPr>
          <p:sp>
            <p:nvSpPr>
              <p:cNvPr id="25" name="Google Shape;22;p1">
                <a:extLst>
                  <a:ext uri="{FF2B5EF4-FFF2-40B4-BE49-F238E27FC236}">
                    <a16:creationId xmlns:a16="http://schemas.microsoft.com/office/drawing/2014/main" id="{99D50BDA-8A5D-F933-A43B-A6FF6EA021EA}"/>
                  </a:ext>
                </a:extLst>
              </p:cNvPr>
              <p:cNvSpPr txBox="1"/>
              <p:nvPr/>
            </p:nvSpPr>
            <p:spPr>
              <a:xfrm>
                <a:off x="4969934" y="3895486"/>
                <a:ext cx="4520576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labore.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B96C6A-89FE-F1AD-D0FE-65D590245539}"/>
                  </a:ext>
                </a:extLst>
              </p:cNvPr>
              <p:cNvSpPr txBox="1"/>
              <p:nvPr/>
            </p:nvSpPr>
            <p:spPr>
              <a:xfrm>
                <a:off x="4969934" y="3495376"/>
                <a:ext cx="4520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Augmented reality</a:t>
                </a:r>
                <a:endParaRPr lang="id-ID" sz="2000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C6494D-0E1A-9477-238C-B76A6B516AC6}"/>
              </a:ext>
            </a:extLst>
          </p:cNvPr>
          <p:cNvGrpSpPr/>
          <p:nvPr/>
        </p:nvGrpSpPr>
        <p:grpSpPr>
          <a:xfrm>
            <a:off x="3523050" y="4114800"/>
            <a:ext cx="2027147" cy="2374900"/>
            <a:chOff x="3523050" y="4114800"/>
            <a:chExt cx="2027147" cy="23749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254495-79F9-8DFC-2D79-1EB942C4F62D}"/>
                </a:ext>
              </a:extLst>
            </p:cNvPr>
            <p:cNvSpPr/>
            <p:nvPr/>
          </p:nvSpPr>
          <p:spPr>
            <a:xfrm>
              <a:off x="3523050" y="4114800"/>
              <a:ext cx="2027146" cy="2374900"/>
            </a:xfrm>
            <a:prstGeom prst="roundRect">
              <a:avLst>
                <a:gd name="adj" fmla="val 1048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CAD176-CB60-39A9-E221-518EF8200AC7}"/>
                </a:ext>
              </a:extLst>
            </p:cNvPr>
            <p:cNvSpPr txBox="1"/>
            <p:nvPr/>
          </p:nvSpPr>
          <p:spPr>
            <a:xfrm>
              <a:off x="3735385" y="4719524"/>
              <a:ext cx="18148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2025</a:t>
              </a:r>
              <a:endParaRPr lang="id-ID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sp>
          <p:nvSpPr>
            <p:cNvPr id="29" name="Google Shape;22;p1">
              <a:extLst>
                <a:ext uri="{FF2B5EF4-FFF2-40B4-BE49-F238E27FC236}">
                  <a16:creationId xmlns:a16="http://schemas.microsoft.com/office/drawing/2014/main" id="{D6A98E80-6149-6ADA-592B-F69EA267A77A}"/>
                </a:ext>
              </a:extLst>
            </p:cNvPr>
            <p:cNvSpPr txBox="1"/>
            <p:nvPr/>
          </p:nvSpPr>
          <p:spPr>
            <a:xfrm>
              <a:off x="3735385" y="5385401"/>
              <a:ext cx="169676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dirty="0">
                  <a:solidFill>
                    <a:schemeClr val="accent1">
                      <a:lumMod val="20000"/>
                      <a:lumOff val="80000"/>
                    </a:schemeClr>
                  </a:solidFill>
                  <a:ea typeface="Arial"/>
                  <a:cs typeface="Arial"/>
                  <a:sym typeface="Arial"/>
                </a:rPr>
                <a:t>.</a:t>
              </a:r>
              <a:endParaRPr lang="en-ID" sz="1200" b="0" i="0" u="none" strike="noStrike" cap="none" dirty="0">
                <a:solidFill>
                  <a:schemeClr val="accent1">
                    <a:lumMod val="20000"/>
                    <a:lumOff val="80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5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2143751-FCEC-E1F9-976A-EEEBE09B9B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832499-506E-081E-BF2B-374BDEEF43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BDB76AC-A604-9543-7F92-CFF23E5B31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0DA4DF-CC0F-9751-49B2-21A7076FCB33}"/>
              </a:ext>
            </a:extLst>
          </p:cNvPr>
          <p:cNvSpPr/>
          <p:nvPr/>
        </p:nvSpPr>
        <p:spPr>
          <a:xfrm>
            <a:off x="-2301790" y="-112290"/>
            <a:ext cx="5698411" cy="5698411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E0A0A0-CDB7-DD6B-7DDF-3CBFA460DBA8}"/>
              </a:ext>
            </a:extLst>
          </p:cNvPr>
          <p:cNvSpPr/>
          <p:nvPr/>
        </p:nvSpPr>
        <p:spPr>
          <a:xfrm>
            <a:off x="4222094" y="-197489"/>
            <a:ext cx="3276600" cy="3276598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9848E-EC61-6273-F170-A22BE477DDE9}"/>
              </a:ext>
            </a:extLst>
          </p:cNvPr>
          <p:cNvSpPr txBox="1"/>
          <p:nvPr/>
        </p:nvSpPr>
        <p:spPr>
          <a:xfrm>
            <a:off x="334963" y="728663"/>
            <a:ext cx="1152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EMERGING TECHNOLOGIES</a:t>
            </a:r>
            <a:endParaRPr lang="id-ID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Google Shape;22;p1">
            <a:extLst>
              <a:ext uri="{FF2B5EF4-FFF2-40B4-BE49-F238E27FC236}">
                <a16:creationId xmlns:a16="http://schemas.microsoft.com/office/drawing/2014/main" id="{FAE4C637-DE3C-C5A1-BA16-F2507F2C0FED}"/>
              </a:ext>
            </a:extLst>
          </p:cNvPr>
          <p:cNvSpPr txBox="1"/>
          <p:nvPr/>
        </p:nvSpPr>
        <p:spPr>
          <a:xfrm>
            <a:off x="334962" y="2481174"/>
            <a:ext cx="250983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DBECC-39DD-40E9-0D1E-4B33ED45D40D}"/>
              </a:ext>
            </a:extLst>
          </p:cNvPr>
          <p:cNvGrpSpPr/>
          <p:nvPr/>
        </p:nvGrpSpPr>
        <p:grpSpPr>
          <a:xfrm>
            <a:off x="334962" y="5397500"/>
            <a:ext cx="1646238" cy="444500"/>
            <a:chOff x="334962" y="5397500"/>
            <a:chExt cx="1646238" cy="4445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A35E7A3-16FC-D563-9988-8F43514ABCE4}"/>
                </a:ext>
              </a:extLst>
            </p:cNvPr>
            <p:cNvSpPr/>
            <p:nvPr/>
          </p:nvSpPr>
          <p:spPr>
            <a:xfrm>
              <a:off x="334962" y="5397500"/>
              <a:ext cx="1646238" cy="444500"/>
            </a:xfrm>
            <a:prstGeom prst="roundRect">
              <a:avLst>
                <a:gd name="adj" fmla="val 18105"/>
              </a:avLst>
            </a:prstGeom>
            <a:solidFill>
              <a:schemeClr val="accent1">
                <a:alpha val="24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Google Shape;22;p1">
              <a:extLst>
                <a:ext uri="{FF2B5EF4-FFF2-40B4-BE49-F238E27FC236}">
                  <a16:creationId xmlns:a16="http://schemas.microsoft.com/office/drawing/2014/main" id="{0873111E-B968-967D-26E4-4A430206389A}"/>
                </a:ext>
              </a:extLst>
            </p:cNvPr>
            <p:cNvSpPr txBox="1"/>
            <p:nvPr/>
          </p:nvSpPr>
          <p:spPr>
            <a:xfrm>
              <a:off x="334963" y="5435105"/>
              <a:ext cx="164623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More Experience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74110C-DCF3-71DD-9204-4FE7BCBE3831}"/>
              </a:ext>
            </a:extLst>
          </p:cNvPr>
          <p:cNvGrpSpPr/>
          <p:nvPr/>
        </p:nvGrpSpPr>
        <p:grpSpPr>
          <a:xfrm>
            <a:off x="334962" y="6005542"/>
            <a:ext cx="1646238" cy="444500"/>
            <a:chOff x="334962" y="6005542"/>
            <a:chExt cx="1646238" cy="4445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8971077-7D83-B339-75BD-C3F114A5BBB8}"/>
                </a:ext>
              </a:extLst>
            </p:cNvPr>
            <p:cNvSpPr/>
            <p:nvPr/>
          </p:nvSpPr>
          <p:spPr>
            <a:xfrm>
              <a:off x="334962" y="6005542"/>
              <a:ext cx="1646238" cy="444500"/>
            </a:xfrm>
            <a:prstGeom prst="roundRect">
              <a:avLst>
                <a:gd name="adj" fmla="val 18105"/>
              </a:avLst>
            </a:prstGeom>
            <a:solidFill>
              <a:schemeClr val="bg1">
                <a:lumMod val="95000"/>
                <a:alpha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61DA3E6A-C628-8A02-795C-7C74F69B8AA1}"/>
                </a:ext>
              </a:extLst>
            </p:cNvPr>
            <p:cNvSpPr txBox="1"/>
            <p:nvPr/>
          </p:nvSpPr>
          <p:spPr>
            <a:xfrm>
              <a:off x="334963" y="6043146"/>
              <a:ext cx="164623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rPr>
                <a:t>Close</a:t>
              </a:r>
              <a:endParaRPr sz="1200" b="0" i="0" u="none" strike="noStrike" cap="none" dirty="0">
                <a:solidFill>
                  <a:schemeClr val="bg1">
                    <a:lumMod val="7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59F753-C810-1D4D-2B9A-7220C8A9B5DF}"/>
              </a:ext>
            </a:extLst>
          </p:cNvPr>
          <p:cNvGrpSpPr/>
          <p:nvPr/>
        </p:nvGrpSpPr>
        <p:grpSpPr>
          <a:xfrm>
            <a:off x="3271163" y="3917950"/>
            <a:ext cx="2691487" cy="2571750"/>
            <a:chOff x="3271163" y="3917950"/>
            <a:chExt cx="2691487" cy="25717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C84FBD-307F-4AA3-A2BA-34A723A56877}"/>
                </a:ext>
              </a:extLst>
            </p:cNvPr>
            <p:cNvSpPr/>
            <p:nvPr/>
          </p:nvSpPr>
          <p:spPr>
            <a:xfrm>
              <a:off x="3271163" y="3917950"/>
              <a:ext cx="2691487" cy="2571750"/>
            </a:xfrm>
            <a:custGeom>
              <a:avLst/>
              <a:gdLst>
                <a:gd name="connsiteX0" fmla="*/ 0 w 2679700"/>
                <a:gd name="connsiteY0" fmla="*/ 0 h 2571750"/>
                <a:gd name="connsiteX1" fmla="*/ 2679700 w 2679700"/>
                <a:gd name="connsiteY1" fmla="*/ 0 h 2571750"/>
                <a:gd name="connsiteX2" fmla="*/ 2679700 w 2679700"/>
                <a:gd name="connsiteY2" fmla="*/ 2366431 h 2571750"/>
                <a:gd name="connsiteX3" fmla="*/ 2474381 w 2679700"/>
                <a:gd name="connsiteY3" fmla="*/ 2571750 h 2571750"/>
                <a:gd name="connsiteX4" fmla="*/ 205319 w 2679700"/>
                <a:gd name="connsiteY4" fmla="*/ 2571750 h 2571750"/>
                <a:gd name="connsiteX5" fmla="*/ 0 w 2679700"/>
                <a:gd name="connsiteY5" fmla="*/ 2366431 h 2571750"/>
                <a:gd name="connsiteX6" fmla="*/ 0 w 2679700"/>
                <a:gd name="connsiteY6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9700" h="2571750">
                  <a:moveTo>
                    <a:pt x="0" y="0"/>
                  </a:moveTo>
                  <a:lnTo>
                    <a:pt x="2679700" y="0"/>
                  </a:lnTo>
                  <a:lnTo>
                    <a:pt x="2679700" y="2366431"/>
                  </a:lnTo>
                  <a:cubicBezTo>
                    <a:pt x="2679700" y="2479826"/>
                    <a:pt x="2587776" y="2571750"/>
                    <a:pt x="2474381" y="2571750"/>
                  </a:cubicBezTo>
                  <a:lnTo>
                    <a:pt x="205319" y="2571750"/>
                  </a:lnTo>
                  <a:cubicBezTo>
                    <a:pt x="91924" y="2571750"/>
                    <a:pt x="0" y="2479826"/>
                    <a:pt x="0" y="236643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0E8B12F-97AC-73F5-DF17-11913C9D6EA9}"/>
                </a:ext>
              </a:extLst>
            </p:cNvPr>
            <p:cNvGrpSpPr/>
            <p:nvPr/>
          </p:nvGrpSpPr>
          <p:grpSpPr>
            <a:xfrm>
              <a:off x="3502025" y="5203523"/>
              <a:ext cx="2459038" cy="1019588"/>
              <a:chOff x="3502025" y="4937067"/>
              <a:chExt cx="2459038" cy="101958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A14D03-A256-3316-8155-6EDAA0CB6AE7}"/>
                  </a:ext>
                </a:extLst>
              </p:cNvPr>
              <p:cNvSpPr txBox="1"/>
              <p:nvPr/>
            </p:nvSpPr>
            <p:spPr>
              <a:xfrm>
                <a:off x="3505201" y="4937067"/>
                <a:ext cx="2455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Scalability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Google Shape;22;p1">
                <a:extLst>
                  <a:ext uri="{FF2B5EF4-FFF2-40B4-BE49-F238E27FC236}">
                    <a16:creationId xmlns:a16="http://schemas.microsoft.com/office/drawing/2014/main" id="{A95ACC0A-25B4-72C5-5D6C-41D8EFA4B8B9}"/>
                  </a:ext>
                </a:extLst>
              </p:cNvPr>
              <p:cNvSpPr txBox="1"/>
              <p:nvPr/>
            </p:nvSpPr>
            <p:spPr>
              <a:xfrm>
                <a:off x="3502025" y="5310365"/>
                <a:ext cx="2256749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2A3CF3E-7407-B9DD-4C1B-B3248BE183EC}"/>
              </a:ext>
            </a:extLst>
          </p:cNvPr>
          <p:cNvGrpSpPr/>
          <p:nvPr/>
        </p:nvGrpSpPr>
        <p:grpSpPr>
          <a:xfrm>
            <a:off x="6230938" y="3917950"/>
            <a:ext cx="2679700" cy="2571750"/>
            <a:chOff x="6230938" y="3917950"/>
            <a:chExt cx="2679700" cy="25717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F8BC1E-B1C7-252B-2970-9267BDD1B309}"/>
                </a:ext>
              </a:extLst>
            </p:cNvPr>
            <p:cNvSpPr/>
            <p:nvPr/>
          </p:nvSpPr>
          <p:spPr>
            <a:xfrm>
              <a:off x="6230938" y="3917950"/>
              <a:ext cx="2679700" cy="2571750"/>
            </a:xfrm>
            <a:custGeom>
              <a:avLst/>
              <a:gdLst>
                <a:gd name="connsiteX0" fmla="*/ 0 w 2679700"/>
                <a:gd name="connsiteY0" fmla="*/ 0 h 2571750"/>
                <a:gd name="connsiteX1" fmla="*/ 2679700 w 2679700"/>
                <a:gd name="connsiteY1" fmla="*/ 0 h 2571750"/>
                <a:gd name="connsiteX2" fmla="*/ 2679700 w 2679700"/>
                <a:gd name="connsiteY2" fmla="*/ 2366431 h 2571750"/>
                <a:gd name="connsiteX3" fmla="*/ 2474381 w 2679700"/>
                <a:gd name="connsiteY3" fmla="*/ 2571750 h 2571750"/>
                <a:gd name="connsiteX4" fmla="*/ 205319 w 2679700"/>
                <a:gd name="connsiteY4" fmla="*/ 2571750 h 2571750"/>
                <a:gd name="connsiteX5" fmla="*/ 0 w 2679700"/>
                <a:gd name="connsiteY5" fmla="*/ 2366431 h 2571750"/>
                <a:gd name="connsiteX6" fmla="*/ 0 w 2679700"/>
                <a:gd name="connsiteY6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9700" h="2571750">
                  <a:moveTo>
                    <a:pt x="0" y="0"/>
                  </a:moveTo>
                  <a:lnTo>
                    <a:pt x="2679700" y="0"/>
                  </a:lnTo>
                  <a:lnTo>
                    <a:pt x="2679700" y="2366431"/>
                  </a:lnTo>
                  <a:cubicBezTo>
                    <a:pt x="2679700" y="2479826"/>
                    <a:pt x="2587776" y="2571750"/>
                    <a:pt x="2474381" y="2571750"/>
                  </a:cubicBezTo>
                  <a:lnTo>
                    <a:pt x="205319" y="2571750"/>
                  </a:lnTo>
                  <a:cubicBezTo>
                    <a:pt x="91924" y="2571750"/>
                    <a:pt x="0" y="2479826"/>
                    <a:pt x="0" y="236643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7C16C4-E861-292F-79A6-589A459A603B}"/>
                </a:ext>
              </a:extLst>
            </p:cNvPr>
            <p:cNvGrpSpPr/>
            <p:nvPr/>
          </p:nvGrpSpPr>
          <p:grpSpPr>
            <a:xfrm>
              <a:off x="6448424" y="5203523"/>
              <a:ext cx="2459038" cy="1019588"/>
              <a:chOff x="3502025" y="4937067"/>
              <a:chExt cx="2459038" cy="101958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DDE7FD-5BD7-CF06-CDD7-2710C860717C}"/>
                  </a:ext>
                </a:extLst>
              </p:cNvPr>
              <p:cNvSpPr txBox="1"/>
              <p:nvPr/>
            </p:nvSpPr>
            <p:spPr>
              <a:xfrm>
                <a:off x="3505201" y="4937067"/>
                <a:ext cx="2455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Cost-efficiency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Google Shape;22;p1">
                <a:extLst>
                  <a:ext uri="{FF2B5EF4-FFF2-40B4-BE49-F238E27FC236}">
                    <a16:creationId xmlns:a16="http://schemas.microsoft.com/office/drawing/2014/main" id="{36AEEB7A-1629-24D1-B7DF-3940C7AA2758}"/>
                  </a:ext>
                </a:extLst>
              </p:cNvPr>
              <p:cNvSpPr txBox="1"/>
              <p:nvPr/>
            </p:nvSpPr>
            <p:spPr>
              <a:xfrm>
                <a:off x="3502025" y="5310365"/>
                <a:ext cx="2256749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8A8646-A517-92E1-35D7-41B9951B4AD3}"/>
              </a:ext>
            </a:extLst>
          </p:cNvPr>
          <p:cNvGrpSpPr/>
          <p:nvPr/>
        </p:nvGrpSpPr>
        <p:grpSpPr>
          <a:xfrm>
            <a:off x="9177338" y="3917950"/>
            <a:ext cx="2679700" cy="2571750"/>
            <a:chOff x="9177338" y="3917950"/>
            <a:chExt cx="2679700" cy="257175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2F49D0-2E37-E93A-821E-9B6FB24BA54D}"/>
                </a:ext>
              </a:extLst>
            </p:cNvPr>
            <p:cNvSpPr/>
            <p:nvPr/>
          </p:nvSpPr>
          <p:spPr>
            <a:xfrm>
              <a:off x="9177338" y="3917950"/>
              <a:ext cx="2679700" cy="2571750"/>
            </a:xfrm>
            <a:custGeom>
              <a:avLst/>
              <a:gdLst>
                <a:gd name="connsiteX0" fmla="*/ 0 w 2679700"/>
                <a:gd name="connsiteY0" fmla="*/ 0 h 2571750"/>
                <a:gd name="connsiteX1" fmla="*/ 2679700 w 2679700"/>
                <a:gd name="connsiteY1" fmla="*/ 0 h 2571750"/>
                <a:gd name="connsiteX2" fmla="*/ 2679700 w 2679700"/>
                <a:gd name="connsiteY2" fmla="*/ 2366431 h 2571750"/>
                <a:gd name="connsiteX3" fmla="*/ 2474381 w 2679700"/>
                <a:gd name="connsiteY3" fmla="*/ 2571750 h 2571750"/>
                <a:gd name="connsiteX4" fmla="*/ 205319 w 2679700"/>
                <a:gd name="connsiteY4" fmla="*/ 2571750 h 2571750"/>
                <a:gd name="connsiteX5" fmla="*/ 0 w 2679700"/>
                <a:gd name="connsiteY5" fmla="*/ 2366431 h 2571750"/>
                <a:gd name="connsiteX6" fmla="*/ 0 w 2679700"/>
                <a:gd name="connsiteY6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9700" h="2571750">
                  <a:moveTo>
                    <a:pt x="0" y="0"/>
                  </a:moveTo>
                  <a:lnTo>
                    <a:pt x="2679700" y="0"/>
                  </a:lnTo>
                  <a:lnTo>
                    <a:pt x="2679700" y="2366431"/>
                  </a:lnTo>
                  <a:cubicBezTo>
                    <a:pt x="2679700" y="2479826"/>
                    <a:pt x="2587776" y="2571750"/>
                    <a:pt x="2474381" y="2571750"/>
                  </a:cubicBezTo>
                  <a:lnTo>
                    <a:pt x="205319" y="2571750"/>
                  </a:lnTo>
                  <a:cubicBezTo>
                    <a:pt x="91924" y="2571750"/>
                    <a:pt x="0" y="2479826"/>
                    <a:pt x="0" y="2366431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9890C2-81D3-60DF-B10F-02FBD6EAA55C}"/>
                </a:ext>
              </a:extLst>
            </p:cNvPr>
            <p:cNvGrpSpPr/>
            <p:nvPr/>
          </p:nvGrpSpPr>
          <p:grpSpPr>
            <a:xfrm>
              <a:off x="9398000" y="5203523"/>
              <a:ext cx="2459038" cy="1019588"/>
              <a:chOff x="3502025" y="4937067"/>
              <a:chExt cx="2459038" cy="101958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4A51F9-C94B-4925-395D-AD980C8C2B2A}"/>
                  </a:ext>
                </a:extLst>
              </p:cNvPr>
              <p:cNvSpPr txBox="1"/>
              <p:nvPr/>
            </p:nvSpPr>
            <p:spPr>
              <a:xfrm>
                <a:off x="3505201" y="4937067"/>
                <a:ext cx="24558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Collaboration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Google Shape;22;p1">
                <a:extLst>
                  <a:ext uri="{FF2B5EF4-FFF2-40B4-BE49-F238E27FC236}">
                    <a16:creationId xmlns:a16="http://schemas.microsoft.com/office/drawing/2014/main" id="{38FACF57-92E4-00ED-1D14-95297FD357DA}"/>
                  </a:ext>
                </a:extLst>
              </p:cNvPr>
              <p:cNvSpPr txBox="1"/>
              <p:nvPr/>
            </p:nvSpPr>
            <p:spPr>
              <a:xfrm>
                <a:off x="3502025" y="5310365"/>
                <a:ext cx="2256749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dirty="0">
                    <a:solidFill>
                      <a:schemeClr val="bg1">
                        <a:lumMod val="75000"/>
                      </a:schemeClr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solidFill>
                    <a:schemeClr val="bg1">
                      <a:lumMod val="75000"/>
                    </a:schemeClr>
                  </a:solidFill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55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2FD0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563C1"/>
      </a:hlink>
      <a:folHlink>
        <a:srgbClr val="954F72"/>
      </a:folHlink>
    </a:clrScheme>
    <a:fontScheme name="Custom 115">
      <a:majorFont>
        <a:latin typeface="Manrope SemiBold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1334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Manrope</vt:lpstr>
      <vt:lpstr>Unbounded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nana jenner</dc:creator>
  <cp:lastModifiedBy>nana jenner</cp:lastModifiedBy>
  <cp:revision>26</cp:revision>
  <dcterms:created xsi:type="dcterms:W3CDTF">2024-12-12T08:07:31Z</dcterms:created>
  <dcterms:modified xsi:type="dcterms:W3CDTF">2025-01-10T02:12:44Z</dcterms:modified>
</cp:coreProperties>
</file>