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73" r:id="rId4"/>
    <p:sldId id="275" r:id="rId5"/>
    <p:sldId id="276" r:id="rId6"/>
    <p:sldId id="274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02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li.Rampurawala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AliRamp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908727" y="1221871"/>
            <a:ext cx="7326546" cy="134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Predicting Disbursement Fraud</a:t>
            </a:r>
            <a:br>
              <a:rPr lang="en" dirty="0"/>
            </a:br>
            <a:r>
              <a:rPr lang="en" sz="1600" dirty="0"/>
              <a:t>October 6, 2022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2171700" y="2999129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682050" y="568963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thoughts</a:t>
            </a: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08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overall precision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payment data each quarter and update model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adding NLP/Chat data if available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22374" y="435600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1543050" y="2464173"/>
            <a:ext cx="605789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Ali.Rampurawala@gmail.com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 Link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70096" y="1849696"/>
            <a:ext cx="5278522" cy="317950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Fitris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LLP’s retail shopping center is losing over 10% to fraudulent payments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 me to develop a model that will identify potential fraudulent payments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customer payments are potentially fraudulent and rank these transactions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800100" y="1781735"/>
            <a:ext cx="8045031" cy="323401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Payment Transaction Data (~500,000 payments)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Potential limitations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Fields 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Category of purchase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Avg. Fraud Transaction</a:t>
            </a:r>
            <a:endParaRPr b="1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800088" y="2203643"/>
            <a:ext cx="3113956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 has highest avg. fraud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categories are much 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5E545-1DD1-0094-2917-3C949F7A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29" y="1741394"/>
            <a:ext cx="4541390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Highest Total Fraud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30;p29">
            <a:extLst>
              <a:ext uri="{FF2B5EF4-FFF2-40B4-BE49-F238E27FC236}">
                <a16:creationId xmlns:a16="http://schemas.microsoft.com/office/drawing/2014/main" id="{0D5638E3-7EE9-A14D-A843-B833542314E9}"/>
              </a:ext>
            </a:extLst>
          </p:cNvPr>
          <p:cNvSpPr txBox="1">
            <a:spLocks/>
          </p:cNvSpPr>
          <p:nvPr/>
        </p:nvSpPr>
        <p:spPr>
          <a:xfrm>
            <a:off x="1074348" y="2396258"/>
            <a:ext cx="2910498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Sports and Toys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3F23E-1666-C72B-B7D5-11B3080B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9" y="1713114"/>
            <a:ext cx="4327693" cy="32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Fraud by Gender and Age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B8E47-8F6D-A9E9-2528-9380FE27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6740"/>
            <a:ext cx="4520241" cy="3110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9CF5E-B1D2-5F4A-4A6A-B57C1D0D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" y="1756739"/>
            <a:ext cx="4319604" cy="29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631594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Final Model 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99%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367193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u="sng" dirty="0">
                <a:solidFill>
                  <a:schemeClr val="tx1"/>
                </a:solidFill>
              </a:rPr>
              <a:t>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3398326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Other Key Results</a:t>
            </a:r>
            <a:endParaRPr b="1"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645617" y="2319618"/>
            <a:ext cx="6515410" cy="2294449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Precision: 78%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Recall: 75%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F1-score: 76%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</p:txBody>
      </p:sp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6753" y="2039427"/>
            <a:ext cx="7235047" cy="266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weekly or two-week period, feed the Final Logistic Regression model with payment data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 can update the model to include additional locations (i.e.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Investigate the identified transactions and prevent delivery of any product or service unless payment has been made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5289</TotalTime>
  <Words>256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Wingdings 3</vt:lpstr>
      <vt:lpstr>Raleway</vt:lpstr>
      <vt:lpstr>Wingdings</vt:lpstr>
      <vt:lpstr>Courier New</vt:lpstr>
      <vt:lpstr>Bebas Neue</vt:lpstr>
      <vt:lpstr>Ion Boardroom</vt:lpstr>
      <vt:lpstr>Predicting Disbursement Fraud October 6, 2022</vt:lpstr>
      <vt:lpstr>Business Problem</vt:lpstr>
      <vt:lpstr>Data</vt:lpstr>
      <vt:lpstr>Avg. Fraud Transaction</vt:lpstr>
      <vt:lpstr>Highest Total Fraud</vt:lpstr>
      <vt:lpstr>Fraud by Gender and Age</vt:lpstr>
      <vt:lpstr>Final Model </vt:lpstr>
      <vt:lpstr>Other Key Results</vt:lpstr>
      <vt:lpstr>Recommendations</vt:lpstr>
      <vt:lpstr>Closing thoughts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27</cp:revision>
  <dcterms:modified xsi:type="dcterms:W3CDTF">2022-10-05T03:47:48Z</dcterms:modified>
</cp:coreProperties>
</file>