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68" r:id="rId4"/>
    <p:sldId id="259" r:id="rId5"/>
    <p:sldId id="260" r:id="rId6"/>
    <p:sldId id="277" r:id="rId7"/>
    <p:sldId id="262" r:id="rId8"/>
    <p:sldId id="276" r:id="rId9"/>
    <p:sldId id="263" r:id="rId10"/>
    <p:sldId id="264" r:id="rId11"/>
    <p:sldId id="258" r:id="rId12"/>
    <p:sldId id="265" r:id="rId13"/>
    <p:sldId id="266" r:id="rId14"/>
    <p:sldId id="274" r:id="rId15"/>
    <p:sldId id="278" r:id="rId16"/>
    <p:sldId id="280" r:id="rId17"/>
    <p:sldId id="267" r:id="rId18"/>
    <p:sldId id="271" r:id="rId19"/>
    <p:sldId id="269" r:id="rId20"/>
    <p:sldId id="270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8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2003754"/>
            <a:ext cx="6398640" cy="1832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039820"/>
            <a:ext cx="6398640" cy="81442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578507"/>
            <a:ext cx="8246070" cy="139047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003753"/>
            <a:ext cx="8246070" cy="447934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1584"/>
            <a:ext cx="6252670" cy="1018033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618"/>
            <a:ext cx="6252670" cy="468141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588027"/>
            <a:ext cx="8076896" cy="142524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410965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3040828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410965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3040828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A36D-5C04-47EB-B6EF-377DAEDBDE9A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A36D-5C04-47EB-B6EF-377DAEDBDE9A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EF46-AB68-4EB4-8041-19C4BB849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133600"/>
            <a:ext cx="6398640" cy="183246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lgerian" pitchFamily="82" charset="0"/>
              </a:rPr>
              <a:t>Student  Interest   System</a:t>
            </a:r>
            <a:b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lgerian" pitchFamily="82" charset="0"/>
              </a:rPr>
              <a:t>Project-enterprise system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114800"/>
            <a:ext cx="6398640" cy="814427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Submit by: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ALI RAZA-BITF20M010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Update Student Record:</a:t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7010400" cy="4343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Selecting "Update" redirects to a page where the user can modify student details.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After changes, the user clicks "Update" to save the modified information to the database.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Cont….</a:t>
            </a:r>
            <a:endParaRPr lang="en-US" dirty="0"/>
          </a:p>
        </p:txBody>
      </p:sp>
      <p:pic>
        <p:nvPicPr>
          <p:cNvPr id="6" name="Content Placeholder 5" descr="up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524001"/>
            <a:ext cx="3867561" cy="2895599"/>
          </a:xfrm>
        </p:spPr>
      </p:pic>
      <p:pic>
        <p:nvPicPr>
          <p:cNvPr id="7" name="Picture 6" descr="update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438650"/>
            <a:ext cx="3886200" cy="2419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Delete Student Record: </a:t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3810000" cy="4343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 On Click  "Delete" button the student record is removed from the database.</a:t>
            </a:r>
          </a:p>
        </p:txBody>
      </p:sp>
      <p:pic>
        <p:nvPicPr>
          <p:cNvPr id="4" name="Picture 3" descr="delet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971800"/>
            <a:ext cx="293370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Dashboard screen: </a:t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8966" y="2003753"/>
            <a:ext cx="3742034" cy="447934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Bahnschrift SemiBold Condensed" pitchFamily="34" charset="0"/>
              </a:rPr>
              <a:t>When user click on dashboard button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User render to dashboard screen where all activities are stored which the user has performed.</a:t>
            </a:r>
            <a:endParaRPr lang="en-US" dirty="0">
              <a:latin typeface="Bahnschrift SemiBold Condensed" pitchFamily="34" charset="0"/>
            </a:endParaRPr>
          </a:p>
        </p:txBody>
      </p:sp>
      <p:pic>
        <p:nvPicPr>
          <p:cNvPr id="8" name="Picture 7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438400"/>
            <a:ext cx="4267200" cy="42475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Cont…..: </a:t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8966" y="2003753"/>
            <a:ext cx="3742034" cy="447934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>
              <a:latin typeface="Bahnschrift SemiBold Condensed" pitchFamily="34" charset="0"/>
            </a:endParaRPr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2209800"/>
            <a:ext cx="3886200" cy="4276725"/>
          </a:xfrm>
          <a:prstGeom prst="rect">
            <a:avLst/>
          </a:prstGeom>
        </p:spPr>
      </p:pic>
      <p:pic>
        <p:nvPicPr>
          <p:cNvPr id="6" name="Picture 5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209800"/>
            <a:ext cx="4400550" cy="42729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Cont…….: </a:t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8966" y="2003753"/>
            <a:ext cx="3742034" cy="447934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>
              <a:latin typeface="Bahnschrift SemiBold Condensed" pitchFamily="34" charset="0"/>
            </a:endParaRPr>
          </a:p>
        </p:txBody>
      </p:sp>
      <p:pic>
        <p:nvPicPr>
          <p:cNvPr id="6" name="Picture 5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3038475" cy="4667250"/>
          </a:xfrm>
          <a:prstGeom prst="rect">
            <a:avLst/>
          </a:prstGeom>
        </p:spPr>
      </p:pic>
      <p:pic>
        <p:nvPicPr>
          <p:cNvPr id="9" name="Picture 8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905000"/>
            <a:ext cx="4468796" cy="452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Cont…….: </a:t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8966" y="2003753"/>
            <a:ext cx="3742034" cy="447934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>
              <a:latin typeface="Bahnschrift SemiBold Condensed" pitchFamily="34" charset="0"/>
            </a:endParaRPr>
          </a:p>
        </p:txBody>
      </p:sp>
      <p:pic>
        <p:nvPicPr>
          <p:cNvPr id="10" name="Picture 9" descr="la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00200"/>
            <a:ext cx="5105400" cy="509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Logout: </a:t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3810000" cy="4343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 Upon choosing to logout, all user activities are recorded and stored in the database.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The user is securely redirected to the login page.</a:t>
            </a:r>
          </a:p>
        </p:txBody>
      </p:sp>
      <p:pic>
        <p:nvPicPr>
          <p:cNvPr id="5" name="Picture 4" descr="logou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971800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Technologies	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Bahnschrift SemiBold Condensed" pitchFamily="34" charset="0"/>
              </a:rPr>
              <a:t>Flask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Bahnschrift SemiBold Condensed" pitchFamily="34" charset="0"/>
              </a:rPr>
              <a:t>Python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Bahnschrift SemiBold Condensed" pitchFamily="34" charset="0"/>
              </a:rPr>
              <a:t>MySQL</a:t>
            </a:r>
            <a:r>
              <a:rPr lang="en-US" sz="2000" dirty="0" smtClean="0">
                <a:latin typeface="Bahnschrift SemiBold Condensed" pitchFamily="34" charset="0"/>
              </a:rPr>
              <a:t> (Database)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Bahnschrift SemiBold Condensed" pitchFamily="34" charset="0"/>
              </a:rPr>
              <a:t>Ajex</a:t>
            </a:r>
            <a:endParaRPr lang="en-US" sz="2000" dirty="0" smtClean="0">
              <a:latin typeface="Bahnschrift SemiBold Condensed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Bahnschrift SemiBold Condensed" pitchFamily="34" charset="0"/>
              </a:rPr>
              <a:t>Html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Bahnschrift SemiBold Condensed" pitchFamily="34" charset="0"/>
              </a:rPr>
              <a:t>CSS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Bahnschrift SemiBold Condensed" pitchFamily="34" charset="0"/>
              </a:rPr>
              <a:t>JavaScript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Bahnschrift SemiBold Condensed" pitchFamily="34" charset="0"/>
              </a:rPr>
              <a:t>Bootstrap</a:t>
            </a:r>
          </a:p>
          <a:p>
            <a:pPr>
              <a:buNone/>
            </a:pPr>
            <a:r>
              <a:rPr lang="en-US" sz="2000" dirty="0" smtClean="0"/>
              <a:t>	I used these </a:t>
            </a:r>
            <a:r>
              <a:rPr lang="en-US" sz="2000" dirty="0" err="1" smtClean="0"/>
              <a:t>these</a:t>
            </a:r>
            <a:r>
              <a:rPr lang="en-US" sz="2000" dirty="0" smtClean="0"/>
              <a:t> technologies because I have already work on these technologies and it provide  collectively contribute to a well-rounded web application, emphasizing simplicity, functionality, and a positive user experience. Flask and </a:t>
            </a:r>
            <a:r>
              <a:rPr lang="en-US" sz="2000" dirty="0" err="1" smtClean="0"/>
              <a:t>MySQL</a:t>
            </a:r>
            <a:r>
              <a:rPr lang="en-US" sz="2000" dirty="0" smtClean="0"/>
              <a:t> handle the backend, while HTML, CSS, JavaScript, Bootstrap, and AJAX contribute to a responsive and interactive frontend</a:t>
            </a:r>
            <a:endParaRPr lang="en-US" sz="2000" dirty="0">
              <a:latin typeface="Bahnschrift SemiBold Condensed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Color , Fonts and Templates: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/>
              <a:t>General Styling:</a:t>
            </a:r>
            <a:endParaRPr lang="en-US" dirty="0" smtClean="0"/>
          </a:p>
          <a:p>
            <a:pPr lvl="1"/>
            <a:r>
              <a:rPr lang="en-US" dirty="0" smtClean="0"/>
              <a:t>body: Sets the basic styling for the entire document. It uses a </a:t>
            </a:r>
            <a:r>
              <a:rPr lang="en-US" dirty="0" err="1" smtClean="0"/>
              <a:t>flexbox</a:t>
            </a:r>
            <a:r>
              <a:rPr lang="en-US" dirty="0" smtClean="0"/>
              <a:t> layout to center its content both vertically and horizontally. The background color is set to a gradient of three colors: #aa4b6b, #6b6b83, #3b8d99.</a:t>
            </a:r>
          </a:p>
          <a:p>
            <a:pPr lvl="1"/>
            <a:r>
              <a:rPr lang="en-US" dirty="0" smtClean="0"/>
              <a:t>font-family: Sets the default font family for the document to 'Arial', sans-serif.</a:t>
            </a:r>
          </a:p>
          <a:p>
            <a:r>
              <a:rPr lang="en-US" b="1" dirty="0" smtClean="0"/>
              <a:t>Container Styling:</a:t>
            </a:r>
            <a:endParaRPr lang="en-US" dirty="0" smtClean="0"/>
          </a:p>
          <a:p>
            <a:pPr lvl="1"/>
            <a:r>
              <a:rPr lang="en-US" dirty="0" smtClean="0"/>
              <a:t>.box: This class represents a container or a form with a translucent background. It has a fixed width, height, padding, and a box shadow for a card-like appearance. The background is set to a semi-transparent black color (</a:t>
            </a:r>
            <a:r>
              <a:rPr lang="en-US" dirty="0" err="1" smtClean="0"/>
              <a:t>rgba</a:t>
            </a:r>
            <a:r>
              <a:rPr lang="en-US" dirty="0" smtClean="0"/>
              <a:t>(0, 0, 0, .4)). It also has rounded corners with border-radius.</a:t>
            </a:r>
          </a:p>
          <a:p>
            <a:r>
              <a:rPr lang="en-US" b="1" dirty="0" smtClean="0"/>
              <a:t>Header Styling:</a:t>
            </a:r>
            <a:endParaRPr lang="en-US" dirty="0" smtClean="0"/>
          </a:p>
          <a:p>
            <a:pPr lvl="1"/>
            <a:r>
              <a:rPr lang="en-US" dirty="0" smtClean="0"/>
              <a:t>.box h2: Styles the heading inside the .box container. It sets the color to white, centers the text, and adds some margin.</a:t>
            </a:r>
          </a:p>
          <a:p>
            <a:pPr lvl="1"/>
            <a:r>
              <a:rPr lang="en-US" dirty="0" smtClean="0"/>
              <a:t>.box h5 and .box h4: Style additional headings inside the .box container with different margin and padding properties.</a:t>
            </a:r>
          </a:p>
          <a:p>
            <a:pPr lvl="1"/>
            <a:r>
              <a:rPr lang="en-US" dirty="0" smtClean="0"/>
              <a:t>.box h4 a: Styles an anchor link within an h4 heading, setting the text decoration to none and color to #BE5869.</a:t>
            </a:r>
          </a:p>
          <a:p>
            <a:r>
              <a:rPr lang="en-US" b="1" dirty="0" smtClean="0"/>
              <a:t>Form Input Styling:</a:t>
            </a:r>
            <a:endParaRPr lang="en-US" dirty="0" smtClean="0"/>
          </a:p>
          <a:p>
            <a:pPr lvl="1"/>
            <a:r>
              <a:rPr lang="en-US" dirty="0" smtClean="0"/>
              <a:t>.box .</a:t>
            </a:r>
            <a:r>
              <a:rPr lang="en-US" dirty="0" err="1" smtClean="0"/>
              <a:t>inputBox</a:t>
            </a:r>
            <a:r>
              <a:rPr lang="en-US" dirty="0" smtClean="0"/>
              <a:t>: Styles a container for form inputs, making it relative for positioning.</a:t>
            </a:r>
          </a:p>
          <a:p>
            <a:pPr lvl="1"/>
            <a:r>
              <a:rPr lang="en-US" dirty="0" smtClean="0"/>
              <a:t>.box .</a:t>
            </a:r>
            <a:r>
              <a:rPr lang="en-US" dirty="0" err="1" smtClean="0"/>
              <a:t>inputBox</a:t>
            </a:r>
            <a:r>
              <a:rPr lang="en-US" dirty="0" smtClean="0"/>
              <a:t> input: Styles the input fields within the form, including width, padding, and border.</a:t>
            </a:r>
          </a:p>
          <a:p>
            <a:pPr lvl="1"/>
            <a:r>
              <a:rPr lang="en-US" dirty="0" smtClean="0"/>
              <a:t>.box .</a:t>
            </a:r>
            <a:r>
              <a:rPr lang="en-US" dirty="0" err="1" smtClean="0"/>
              <a:t>inputBox</a:t>
            </a:r>
            <a:r>
              <a:rPr lang="en-US" dirty="0" smtClean="0"/>
              <a:t> label: Styles the labels for input fields, making them absolute and transitioning their position when the input is focused or has a value.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00200"/>
            <a:ext cx="8246070" cy="1390476"/>
          </a:xfrm>
        </p:spPr>
        <p:txBody>
          <a:bodyPr/>
          <a:lstStyle/>
          <a:p>
            <a:r>
              <a:rPr lang="en-US" dirty="0" smtClean="0">
                <a:latin typeface="Wide Latin" pitchFamily="18" charset="0"/>
              </a:rPr>
              <a:t>Table Content:</a:t>
            </a:r>
            <a:endParaRPr lang="en-US" dirty="0">
              <a:latin typeface="Wide Lati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200400"/>
            <a:ext cx="8246070" cy="4479344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ER Diagram	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Application Flow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Technologies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Color Schemes, Templates and Fonts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Cont…….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/>
              <a:t>Button Styling:</a:t>
            </a:r>
            <a:endParaRPr lang="en-US" dirty="0" smtClean="0"/>
          </a:p>
          <a:p>
            <a:pPr lvl="1"/>
            <a:r>
              <a:rPr lang="en-US" dirty="0" smtClean="0"/>
              <a:t>.box button: Styles the button within the form, including width, padding, margin-top, background gradient, text color, border, border-radius, and cursor. The button also has a hover effect.</a:t>
            </a:r>
          </a:p>
          <a:p>
            <a:r>
              <a:rPr lang="en-US" b="1" dirty="0" smtClean="0"/>
              <a:t>Media Queries:</a:t>
            </a:r>
            <a:endParaRPr lang="en-US" dirty="0" smtClean="0"/>
          </a:p>
          <a:p>
            <a:pPr lvl="1"/>
            <a:r>
              <a:rPr lang="en-US" dirty="0" smtClean="0"/>
              <a:t>Media queries are used to apply different styles for different screen sizes. For example, adjusting the width and height of the .box class based on the screen width.</a:t>
            </a:r>
          </a:p>
          <a:p>
            <a:r>
              <a:rPr lang="en-US" b="1" dirty="0" smtClean="0"/>
              <a:t>Navigation Menu Styling:</a:t>
            </a:r>
            <a:endParaRPr lang="en-US" dirty="0" smtClean="0"/>
          </a:p>
          <a:p>
            <a:pPr lvl="1"/>
            <a:r>
              <a:rPr lang="en-US" dirty="0" err="1" smtClean="0"/>
              <a:t>ul</a:t>
            </a:r>
            <a:r>
              <a:rPr lang="en-US" dirty="0" smtClean="0"/>
              <a:t> and </a:t>
            </a:r>
            <a:r>
              <a:rPr lang="en-US" dirty="0" err="1" smtClean="0"/>
              <a:t>li</a:t>
            </a:r>
            <a:r>
              <a:rPr lang="en-US" dirty="0" smtClean="0"/>
              <a:t>: Styles an unordered list and list items.</a:t>
            </a:r>
          </a:p>
          <a:p>
            <a:pPr lvl="1"/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a: Styles links within list items, creating a navigation menu. It uses pseudo-elements to create a decorative effect on hover.</a:t>
            </a:r>
          </a:p>
          <a:p>
            <a:r>
              <a:rPr lang="en-US" b="1" dirty="0" smtClean="0"/>
              <a:t>Responsive Design:</a:t>
            </a:r>
            <a:endParaRPr lang="en-US" dirty="0" smtClean="0"/>
          </a:p>
          <a:p>
            <a:pPr lvl="1"/>
            <a:r>
              <a:rPr lang="en-US" dirty="0" smtClean="0"/>
              <a:t>The CSS includes media queries to make the design responsive to different screen sizes, ensuring that the layout and styling adapt to various devices.</a:t>
            </a:r>
          </a:p>
          <a:p>
            <a:r>
              <a:rPr lang="en-US" b="1" dirty="0" smtClean="0"/>
              <a:t>Page Container Styling:</a:t>
            </a:r>
            <a:endParaRPr lang="en-US" dirty="0" smtClean="0"/>
          </a:p>
          <a:p>
            <a:pPr lvl="1"/>
            <a:r>
              <a:rPr lang="en-US" dirty="0" smtClean="0"/>
              <a:t>.page-container: Styles a container for the page content with a maximum width, margin, padding, background color, border radius, and box shadow.</a:t>
            </a:r>
          </a:p>
          <a:p>
            <a:r>
              <a:rPr lang="en-US" b="1" dirty="0" smtClean="0"/>
              <a:t>Dashboard Navigation Styling:</a:t>
            </a:r>
            <a:endParaRPr lang="en-US" dirty="0" smtClean="0"/>
          </a:p>
          <a:p>
            <a:r>
              <a:rPr lang="en-US" dirty="0" smtClean="0"/>
              <a:t>#buttons-container, #</a:t>
            </a:r>
            <a:r>
              <a:rPr lang="en-US" dirty="0" err="1" smtClean="0"/>
              <a:t>showData</a:t>
            </a:r>
            <a:r>
              <a:rPr lang="en-US" dirty="0" smtClean="0"/>
              <a:t>, #dashboard, #</a:t>
            </a:r>
            <a:r>
              <a:rPr lang="en-US" dirty="0" err="1" smtClean="0"/>
              <a:t>logoutLink</a:t>
            </a:r>
            <a:r>
              <a:rPr lang="en-US" dirty="0" smtClean="0"/>
              <a:t>: Styles for a navigation bar with buttons for different actions. It includes styling for button appearance, background colors, hover effects, and a transition.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8246070" cy="139047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  <a:ea typeface="PMingLiU-ExtB" pitchFamily="18" charset="-120"/>
              </a:rPr>
              <a:t>THANK YOU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Algerian" pitchFamily="82" charset="0"/>
              <a:ea typeface="PMingLiU-ExtB" pitchFamily="18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46070" cy="4479344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ER  Diagram: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/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4495800" cy="434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>
              <a:latin typeface="Bahnschrift SemiBold Condensed" pitchFamily="34" charset="0"/>
            </a:endParaRPr>
          </a:p>
        </p:txBody>
      </p:sp>
      <p:pic>
        <p:nvPicPr>
          <p:cNvPr id="5" name="Picture 4" descr="newE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57400"/>
            <a:ext cx="6219825" cy="430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User Authentication:</a:t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4495800" cy="434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 </a:t>
            </a:r>
            <a:r>
              <a:rPr lang="en-US" dirty="0" smtClean="0">
                <a:latin typeface="Bahnschrift SemiBold Condensed" pitchFamily="34" charset="0"/>
              </a:rPr>
              <a:t>User starts by logging into the system using secure credentials.</a:t>
            </a:r>
            <a:endParaRPr lang="en-US" dirty="0">
              <a:latin typeface="Bahnschrift SemiBold Condensed" pitchFamily="34" charset="0"/>
            </a:endParaRPr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514600"/>
            <a:ext cx="3448713" cy="415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Student Registration:</a:t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4495800" cy="4343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After successful login, the user navigates to the "Add Student" section.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Fills out the form in the addStudent.html page.	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Clicks on the "Submit" button to save the student details into the database.</a:t>
            </a:r>
            <a:endParaRPr lang="en-US" dirty="0">
              <a:latin typeface="Bahnschrift SemiBold Condensed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/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4495800" cy="4343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</a:t>
            </a:r>
            <a:endParaRPr lang="en-US" dirty="0">
              <a:latin typeface="Bahnschrift SemiBold Condensed" pitchFamily="34" charset="0"/>
            </a:endParaRPr>
          </a:p>
        </p:txBody>
      </p:sp>
      <p:pic>
        <p:nvPicPr>
          <p:cNvPr id="5" name="Picture 4" descr="hom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8001000" cy="3116626"/>
          </a:xfrm>
          <a:prstGeom prst="rect">
            <a:avLst/>
          </a:prstGeom>
        </p:spPr>
      </p:pic>
      <p:pic>
        <p:nvPicPr>
          <p:cNvPr id="6" name="Picture 5" descr="hom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800600"/>
            <a:ext cx="8001000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View All Students : </a:t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839200" cy="4343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 User can explore the list of all students in the system.</a:t>
            </a:r>
            <a:endParaRPr lang="en-US" dirty="0">
              <a:latin typeface="Bahnschrift SemiBold Condensed" pitchFamily="34" charset="0"/>
            </a:endParaRPr>
          </a:p>
        </p:txBody>
      </p:sp>
      <p:pic>
        <p:nvPicPr>
          <p:cNvPr id="7" name="Picture 6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43200"/>
            <a:ext cx="853440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Cont……..: </a:t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839200" cy="4343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 User can explore the list of all students in the system.</a:t>
            </a:r>
            <a:endParaRPr lang="en-US" dirty="0">
              <a:latin typeface="Bahnschrift SemiBold Condensed" pitchFamily="34" charset="0"/>
            </a:endParaRPr>
          </a:p>
        </p:txBody>
      </p:sp>
      <p:pic>
        <p:nvPicPr>
          <p:cNvPr id="5" name="Picture 4" descr="end-dashboa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276600"/>
            <a:ext cx="8763000" cy="2885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46070" cy="1390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  <a:t>View Student Details:</a:t>
            </a:r>
            <a:b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opperplate Gothic Bold" pitchFamily="34" charset="0"/>
              </a:rPr>
            </a:br>
            <a:endParaRPr lang="en-US" sz="2800" b="1" dirty="0">
              <a:solidFill>
                <a:schemeClr val="accent4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077200" cy="4343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</a:t>
            </a:r>
          </a:p>
          <a:p>
            <a:pPr>
              <a:buNone/>
            </a:pPr>
            <a:r>
              <a:rPr lang="en-US" dirty="0" smtClean="0">
                <a:latin typeface="Bahnschrift SemiBold Condensed" pitchFamily="34" charset="0"/>
              </a:rPr>
              <a:t>	Clicking on "View" retrieves and displays detailed information about a specific student.</a:t>
            </a:r>
          </a:p>
        </p:txBody>
      </p:sp>
      <p:pic>
        <p:nvPicPr>
          <p:cNvPr id="6" name="Picture 5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9600"/>
            <a:ext cx="9144000" cy="1889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1652-computer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 Factor Authencation</Template>
  <TotalTime>189</TotalTime>
  <Words>584</Words>
  <Application>Microsoft Office PowerPoint</Application>
  <PresentationFormat>On-screen Show (4:3)</PresentationFormat>
  <Paragraphs>85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161652-computer-template-16x9</vt:lpstr>
      <vt:lpstr>Student  Interest   System Project-enterprise system</vt:lpstr>
      <vt:lpstr>Table Content:</vt:lpstr>
      <vt:lpstr>ER  Diagram: </vt:lpstr>
      <vt:lpstr>User Authentication: </vt:lpstr>
      <vt:lpstr>Student Registration: </vt:lpstr>
      <vt:lpstr> </vt:lpstr>
      <vt:lpstr>View All Students :  </vt:lpstr>
      <vt:lpstr>Cont……..:  </vt:lpstr>
      <vt:lpstr>View Student Details: </vt:lpstr>
      <vt:lpstr>Update Student Record: </vt:lpstr>
      <vt:lpstr>Cont….</vt:lpstr>
      <vt:lpstr>Delete Student Record:  </vt:lpstr>
      <vt:lpstr>Dashboard screen:  </vt:lpstr>
      <vt:lpstr>Cont…..:  </vt:lpstr>
      <vt:lpstr>Cont…….:  </vt:lpstr>
      <vt:lpstr>Cont…….:  </vt:lpstr>
      <vt:lpstr>Logout:  </vt:lpstr>
      <vt:lpstr>Technologies :</vt:lpstr>
      <vt:lpstr>Color , Fonts and Templates:</vt:lpstr>
      <vt:lpstr>Cont…….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Interest System Project-enterprise system</dc:title>
  <dc:creator>MALIK ALI RAZA</dc:creator>
  <cp:lastModifiedBy>MALIK ALI RAZA</cp:lastModifiedBy>
  <cp:revision>61</cp:revision>
  <dcterms:created xsi:type="dcterms:W3CDTF">2023-12-26T13:11:38Z</dcterms:created>
  <dcterms:modified xsi:type="dcterms:W3CDTF">2024-01-17T04:07:59Z</dcterms:modified>
</cp:coreProperties>
</file>