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8"/>
  </p:notesMasterIdLst>
  <p:sldIdLst>
    <p:sldId id="312" r:id="rId3"/>
    <p:sldId id="313" r:id="rId4"/>
    <p:sldId id="314" r:id="rId5"/>
    <p:sldId id="315" r:id="rId6"/>
    <p:sldId id="324" r:id="rId7"/>
    <p:sldId id="325" r:id="rId8"/>
    <p:sldId id="326" r:id="rId9"/>
    <p:sldId id="327" r:id="rId10"/>
    <p:sldId id="328" r:id="rId11"/>
    <p:sldId id="329" r:id="rId12"/>
    <p:sldId id="330" r:id="rId13"/>
    <p:sldId id="331" r:id="rId14"/>
    <p:sldId id="332" r:id="rId15"/>
    <p:sldId id="333" r:id="rId16"/>
    <p:sldId id="334" r:id="rId17"/>
  </p:sldIdLst>
  <p:sldSz cx="9144000" cy="5143500" type="screen16x9"/>
  <p:notesSz cx="6858000" cy="9144000"/>
  <p:embeddedFontLst>
    <p:embeddedFont>
      <p:font typeface="Amatic SC" panose="00000500000000000000" pitchFamily="2" charset="-79"/>
      <p:regular r:id="rId19"/>
      <p:bold r:id="rId20"/>
    </p:embeddedFont>
    <p:embeddedFont>
      <p:font typeface="Helvetica Neue" panose="020B0604020202020204" charset="0"/>
      <p:regular r:id="rId21"/>
      <p:bold r:id="rId22"/>
      <p:italic r:id="rId23"/>
      <p:boldItalic r:id="rId24"/>
    </p:embeddedFont>
    <p:embeddedFont>
      <p:font typeface="Source Code Pro" panose="020B0509030403020204"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77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1f7b96851c8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g1f7b96851c8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f7b96851c8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g1f7b96851c8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f7b96851c8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0" name="Google Shape;580;g1f7b96851c8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f7b96851c8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g1f7b96851c8_0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f7b96851c8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g1f7b96851c8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f7b96851c8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8" name="Google Shape;598;g1f7b96851c8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1f7b96851c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4" name="Google Shape;604;g1f7b96851c8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f7b96851c8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g1f7b96851c8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f7b96851c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g1f7b96851c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f7b96851c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g1f7b96851c8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f7b96851c8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g1f7b96851c8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f7b96851c8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g1f7b96851c8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f7b96851c8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g1f7b96851c8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f7b96851c8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2" name="Google Shape;562;g1f7b96851c8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f7b96851c8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g1f7b96851c8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7"/>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3" name="Google Shape;7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highlight>
                  <a:schemeClr val="dk1"/>
                </a:highlight>
              </a:defRPr>
            </a:lvl1pPr>
            <a:lvl2pPr lvl="1" rtl="0">
              <a:spcBef>
                <a:spcPts val="0"/>
              </a:spcBef>
              <a:spcAft>
                <a:spcPts val="0"/>
              </a:spcAft>
              <a:buSzPts val="3000"/>
              <a:buNone/>
              <a:defRPr sz="3000">
                <a:highlight>
                  <a:schemeClr val="dk1"/>
                </a:highlight>
              </a:defRPr>
            </a:lvl2pPr>
            <a:lvl3pPr lvl="2" rtl="0">
              <a:spcBef>
                <a:spcPts val="0"/>
              </a:spcBef>
              <a:spcAft>
                <a:spcPts val="0"/>
              </a:spcAft>
              <a:buSzPts val="3000"/>
              <a:buNone/>
              <a:defRPr sz="3000">
                <a:highlight>
                  <a:schemeClr val="dk1"/>
                </a:highlight>
              </a:defRPr>
            </a:lvl3pPr>
            <a:lvl4pPr lvl="3" rtl="0">
              <a:spcBef>
                <a:spcPts val="0"/>
              </a:spcBef>
              <a:spcAft>
                <a:spcPts val="0"/>
              </a:spcAft>
              <a:buSzPts val="3000"/>
              <a:buNone/>
              <a:defRPr sz="3000">
                <a:highlight>
                  <a:schemeClr val="dk1"/>
                </a:highlight>
              </a:defRPr>
            </a:lvl4pPr>
            <a:lvl5pPr lvl="4" rtl="0">
              <a:spcBef>
                <a:spcPts val="0"/>
              </a:spcBef>
              <a:spcAft>
                <a:spcPts val="0"/>
              </a:spcAft>
              <a:buSzPts val="3000"/>
              <a:buNone/>
              <a:defRPr sz="3000">
                <a:highlight>
                  <a:schemeClr val="dk1"/>
                </a:highlight>
              </a:defRPr>
            </a:lvl5pPr>
            <a:lvl6pPr lvl="5" rtl="0">
              <a:spcBef>
                <a:spcPts val="0"/>
              </a:spcBef>
              <a:spcAft>
                <a:spcPts val="0"/>
              </a:spcAft>
              <a:buSzPts val="3000"/>
              <a:buNone/>
              <a:defRPr sz="3000">
                <a:highlight>
                  <a:schemeClr val="dk1"/>
                </a:highlight>
              </a:defRPr>
            </a:lvl6pPr>
            <a:lvl7pPr lvl="6" rtl="0">
              <a:spcBef>
                <a:spcPts val="0"/>
              </a:spcBef>
              <a:spcAft>
                <a:spcPts val="0"/>
              </a:spcAft>
              <a:buSzPts val="3000"/>
              <a:buNone/>
              <a:defRPr sz="3000">
                <a:highlight>
                  <a:schemeClr val="dk1"/>
                </a:highlight>
              </a:defRPr>
            </a:lvl7pPr>
            <a:lvl8pPr lvl="7" rtl="0">
              <a:spcBef>
                <a:spcPts val="0"/>
              </a:spcBef>
              <a:spcAft>
                <a:spcPts val="0"/>
              </a:spcAft>
              <a:buSzPts val="3000"/>
              <a:buNone/>
              <a:defRPr sz="3000">
                <a:highlight>
                  <a:schemeClr val="dk1"/>
                </a:highlight>
              </a:defRPr>
            </a:lvl8pPr>
            <a:lvl9pPr lvl="8" rtl="0">
              <a:spcBef>
                <a:spcPts val="0"/>
              </a:spcBef>
              <a:spcAft>
                <a:spcPts val="0"/>
              </a:spcAft>
              <a:buSzPts val="3000"/>
              <a:buNone/>
              <a:defRPr sz="3000">
                <a:highlight>
                  <a:schemeClr val="dk1"/>
                </a:highlight>
              </a:defRPr>
            </a:lvl9pPr>
          </a:lstStyle>
          <a:p>
            <a:endParaRPr/>
          </a:p>
        </p:txBody>
      </p:sp>
      <p:sp>
        <p:nvSpPr>
          <p:cNvPr id="76" name="Google Shape;76;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7" name="Google Shape;7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
        <p:nvSpPr>
          <p:cNvPr id="80" name="Google Shape;8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21"/>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 name="Google Shape;83;p21"/>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84" name="Google Shape;84;p21"/>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85" name="Google Shape;85;p21"/>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6" name="Google Shape;86;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accent1"/>
              </a:buClr>
              <a:buSzPts val="1800"/>
              <a:buChar char="●"/>
              <a:defRPr>
                <a:solidFill>
                  <a:schemeClr val="accent1"/>
                </a:solidFill>
                <a:highlight>
                  <a:schemeClr val="lt1"/>
                </a:highlight>
              </a:defRPr>
            </a:lvl1pPr>
            <a:lvl2pPr marL="914400" lvl="1" indent="-317500" rtl="0">
              <a:spcBef>
                <a:spcPts val="0"/>
              </a:spcBef>
              <a:spcAft>
                <a:spcPts val="0"/>
              </a:spcAft>
              <a:buClr>
                <a:schemeClr val="accent1"/>
              </a:buClr>
              <a:buSzPts val="1400"/>
              <a:buChar char="○"/>
              <a:defRPr>
                <a:solidFill>
                  <a:schemeClr val="accent1"/>
                </a:solidFill>
                <a:highlight>
                  <a:schemeClr val="lt1"/>
                </a:highlight>
              </a:defRPr>
            </a:lvl2pPr>
            <a:lvl3pPr marL="1371600" lvl="2" indent="-317500" rtl="0">
              <a:spcBef>
                <a:spcPts val="0"/>
              </a:spcBef>
              <a:spcAft>
                <a:spcPts val="0"/>
              </a:spcAft>
              <a:buClr>
                <a:schemeClr val="accent1"/>
              </a:buClr>
              <a:buSzPts val="1400"/>
              <a:buChar char="■"/>
              <a:defRPr>
                <a:solidFill>
                  <a:schemeClr val="accent1"/>
                </a:solidFill>
                <a:highlight>
                  <a:schemeClr val="lt1"/>
                </a:highlight>
              </a:defRPr>
            </a:lvl3pPr>
            <a:lvl4pPr marL="1828800" lvl="3" indent="-317500" rtl="0">
              <a:spcBef>
                <a:spcPts val="0"/>
              </a:spcBef>
              <a:spcAft>
                <a:spcPts val="0"/>
              </a:spcAft>
              <a:buClr>
                <a:schemeClr val="accent1"/>
              </a:buClr>
              <a:buSzPts val="1400"/>
              <a:buChar char="●"/>
              <a:defRPr>
                <a:solidFill>
                  <a:schemeClr val="accent1"/>
                </a:solidFill>
                <a:highlight>
                  <a:schemeClr val="lt1"/>
                </a:highlight>
              </a:defRPr>
            </a:lvl4pPr>
            <a:lvl5pPr marL="2286000" lvl="4" indent="-317500" rtl="0">
              <a:spcBef>
                <a:spcPts val="0"/>
              </a:spcBef>
              <a:spcAft>
                <a:spcPts val="0"/>
              </a:spcAft>
              <a:buClr>
                <a:schemeClr val="accent1"/>
              </a:buClr>
              <a:buSzPts val="1400"/>
              <a:buChar char="○"/>
              <a:defRPr>
                <a:solidFill>
                  <a:schemeClr val="accent1"/>
                </a:solidFill>
                <a:highlight>
                  <a:schemeClr val="lt1"/>
                </a:highlight>
              </a:defRPr>
            </a:lvl5pPr>
            <a:lvl6pPr marL="2743200" lvl="5" indent="-317500" rtl="0">
              <a:spcBef>
                <a:spcPts val="0"/>
              </a:spcBef>
              <a:spcAft>
                <a:spcPts val="0"/>
              </a:spcAft>
              <a:buClr>
                <a:schemeClr val="accent1"/>
              </a:buClr>
              <a:buSzPts val="1400"/>
              <a:buChar char="■"/>
              <a:defRPr>
                <a:solidFill>
                  <a:schemeClr val="accent1"/>
                </a:solidFill>
                <a:highlight>
                  <a:schemeClr val="lt1"/>
                </a:highlight>
              </a:defRPr>
            </a:lvl6pPr>
            <a:lvl7pPr marL="3200400" lvl="6" indent="-317500" rtl="0">
              <a:spcBef>
                <a:spcPts val="0"/>
              </a:spcBef>
              <a:spcAft>
                <a:spcPts val="0"/>
              </a:spcAft>
              <a:buClr>
                <a:schemeClr val="accent1"/>
              </a:buClr>
              <a:buSzPts val="1400"/>
              <a:buChar char="●"/>
              <a:defRPr>
                <a:solidFill>
                  <a:schemeClr val="accent1"/>
                </a:solidFill>
                <a:highlight>
                  <a:schemeClr val="lt1"/>
                </a:highlight>
              </a:defRPr>
            </a:lvl7pPr>
            <a:lvl8pPr marL="3657600" lvl="7" indent="-317500" rtl="0">
              <a:spcBef>
                <a:spcPts val="0"/>
              </a:spcBef>
              <a:spcAft>
                <a:spcPts val="0"/>
              </a:spcAft>
              <a:buClr>
                <a:schemeClr val="accent1"/>
              </a:buClr>
              <a:buSzPts val="1400"/>
              <a:buChar char="○"/>
              <a:defRPr>
                <a:solidFill>
                  <a:schemeClr val="accent1"/>
                </a:solidFill>
                <a:highlight>
                  <a:schemeClr val="lt1"/>
                </a:highlight>
              </a:defRPr>
            </a:lvl8pPr>
            <a:lvl9pPr marL="4114800" lvl="8" indent="-317500" rtl="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87" name="Google Shape;8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90" name="Google Shape;9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23"/>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highlight>
                  <a:schemeClr val="accent1"/>
                </a:highlight>
              </a:defRPr>
            </a:lvl1pPr>
            <a:lvl2pPr lvl="1" algn="ctr" rtl="0">
              <a:spcBef>
                <a:spcPts val="0"/>
              </a:spcBef>
              <a:spcAft>
                <a:spcPts val="0"/>
              </a:spcAft>
              <a:buClr>
                <a:schemeClr val="lt1"/>
              </a:buClr>
              <a:buSzPts val="12000"/>
              <a:buNone/>
              <a:defRPr sz="12000">
                <a:solidFill>
                  <a:schemeClr val="lt1"/>
                </a:solidFill>
                <a:highlight>
                  <a:schemeClr val="accent1"/>
                </a:highlight>
              </a:defRPr>
            </a:lvl2pPr>
            <a:lvl3pPr lvl="2" algn="ctr" rtl="0">
              <a:spcBef>
                <a:spcPts val="0"/>
              </a:spcBef>
              <a:spcAft>
                <a:spcPts val="0"/>
              </a:spcAft>
              <a:buClr>
                <a:schemeClr val="lt1"/>
              </a:buClr>
              <a:buSzPts val="12000"/>
              <a:buNone/>
              <a:defRPr sz="12000">
                <a:solidFill>
                  <a:schemeClr val="lt1"/>
                </a:solidFill>
                <a:highlight>
                  <a:schemeClr val="accent1"/>
                </a:highlight>
              </a:defRPr>
            </a:lvl3pPr>
            <a:lvl4pPr lvl="3" algn="ctr" rtl="0">
              <a:spcBef>
                <a:spcPts val="0"/>
              </a:spcBef>
              <a:spcAft>
                <a:spcPts val="0"/>
              </a:spcAft>
              <a:buClr>
                <a:schemeClr val="lt1"/>
              </a:buClr>
              <a:buSzPts val="12000"/>
              <a:buNone/>
              <a:defRPr sz="12000">
                <a:solidFill>
                  <a:schemeClr val="lt1"/>
                </a:solidFill>
                <a:highlight>
                  <a:schemeClr val="accent1"/>
                </a:highlight>
              </a:defRPr>
            </a:lvl4pPr>
            <a:lvl5pPr lvl="4" algn="ctr" rtl="0">
              <a:spcBef>
                <a:spcPts val="0"/>
              </a:spcBef>
              <a:spcAft>
                <a:spcPts val="0"/>
              </a:spcAft>
              <a:buClr>
                <a:schemeClr val="lt1"/>
              </a:buClr>
              <a:buSzPts val="12000"/>
              <a:buNone/>
              <a:defRPr sz="12000">
                <a:solidFill>
                  <a:schemeClr val="lt1"/>
                </a:solidFill>
                <a:highlight>
                  <a:schemeClr val="accent1"/>
                </a:highlight>
              </a:defRPr>
            </a:lvl5pPr>
            <a:lvl6pPr lvl="5" algn="ctr" rtl="0">
              <a:spcBef>
                <a:spcPts val="0"/>
              </a:spcBef>
              <a:spcAft>
                <a:spcPts val="0"/>
              </a:spcAft>
              <a:buClr>
                <a:schemeClr val="lt1"/>
              </a:buClr>
              <a:buSzPts val="12000"/>
              <a:buNone/>
              <a:defRPr sz="12000">
                <a:solidFill>
                  <a:schemeClr val="lt1"/>
                </a:solidFill>
                <a:highlight>
                  <a:schemeClr val="accent1"/>
                </a:highlight>
              </a:defRPr>
            </a:lvl6pPr>
            <a:lvl7pPr lvl="6" algn="ctr" rtl="0">
              <a:spcBef>
                <a:spcPts val="0"/>
              </a:spcBef>
              <a:spcAft>
                <a:spcPts val="0"/>
              </a:spcAft>
              <a:buClr>
                <a:schemeClr val="lt1"/>
              </a:buClr>
              <a:buSzPts val="12000"/>
              <a:buNone/>
              <a:defRPr sz="12000">
                <a:solidFill>
                  <a:schemeClr val="lt1"/>
                </a:solidFill>
                <a:highlight>
                  <a:schemeClr val="accent1"/>
                </a:highlight>
              </a:defRPr>
            </a:lvl7pPr>
            <a:lvl8pPr lvl="7" algn="ctr" rtl="0">
              <a:spcBef>
                <a:spcPts val="0"/>
              </a:spcBef>
              <a:spcAft>
                <a:spcPts val="0"/>
              </a:spcAft>
              <a:buClr>
                <a:schemeClr val="lt1"/>
              </a:buClr>
              <a:buSzPts val="12000"/>
              <a:buNone/>
              <a:defRPr sz="12000">
                <a:solidFill>
                  <a:schemeClr val="lt1"/>
                </a:solidFill>
                <a:highlight>
                  <a:schemeClr val="accent1"/>
                </a:highlight>
              </a:defRPr>
            </a:lvl8pPr>
            <a:lvl9pPr lvl="8" algn="ctr" rtl="0">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93" name="Google Shape;93;p23"/>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rtl="0">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rtl="0">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rtl="0">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rtl="0">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rtl="0">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rtl="0">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rtl="0">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rtl="0">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99" name="Google Shape;99;p2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100" name="Google Shape;100;p2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2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rt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52" name="Google Shape;52;p13"/>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rtl="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Source Code Pro"/>
                <a:ea typeface="Source Code Pro"/>
                <a:cs typeface="Source Code Pro"/>
                <a:sym typeface="Source Code Pro"/>
              </a:defRPr>
            </a:lvl1pPr>
            <a:lvl2pPr lvl="1" algn="r" rtl="0">
              <a:buNone/>
              <a:defRPr sz="1000">
                <a:solidFill>
                  <a:schemeClr val="accent1"/>
                </a:solidFill>
                <a:latin typeface="Source Code Pro"/>
                <a:ea typeface="Source Code Pro"/>
                <a:cs typeface="Source Code Pro"/>
                <a:sym typeface="Source Code Pro"/>
              </a:defRPr>
            </a:lvl2pPr>
            <a:lvl3pPr lvl="2" algn="r" rtl="0">
              <a:buNone/>
              <a:defRPr sz="1000">
                <a:solidFill>
                  <a:schemeClr val="accent1"/>
                </a:solidFill>
                <a:latin typeface="Source Code Pro"/>
                <a:ea typeface="Source Code Pro"/>
                <a:cs typeface="Source Code Pro"/>
                <a:sym typeface="Source Code Pro"/>
              </a:defRPr>
            </a:lvl3pPr>
            <a:lvl4pPr lvl="3" algn="r" rtl="0">
              <a:buNone/>
              <a:defRPr sz="1000">
                <a:solidFill>
                  <a:schemeClr val="accent1"/>
                </a:solidFill>
                <a:latin typeface="Source Code Pro"/>
                <a:ea typeface="Source Code Pro"/>
                <a:cs typeface="Source Code Pro"/>
                <a:sym typeface="Source Code Pro"/>
              </a:defRPr>
            </a:lvl4pPr>
            <a:lvl5pPr lvl="4" algn="r" rtl="0">
              <a:buNone/>
              <a:defRPr sz="1000">
                <a:solidFill>
                  <a:schemeClr val="accent1"/>
                </a:solidFill>
                <a:latin typeface="Source Code Pro"/>
                <a:ea typeface="Source Code Pro"/>
                <a:cs typeface="Source Code Pro"/>
                <a:sym typeface="Source Code Pro"/>
              </a:defRPr>
            </a:lvl5pPr>
            <a:lvl6pPr lvl="5" algn="r" rtl="0">
              <a:buNone/>
              <a:defRPr sz="1000">
                <a:solidFill>
                  <a:schemeClr val="accent1"/>
                </a:solidFill>
                <a:latin typeface="Source Code Pro"/>
                <a:ea typeface="Source Code Pro"/>
                <a:cs typeface="Source Code Pro"/>
                <a:sym typeface="Source Code Pro"/>
              </a:defRPr>
            </a:lvl6pPr>
            <a:lvl7pPr lvl="6" algn="r" rtl="0">
              <a:buNone/>
              <a:defRPr sz="1000">
                <a:solidFill>
                  <a:schemeClr val="accent1"/>
                </a:solidFill>
                <a:latin typeface="Source Code Pro"/>
                <a:ea typeface="Source Code Pro"/>
                <a:cs typeface="Source Code Pro"/>
                <a:sym typeface="Source Code Pro"/>
              </a:defRPr>
            </a:lvl7pPr>
            <a:lvl8pPr lvl="7" algn="r" rtl="0">
              <a:buNone/>
              <a:defRPr sz="1000">
                <a:solidFill>
                  <a:schemeClr val="accent1"/>
                </a:solidFill>
                <a:latin typeface="Source Code Pro"/>
                <a:ea typeface="Source Code Pro"/>
                <a:cs typeface="Source Code Pro"/>
                <a:sym typeface="Source Code Pro"/>
              </a:defRPr>
            </a:lvl8pPr>
            <a:lvl9pPr lvl="8" algn="r" rtl="0">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8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ignore() Function</a:t>
            </a:r>
            <a:endParaRPr/>
          </a:p>
        </p:txBody>
      </p:sp>
      <p:sp>
        <p:nvSpPr>
          <p:cNvPr id="469" name="Google Shape;469;p8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None/>
            </a:pPr>
            <a:r>
              <a:rPr lang="en" b="1"/>
              <a:t>istream &amp;ignore(int </a:t>
            </a:r>
            <a:r>
              <a:rPr lang="en" i="1"/>
              <a:t>num_of_char</a:t>
            </a:r>
            <a:r>
              <a:rPr lang="en" b="1" i="1"/>
              <a:t>, </a:t>
            </a:r>
            <a:r>
              <a:rPr lang="en" b="1"/>
              <a:t>char</a:t>
            </a:r>
            <a:r>
              <a:rPr lang="en" b="1" i="1"/>
              <a:t> </a:t>
            </a:r>
            <a:r>
              <a:rPr lang="en" i="1"/>
              <a:t>delimiter</a:t>
            </a:r>
            <a:r>
              <a:rPr lang="en" b="1" i="1"/>
              <a:t>)</a:t>
            </a:r>
            <a:endParaRPr/>
          </a:p>
          <a:p>
            <a:pPr marL="342900" lvl="0" indent="-342900" algn="l" rtl="0">
              <a:spcBef>
                <a:spcPts val="640"/>
              </a:spcBef>
              <a:spcAft>
                <a:spcPts val="0"/>
              </a:spcAft>
              <a:buClr>
                <a:schemeClr val="dk1"/>
              </a:buClr>
              <a:buSzPts val="3200"/>
              <a:buNone/>
            </a:pPr>
            <a:endParaRPr b="1" i="1"/>
          </a:p>
          <a:p>
            <a:pPr marL="342900" lvl="0" indent="-342900" algn="l" rtl="0">
              <a:spcBef>
                <a:spcPts val="640"/>
              </a:spcBef>
              <a:spcAft>
                <a:spcPts val="1200"/>
              </a:spcAft>
              <a:buClr>
                <a:schemeClr val="dk1"/>
              </a:buClr>
              <a:buSzPts val="3200"/>
              <a:buChar char="●"/>
            </a:pPr>
            <a:r>
              <a:rPr lang="en"/>
              <a:t>It reads and discards characters until either </a:t>
            </a:r>
            <a:r>
              <a:rPr lang="en" i="1"/>
              <a:t>num characters have been ignored (1 by </a:t>
            </a:r>
            <a:r>
              <a:rPr lang="en"/>
              <a:t>default) or the character specified by </a:t>
            </a:r>
            <a:r>
              <a:rPr lang="en" i="1"/>
              <a:t>delim is encountered (</a:t>
            </a:r>
            <a:r>
              <a:rPr lang="en" b="1" i="1"/>
              <a:t>EOF by default)</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99"/>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333333"/>
              </a:buClr>
              <a:buSzPts val="4400"/>
              <a:buFont typeface="Helvetica Neue"/>
              <a:buNone/>
            </a:pPr>
            <a:r>
              <a:rPr lang="en" b="0" i="0">
                <a:solidFill>
                  <a:srgbClr val="333333"/>
                </a:solidFill>
                <a:latin typeface="Helvetica Neue"/>
                <a:ea typeface="Helvetica Neue"/>
                <a:cs typeface="Helvetica Neue"/>
                <a:sym typeface="Helvetica Neue"/>
              </a:rPr>
              <a:t>tellg() and tellp()</a:t>
            </a:r>
            <a:endParaRPr/>
          </a:p>
        </p:txBody>
      </p:sp>
      <p:sp>
        <p:nvSpPr>
          <p:cNvPr id="577" name="Google Shape;577;p99"/>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1200"/>
              </a:spcAft>
              <a:buClr>
                <a:srgbClr val="333333"/>
              </a:buClr>
              <a:buSzPts val="3200"/>
              <a:buChar char="●"/>
            </a:pPr>
            <a:r>
              <a:rPr lang="en" b="0" i="0">
                <a:solidFill>
                  <a:srgbClr val="333333"/>
                </a:solidFill>
                <a:latin typeface="Helvetica Neue"/>
                <a:ea typeface="Helvetica Neue"/>
                <a:cs typeface="Helvetica Neue"/>
                <a:sym typeface="Helvetica Neue"/>
              </a:rPr>
              <a:t>The functions tellg() and tellp() return the position, in terms of byte number, of put_pointer and get_pointer respectively, in an output file and input file.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100"/>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seekg() Function</a:t>
            </a:r>
            <a:endParaRPr/>
          </a:p>
        </p:txBody>
      </p:sp>
      <p:sp>
        <p:nvSpPr>
          <p:cNvPr id="583" name="Google Shape;583;p100"/>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77777"/>
              <a:buChar char="●"/>
            </a:pPr>
            <a:r>
              <a:rPr lang="en"/>
              <a:t>The </a:t>
            </a:r>
            <a:r>
              <a:rPr lang="en" b="1"/>
              <a:t>seekg( )</a:t>
            </a:r>
            <a:r>
              <a:rPr lang="en"/>
              <a:t> function moves the associated file's current pointer </a:t>
            </a:r>
            <a:r>
              <a:rPr lang="en" i="1"/>
              <a:t>offset the number </a:t>
            </a:r>
            <a:r>
              <a:rPr lang="en"/>
              <a:t>of characters from the specified </a:t>
            </a:r>
            <a:r>
              <a:rPr lang="en" i="1"/>
              <a:t>origin</a:t>
            </a:r>
            <a:endParaRPr/>
          </a:p>
          <a:p>
            <a:pPr marL="342900" lvl="0" indent="-154940" algn="l" rtl="0">
              <a:spcBef>
                <a:spcPts val="592"/>
              </a:spcBef>
              <a:spcAft>
                <a:spcPts val="0"/>
              </a:spcAft>
              <a:buClr>
                <a:schemeClr val="dk1"/>
              </a:buClr>
              <a:buSzPct val="177777"/>
              <a:buNone/>
            </a:pPr>
            <a:endParaRPr i="1"/>
          </a:p>
          <a:p>
            <a:pPr marL="342900" lvl="0" indent="-342900" algn="l" rtl="0">
              <a:spcBef>
                <a:spcPts val="592"/>
              </a:spcBef>
              <a:spcAft>
                <a:spcPts val="0"/>
              </a:spcAft>
              <a:buClr>
                <a:schemeClr val="dk1"/>
              </a:buClr>
              <a:buSzPct val="177777"/>
              <a:buChar char="●"/>
            </a:pPr>
            <a:r>
              <a:rPr lang="en"/>
              <a:t>The </a:t>
            </a:r>
            <a:r>
              <a:rPr lang="en" b="1"/>
              <a:t>seekg() </a:t>
            </a:r>
            <a:r>
              <a:rPr lang="en"/>
              <a:t>function is member of the </a:t>
            </a:r>
            <a:r>
              <a:rPr lang="en" i="1"/>
              <a:t>ifstream</a:t>
            </a:r>
            <a:r>
              <a:rPr lang="en"/>
              <a:t> class and is called through an </a:t>
            </a:r>
            <a:r>
              <a:rPr lang="en" i="1"/>
              <a:t>ifstream</a:t>
            </a:r>
            <a:r>
              <a:rPr lang="en"/>
              <a:t> object</a:t>
            </a:r>
            <a:endParaRPr/>
          </a:p>
          <a:p>
            <a:pPr marL="342900" lvl="0" indent="-154940" algn="l" rtl="0">
              <a:spcBef>
                <a:spcPts val="592"/>
              </a:spcBef>
              <a:spcAft>
                <a:spcPts val="0"/>
              </a:spcAft>
              <a:buClr>
                <a:schemeClr val="dk1"/>
              </a:buClr>
              <a:buSzPct val="177777"/>
              <a:buNone/>
            </a:pPr>
            <a:endParaRPr/>
          </a:p>
          <a:p>
            <a:pPr marL="342900" lvl="0" indent="-342900" algn="l" rtl="0">
              <a:spcBef>
                <a:spcPts val="592"/>
              </a:spcBef>
              <a:spcAft>
                <a:spcPts val="1200"/>
              </a:spcAft>
              <a:buClr>
                <a:schemeClr val="dk1"/>
              </a:buClr>
              <a:buSzPct val="177777"/>
              <a:buChar char="●"/>
            </a:pPr>
            <a:r>
              <a:rPr lang="en"/>
              <a:t>The function only moves the pointer ahead, the reading operation should then be performed through some other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101"/>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Example</a:t>
            </a:r>
            <a:endParaRPr b="1"/>
          </a:p>
        </p:txBody>
      </p:sp>
      <p:sp>
        <p:nvSpPr>
          <p:cNvPr id="589" name="Google Shape;589;p101"/>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lnSpcReduction="20000"/>
          </a:bodyPr>
          <a:lstStyle/>
          <a:p>
            <a:pPr marL="342900" lvl="0" indent="-342900" algn="l" rtl="0">
              <a:spcBef>
                <a:spcPts val="0"/>
              </a:spcBef>
              <a:spcAft>
                <a:spcPts val="0"/>
              </a:spcAft>
              <a:buClr>
                <a:srgbClr val="A5A5A5"/>
              </a:buClr>
              <a:buSzPts val="3200"/>
              <a:buNone/>
            </a:pPr>
            <a:r>
              <a:rPr lang="en" b="1" i="1">
                <a:solidFill>
                  <a:srgbClr val="A5A5A5"/>
                </a:solidFill>
              </a:rPr>
              <a:t>// Starting from the beginning, move position pointer five characters further</a:t>
            </a:r>
            <a:endParaRPr/>
          </a:p>
          <a:p>
            <a:pPr marL="342900" lvl="0" indent="-342900" algn="l" rtl="0">
              <a:spcBef>
                <a:spcPts val="592"/>
              </a:spcBef>
              <a:spcAft>
                <a:spcPts val="0"/>
              </a:spcAft>
              <a:buClr>
                <a:schemeClr val="dk1"/>
              </a:buClr>
              <a:buSzPts val="3200"/>
              <a:buNone/>
            </a:pPr>
            <a:endParaRPr b="1">
              <a:solidFill>
                <a:srgbClr val="C00000"/>
              </a:solidFill>
            </a:endParaRPr>
          </a:p>
          <a:p>
            <a:pPr marL="342900" lvl="0" indent="-342900" algn="l" rtl="0">
              <a:spcBef>
                <a:spcPts val="592"/>
              </a:spcBef>
              <a:spcAft>
                <a:spcPts val="0"/>
              </a:spcAft>
              <a:buClr>
                <a:srgbClr val="C00000"/>
              </a:buClr>
              <a:buSzPts val="3200"/>
              <a:buNone/>
            </a:pPr>
            <a:r>
              <a:rPr lang="en" b="1">
                <a:solidFill>
                  <a:srgbClr val="C00000"/>
                </a:solidFill>
              </a:rPr>
              <a:t>i.seekg(5, ios::beg);</a:t>
            </a:r>
            <a:endParaRPr/>
          </a:p>
          <a:p>
            <a:pPr marL="342900" lvl="0" indent="-342900" algn="l" rtl="0">
              <a:spcBef>
                <a:spcPts val="592"/>
              </a:spcBef>
              <a:spcAft>
                <a:spcPts val="0"/>
              </a:spcAft>
              <a:buClr>
                <a:schemeClr val="dk1"/>
              </a:buClr>
              <a:buSzPts val="3200"/>
              <a:buNone/>
            </a:pPr>
            <a:r>
              <a:rPr lang="en" b="1"/>
              <a:t>char chR[20];</a:t>
            </a:r>
            <a:endParaRPr/>
          </a:p>
          <a:p>
            <a:pPr marL="342900" lvl="0" indent="-342900" algn="l" rtl="0">
              <a:spcBef>
                <a:spcPts val="592"/>
              </a:spcBef>
              <a:spcAft>
                <a:spcPts val="0"/>
              </a:spcAft>
              <a:buClr>
                <a:schemeClr val="dk1"/>
              </a:buClr>
              <a:buSzPts val="3200"/>
              <a:buNone/>
            </a:pPr>
            <a:r>
              <a:rPr lang="en" b="1"/>
              <a:t>i.read(chR, 20);</a:t>
            </a:r>
            <a:endParaRPr/>
          </a:p>
          <a:p>
            <a:pPr marL="342900" lvl="0" indent="-342900" algn="l" rtl="0">
              <a:spcBef>
                <a:spcPts val="592"/>
              </a:spcBef>
              <a:spcAft>
                <a:spcPts val="0"/>
              </a:spcAft>
              <a:buClr>
                <a:schemeClr val="dk1"/>
              </a:buClr>
              <a:buSzPts val="3200"/>
              <a:buNone/>
            </a:pPr>
            <a:r>
              <a:rPr lang="en" b="1"/>
              <a:t>for(int i = 0; i &lt; 20; i++)</a:t>
            </a:r>
            <a:endParaRPr/>
          </a:p>
          <a:p>
            <a:pPr marL="342900" lvl="0" indent="-342900" algn="l" rtl="0">
              <a:spcBef>
                <a:spcPts val="592"/>
              </a:spcBef>
              <a:spcAft>
                <a:spcPts val="0"/>
              </a:spcAft>
              <a:buClr>
                <a:schemeClr val="dk1"/>
              </a:buClr>
              <a:buSzPts val="3200"/>
              <a:buNone/>
            </a:pPr>
            <a:r>
              <a:rPr lang="en" b="1"/>
              <a:t>{</a:t>
            </a:r>
            <a:endParaRPr/>
          </a:p>
          <a:p>
            <a:pPr marL="342900" lvl="0" indent="-342900" algn="l" rtl="0">
              <a:spcBef>
                <a:spcPts val="592"/>
              </a:spcBef>
              <a:spcAft>
                <a:spcPts val="0"/>
              </a:spcAft>
              <a:buClr>
                <a:schemeClr val="dk1"/>
              </a:buClr>
              <a:buSzPts val="3200"/>
              <a:buNone/>
            </a:pPr>
            <a:r>
              <a:rPr lang="en" b="1"/>
              <a:t>		cout &lt;&lt; chR[i];</a:t>
            </a:r>
            <a:endParaRPr/>
          </a:p>
          <a:p>
            <a:pPr marL="342900" lvl="0" indent="-342900" algn="l" rtl="0">
              <a:spcBef>
                <a:spcPts val="592"/>
              </a:spcBef>
              <a:spcAft>
                <a:spcPts val="1200"/>
              </a:spcAft>
              <a:buClr>
                <a:schemeClr val="dk1"/>
              </a:buClr>
              <a:buSzPts val="3200"/>
              <a:buNone/>
            </a:pPr>
            <a:r>
              <a:rPr lang="en" b="1"/>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0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seekp() Function</a:t>
            </a:r>
            <a:endParaRPr/>
          </a:p>
        </p:txBody>
      </p:sp>
      <p:sp>
        <p:nvSpPr>
          <p:cNvPr id="595" name="Google Shape;595;p10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77777"/>
              <a:buChar char="●"/>
            </a:pPr>
            <a:r>
              <a:rPr lang="en"/>
              <a:t>The </a:t>
            </a:r>
            <a:r>
              <a:rPr lang="en" b="1"/>
              <a:t>seekp() </a:t>
            </a:r>
            <a:r>
              <a:rPr lang="en"/>
              <a:t>function moves the associated file's current pointer </a:t>
            </a:r>
            <a:r>
              <a:rPr lang="en" i="1"/>
              <a:t>offset the number </a:t>
            </a:r>
            <a:r>
              <a:rPr lang="en"/>
              <a:t>of characters from the specified </a:t>
            </a:r>
            <a:r>
              <a:rPr lang="en" i="1"/>
              <a:t>origin</a:t>
            </a:r>
            <a:endParaRPr/>
          </a:p>
          <a:p>
            <a:pPr marL="342900" lvl="0" indent="-154940" algn="l" rtl="0">
              <a:spcBef>
                <a:spcPts val="592"/>
              </a:spcBef>
              <a:spcAft>
                <a:spcPts val="0"/>
              </a:spcAft>
              <a:buClr>
                <a:schemeClr val="dk1"/>
              </a:buClr>
              <a:buSzPct val="177777"/>
              <a:buNone/>
            </a:pPr>
            <a:endParaRPr i="1"/>
          </a:p>
          <a:p>
            <a:pPr marL="342900" lvl="0" indent="-342900" algn="l" rtl="0">
              <a:spcBef>
                <a:spcPts val="592"/>
              </a:spcBef>
              <a:spcAft>
                <a:spcPts val="0"/>
              </a:spcAft>
              <a:buClr>
                <a:schemeClr val="dk1"/>
              </a:buClr>
              <a:buSzPct val="177777"/>
              <a:buChar char="●"/>
            </a:pPr>
            <a:r>
              <a:rPr lang="en"/>
              <a:t>The </a:t>
            </a:r>
            <a:r>
              <a:rPr lang="en" b="1"/>
              <a:t>seekp() </a:t>
            </a:r>
            <a:r>
              <a:rPr lang="en"/>
              <a:t>function is member of the </a:t>
            </a:r>
            <a:r>
              <a:rPr lang="en" i="1"/>
              <a:t>ofstream</a:t>
            </a:r>
            <a:r>
              <a:rPr lang="en"/>
              <a:t> class and is called through an </a:t>
            </a:r>
            <a:r>
              <a:rPr lang="en" i="1"/>
              <a:t>ofstream</a:t>
            </a:r>
            <a:r>
              <a:rPr lang="en"/>
              <a:t> object</a:t>
            </a:r>
            <a:endParaRPr/>
          </a:p>
          <a:p>
            <a:pPr marL="342900" lvl="0" indent="-154940" algn="l" rtl="0">
              <a:spcBef>
                <a:spcPts val="592"/>
              </a:spcBef>
              <a:spcAft>
                <a:spcPts val="0"/>
              </a:spcAft>
              <a:buClr>
                <a:schemeClr val="dk1"/>
              </a:buClr>
              <a:buSzPct val="177777"/>
              <a:buNone/>
            </a:pPr>
            <a:endParaRPr/>
          </a:p>
          <a:p>
            <a:pPr marL="342900" lvl="0" indent="-342900" algn="l" rtl="0">
              <a:spcBef>
                <a:spcPts val="592"/>
              </a:spcBef>
              <a:spcAft>
                <a:spcPts val="1200"/>
              </a:spcAft>
              <a:buClr>
                <a:schemeClr val="dk1"/>
              </a:buClr>
              <a:buSzPct val="177777"/>
              <a:buChar char="●"/>
            </a:pPr>
            <a:r>
              <a:rPr lang="en"/>
              <a:t>The function only moves the pointer ahead, the writing operation should then be performed through some other function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0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Example 1</a:t>
            </a:r>
            <a:endParaRPr b="1"/>
          </a:p>
        </p:txBody>
      </p:sp>
      <p:sp>
        <p:nvSpPr>
          <p:cNvPr id="601" name="Google Shape;601;p103"/>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5A5A5"/>
              </a:buClr>
              <a:buSzPts val="3200"/>
              <a:buNone/>
            </a:pPr>
            <a:r>
              <a:rPr lang="en" b="1" i="1">
                <a:solidFill>
                  <a:srgbClr val="A5A5A5"/>
                </a:solidFill>
              </a:rPr>
              <a:t>// Starting from the beginning, move position pointer two characters forward… then perform writing with put()</a:t>
            </a:r>
            <a:endParaRPr/>
          </a:p>
          <a:p>
            <a:pPr marL="342900" lvl="0" indent="-342900" algn="l" rtl="0">
              <a:spcBef>
                <a:spcPts val="640"/>
              </a:spcBef>
              <a:spcAft>
                <a:spcPts val="0"/>
              </a:spcAft>
              <a:buClr>
                <a:schemeClr val="dk1"/>
              </a:buClr>
              <a:buSzPts val="3200"/>
              <a:buNone/>
            </a:pPr>
            <a:endParaRPr b="1">
              <a:solidFill>
                <a:srgbClr val="C00000"/>
              </a:solidFill>
            </a:endParaRPr>
          </a:p>
          <a:p>
            <a:pPr marL="342900" lvl="0" indent="-342900" algn="l" rtl="0">
              <a:spcBef>
                <a:spcPts val="640"/>
              </a:spcBef>
              <a:spcAft>
                <a:spcPts val="0"/>
              </a:spcAft>
              <a:buClr>
                <a:schemeClr val="dk1"/>
              </a:buClr>
              <a:buSzPts val="3200"/>
              <a:buNone/>
            </a:pPr>
            <a:r>
              <a:rPr lang="en" b="1"/>
              <a:t>char ch = ‘K’;</a:t>
            </a:r>
            <a:endParaRPr/>
          </a:p>
          <a:p>
            <a:pPr marL="342900" lvl="0" indent="-342900" algn="l" rtl="0">
              <a:spcBef>
                <a:spcPts val="640"/>
              </a:spcBef>
              <a:spcAft>
                <a:spcPts val="0"/>
              </a:spcAft>
              <a:buClr>
                <a:srgbClr val="C00000"/>
              </a:buClr>
              <a:buSzPts val="3200"/>
              <a:buNone/>
            </a:pPr>
            <a:r>
              <a:rPr lang="en" b="1">
                <a:solidFill>
                  <a:srgbClr val="C00000"/>
                </a:solidFill>
              </a:rPr>
              <a:t>i.seekp(2, ios::beg);</a:t>
            </a:r>
            <a:endParaRPr/>
          </a:p>
          <a:p>
            <a:pPr marL="342900" lvl="0" indent="-342900" algn="l" rtl="0">
              <a:spcBef>
                <a:spcPts val="640"/>
              </a:spcBef>
              <a:spcAft>
                <a:spcPts val="0"/>
              </a:spcAft>
              <a:buClr>
                <a:schemeClr val="dk1"/>
              </a:buClr>
              <a:buSzPts val="3200"/>
              <a:buNone/>
            </a:pPr>
            <a:r>
              <a:rPr lang="en" b="1"/>
              <a:t>i.put(ch);	</a:t>
            </a:r>
            <a:r>
              <a:rPr lang="en" i="1">
                <a:solidFill>
                  <a:srgbClr val="A5A5A5"/>
                </a:solidFill>
              </a:rPr>
              <a:t>// writes K at third position in the file</a:t>
            </a:r>
            <a:endParaRPr/>
          </a:p>
          <a:p>
            <a:pPr marL="342900" lvl="0" indent="-342900" algn="l" rtl="0">
              <a:spcBef>
                <a:spcPts val="640"/>
              </a:spcBef>
              <a:spcAft>
                <a:spcPts val="1200"/>
              </a:spcAft>
              <a:buClr>
                <a:schemeClr val="dk1"/>
              </a:buClr>
              <a:buSzPts val="32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10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Example 2</a:t>
            </a:r>
            <a:endParaRPr/>
          </a:p>
        </p:txBody>
      </p:sp>
      <p:sp>
        <p:nvSpPr>
          <p:cNvPr id="607" name="Google Shape;607;p10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A5A5A5"/>
              </a:buClr>
              <a:buSzPts val="3200"/>
              <a:buNone/>
            </a:pPr>
            <a:r>
              <a:rPr lang="en" b="1" i="1" dirty="0">
                <a:solidFill>
                  <a:srgbClr val="A5A5A5"/>
                </a:solidFill>
              </a:rPr>
              <a:t>// Starting from the end, move position pointer three characters backwards… then perform writing with put()</a:t>
            </a:r>
            <a:endParaRPr dirty="0"/>
          </a:p>
          <a:p>
            <a:pPr marL="342900" lvl="0" indent="-342900" algn="l" rtl="0">
              <a:spcBef>
                <a:spcPts val="640"/>
              </a:spcBef>
              <a:spcAft>
                <a:spcPts val="0"/>
              </a:spcAft>
              <a:buClr>
                <a:schemeClr val="dk1"/>
              </a:buClr>
              <a:buSzPts val="3200"/>
              <a:buNone/>
            </a:pPr>
            <a:endParaRPr b="1" dirty="0">
              <a:solidFill>
                <a:srgbClr val="C00000"/>
              </a:solidFill>
            </a:endParaRPr>
          </a:p>
          <a:p>
            <a:pPr marL="342900" lvl="0" indent="-342900" algn="l" rtl="0">
              <a:spcBef>
                <a:spcPts val="640"/>
              </a:spcBef>
              <a:spcAft>
                <a:spcPts val="0"/>
              </a:spcAft>
              <a:buClr>
                <a:schemeClr val="dk1"/>
              </a:buClr>
              <a:buSzPts val="3200"/>
              <a:buNone/>
            </a:pPr>
            <a:r>
              <a:rPr lang="en" b="1" dirty="0"/>
              <a:t>char ch = ‘J’;</a:t>
            </a:r>
            <a:endParaRPr dirty="0"/>
          </a:p>
          <a:p>
            <a:pPr marL="342900" lvl="0" indent="-342900" algn="l" rtl="0">
              <a:spcBef>
                <a:spcPts val="640"/>
              </a:spcBef>
              <a:spcAft>
                <a:spcPts val="0"/>
              </a:spcAft>
              <a:buClr>
                <a:srgbClr val="C00000"/>
              </a:buClr>
              <a:buSzPts val="3200"/>
              <a:buNone/>
            </a:pPr>
            <a:r>
              <a:rPr lang="en" b="1">
                <a:solidFill>
                  <a:srgbClr val="C00000"/>
                </a:solidFill>
              </a:rPr>
              <a:t>i.seekp(-3, ios::end);</a:t>
            </a:r>
            <a:endParaRPr dirty="0"/>
          </a:p>
          <a:p>
            <a:pPr marL="342900" lvl="0" indent="-342900" algn="l" rtl="0">
              <a:spcBef>
                <a:spcPts val="640"/>
              </a:spcBef>
              <a:spcAft>
                <a:spcPts val="1200"/>
              </a:spcAft>
              <a:buClr>
                <a:schemeClr val="dk1"/>
              </a:buClr>
              <a:buSzPts val="3200"/>
              <a:buNone/>
            </a:pPr>
            <a:r>
              <a:rPr lang="en" b="1" dirty="0"/>
              <a:t>i.put(ch);	</a:t>
            </a:r>
            <a:r>
              <a:rPr lang="en" i="1" dirty="0">
                <a:solidFill>
                  <a:srgbClr val="A5A5A5"/>
                </a:solidFill>
              </a:rPr>
              <a:t>// writes J at fourth from last position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83"/>
          <p:cNvSpPr txBox="1">
            <a:spLocks noGrp="1"/>
          </p:cNvSpPr>
          <p:nvPr>
            <p:ph type="title"/>
          </p:nvPr>
        </p:nvSpPr>
        <p:spPr>
          <a:xfrm>
            <a:off x="533400" y="0"/>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Example</a:t>
            </a:r>
            <a:endParaRPr b="1"/>
          </a:p>
        </p:txBody>
      </p:sp>
      <p:sp>
        <p:nvSpPr>
          <p:cNvPr id="475" name="Google Shape;475;p83"/>
          <p:cNvSpPr txBox="1">
            <a:spLocks noGrp="1"/>
          </p:cNvSpPr>
          <p:nvPr>
            <p:ph type="body" idx="1"/>
          </p:nvPr>
        </p:nvSpPr>
        <p:spPr>
          <a:xfrm>
            <a:off x="457200" y="1085850"/>
            <a:ext cx="8229600" cy="38289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200"/>
              <a:buNone/>
            </a:pPr>
            <a:r>
              <a:rPr lang="en" sz="1200" b="1" dirty="0"/>
              <a:t>int main(){</a:t>
            </a:r>
            <a:endParaRPr sz="1200" b="1" dirty="0"/>
          </a:p>
          <a:p>
            <a:pPr marL="342900" lvl="0" indent="-342900" algn="l" rtl="0">
              <a:spcBef>
                <a:spcPts val="240"/>
              </a:spcBef>
              <a:spcAft>
                <a:spcPts val="0"/>
              </a:spcAft>
              <a:buClr>
                <a:schemeClr val="dk1"/>
              </a:buClr>
              <a:buSzPts val="1200"/>
              <a:buNone/>
            </a:pPr>
            <a:r>
              <a:rPr lang="en" sz="1200" b="1" dirty="0"/>
              <a:t>	ifstream in("myfile.txt");</a:t>
            </a:r>
            <a:endParaRPr dirty="0"/>
          </a:p>
          <a:p>
            <a:pPr marL="342900" lvl="0" indent="-342900" algn="l" rtl="0">
              <a:spcBef>
                <a:spcPts val="240"/>
              </a:spcBef>
              <a:spcAft>
                <a:spcPts val="0"/>
              </a:spcAft>
              <a:buClr>
                <a:schemeClr val="dk1"/>
              </a:buClr>
              <a:buSzPts val="1200"/>
              <a:buNone/>
            </a:pPr>
            <a:r>
              <a:rPr lang="en" sz="1200" b="1" dirty="0"/>
              <a:t>	if(!in){</a:t>
            </a:r>
            <a:endParaRPr dirty="0"/>
          </a:p>
          <a:p>
            <a:pPr marL="342900" lvl="0" indent="-342900" algn="l" rtl="0">
              <a:spcBef>
                <a:spcPts val="240"/>
              </a:spcBef>
              <a:spcAft>
                <a:spcPts val="0"/>
              </a:spcAft>
              <a:buClr>
                <a:schemeClr val="dk1"/>
              </a:buClr>
              <a:buSzPts val="1200"/>
              <a:buNone/>
            </a:pPr>
            <a:r>
              <a:rPr lang="en" sz="1200" b="1" dirty="0"/>
              <a:t>		cout &lt;&lt; "Failed to open file" &lt;&lt; endl;</a:t>
            </a:r>
            <a:endParaRPr dirty="0"/>
          </a:p>
          <a:p>
            <a:pPr marL="342900" lvl="0" indent="-342900" algn="l" rtl="0">
              <a:spcBef>
                <a:spcPts val="240"/>
              </a:spcBef>
              <a:spcAft>
                <a:spcPts val="0"/>
              </a:spcAft>
              <a:buClr>
                <a:schemeClr val="dk1"/>
              </a:buClr>
              <a:buSzPts val="1200"/>
              <a:buNone/>
            </a:pPr>
            <a:r>
              <a:rPr lang="en" sz="1200" b="1" dirty="0"/>
              <a:t>		return 1;</a:t>
            </a:r>
            <a:endParaRPr dirty="0"/>
          </a:p>
          <a:p>
            <a:pPr marL="342900" lvl="0" indent="-342900" algn="l" rtl="0">
              <a:spcBef>
                <a:spcPts val="240"/>
              </a:spcBef>
              <a:spcAft>
                <a:spcPts val="0"/>
              </a:spcAft>
              <a:buClr>
                <a:schemeClr val="dk1"/>
              </a:buClr>
              <a:buSzPts val="1200"/>
              <a:buNone/>
            </a:pPr>
            <a:r>
              <a:rPr lang="en" sz="1200" b="1" dirty="0"/>
              <a:t>	}</a:t>
            </a:r>
            <a:endParaRPr dirty="0"/>
          </a:p>
          <a:p>
            <a:pPr marL="342900" lvl="0" indent="-342900" algn="l" rtl="0">
              <a:spcBef>
                <a:spcPts val="240"/>
              </a:spcBef>
              <a:spcAft>
                <a:spcPts val="0"/>
              </a:spcAft>
              <a:buClr>
                <a:schemeClr val="dk1"/>
              </a:buClr>
              <a:buSzPts val="1200"/>
              <a:buNone/>
            </a:pPr>
            <a:r>
              <a:rPr lang="en" sz="1200" b="1" dirty="0"/>
              <a:t>	char c;</a:t>
            </a:r>
            <a:endParaRPr dirty="0"/>
          </a:p>
          <a:p>
            <a:pPr marL="342900" lvl="0" indent="-342900" algn="l" rtl="0">
              <a:spcBef>
                <a:spcPts val="240"/>
              </a:spcBef>
              <a:spcAft>
                <a:spcPts val="0"/>
              </a:spcAft>
              <a:buClr>
                <a:schemeClr val="dk1"/>
              </a:buClr>
              <a:buSzPts val="1200"/>
              <a:buNone/>
            </a:pPr>
            <a:r>
              <a:rPr lang="en" sz="1200" b="1" dirty="0"/>
              <a:t>	in.ignore(5, ' ');</a:t>
            </a:r>
            <a:endParaRPr dirty="0"/>
          </a:p>
          <a:p>
            <a:pPr marL="342900" lvl="0" indent="-342900" algn="l" rtl="0">
              <a:spcBef>
                <a:spcPts val="240"/>
              </a:spcBef>
              <a:spcAft>
                <a:spcPts val="0"/>
              </a:spcAft>
              <a:buClr>
                <a:schemeClr val="dk1"/>
              </a:buClr>
              <a:buSzPts val="1200"/>
              <a:buNone/>
            </a:pPr>
            <a:r>
              <a:rPr lang="en" sz="1200" b="1" dirty="0"/>
              <a:t>	while(in){</a:t>
            </a:r>
            <a:endParaRPr dirty="0"/>
          </a:p>
          <a:p>
            <a:pPr marL="342900" lvl="0" indent="-342900" algn="l" rtl="0">
              <a:spcBef>
                <a:spcPts val="240"/>
              </a:spcBef>
              <a:spcAft>
                <a:spcPts val="0"/>
              </a:spcAft>
              <a:buClr>
                <a:schemeClr val="dk1"/>
              </a:buClr>
              <a:buSzPts val="1200"/>
              <a:buNone/>
            </a:pPr>
            <a:r>
              <a:rPr lang="en" sz="1200" b="1" dirty="0"/>
              <a:t>		in.get(c);</a:t>
            </a:r>
            <a:endParaRPr dirty="0"/>
          </a:p>
          <a:p>
            <a:pPr marL="342900" lvl="0" indent="-342900" algn="l" rtl="0">
              <a:spcBef>
                <a:spcPts val="240"/>
              </a:spcBef>
              <a:spcAft>
                <a:spcPts val="0"/>
              </a:spcAft>
              <a:buClr>
                <a:schemeClr val="dk1"/>
              </a:buClr>
              <a:buSzPts val="1200"/>
              <a:buNone/>
            </a:pPr>
            <a:r>
              <a:rPr lang="en" sz="1200" b="1" dirty="0"/>
              <a:t>		cout &lt;&lt; c;</a:t>
            </a:r>
            <a:endParaRPr dirty="0"/>
          </a:p>
          <a:p>
            <a:pPr marL="342900" lvl="0" indent="-342900" algn="l" rtl="0">
              <a:spcBef>
                <a:spcPts val="240"/>
              </a:spcBef>
              <a:spcAft>
                <a:spcPts val="0"/>
              </a:spcAft>
              <a:buClr>
                <a:schemeClr val="dk1"/>
              </a:buClr>
              <a:buSzPts val="1200"/>
              <a:buNone/>
            </a:pPr>
            <a:r>
              <a:rPr lang="en" sz="1200" b="1" dirty="0"/>
              <a:t>	}</a:t>
            </a:r>
            <a:endParaRPr dirty="0"/>
          </a:p>
          <a:p>
            <a:pPr marL="342900" lvl="0" indent="-342900" algn="l" rtl="0">
              <a:spcBef>
                <a:spcPts val="240"/>
              </a:spcBef>
              <a:spcAft>
                <a:spcPts val="0"/>
              </a:spcAft>
              <a:buClr>
                <a:schemeClr val="dk1"/>
              </a:buClr>
              <a:buSzPts val="1200"/>
              <a:buNone/>
            </a:pPr>
            <a:r>
              <a:rPr lang="en" sz="1200" b="1" dirty="0"/>
              <a:t>	return 0;</a:t>
            </a:r>
            <a:endParaRPr dirty="0"/>
          </a:p>
          <a:p>
            <a:pPr marL="342900" lvl="0" indent="-342900" algn="l" rtl="0">
              <a:spcBef>
                <a:spcPts val="240"/>
              </a:spcBef>
              <a:spcAft>
                <a:spcPts val="1200"/>
              </a:spcAft>
              <a:buClr>
                <a:schemeClr val="dk1"/>
              </a:buClr>
              <a:buSzPts val="1200"/>
              <a:buNone/>
            </a:pPr>
            <a:r>
              <a:rPr lang="en" sz="1200" b="1" dirty="0"/>
              <a:t>}</a:t>
            </a:r>
            <a:endParaRPr dirty="0"/>
          </a:p>
        </p:txBody>
      </p:sp>
      <p:sp>
        <p:nvSpPr>
          <p:cNvPr id="476" name="Google Shape;476;p83"/>
          <p:cNvSpPr txBox="1"/>
          <p:nvPr/>
        </p:nvSpPr>
        <p:spPr>
          <a:xfrm>
            <a:off x="5029200" y="1314450"/>
            <a:ext cx="30480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dirty="0">
                <a:solidFill>
                  <a:schemeClr val="dk1"/>
                </a:solidFill>
                <a:latin typeface="Calibri"/>
                <a:ea typeface="Calibri"/>
                <a:cs typeface="Calibri"/>
                <a:sym typeface="Calibri"/>
              </a:rPr>
              <a:t>myfile.txt contains text: </a:t>
            </a:r>
            <a:endParaRPr dirty="0"/>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a:t>
            </a:r>
            <a:r>
              <a:rPr lang="en" sz="1800" dirty="0">
                <a:solidFill>
                  <a:schemeClr val="dk1"/>
                </a:solidFill>
                <a:latin typeface="Courier New"/>
                <a:ea typeface="Courier New"/>
                <a:cs typeface="Courier New"/>
                <a:sym typeface="Courier New"/>
              </a:rPr>
              <a:t>oop BCS 2C</a:t>
            </a:r>
            <a:r>
              <a:rPr lang="en" sz="1800" b="1" dirty="0">
                <a:solidFill>
                  <a:schemeClr val="dk1"/>
                </a:solidFill>
                <a:latin typeface="Calibri"/>
                <a:ea typeface="Calibri"/>
                <a:cs typeface="Calibri"/>
                <a:sym typeface="Calibri"/>
              </a:rPr>
              <a:t>”</a:t>
            </a:r>
            <a:endParaRPr dirty="0"/>
          </a:p>
        </p:txBody>
      </p:sp>
      <p:sp>
        <p:nvSpPr>
          <p:cNvPr id="477" name="Google Shape;477;p83"/>
          <p:cNvSpPr txBox="1"/>
          <p:nvPr/>
        </p:nvSpPr>
        <p:spPr>
          <a:xfrm>
            <a:off x="4876800" y="2114550"/>
            <a:ext cx="33528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i="1">
                <a:solidFill>
                  <a:srgbClr val="7F7F7F"/>
                </a:solidFill>
                <a:latin typeface="Calibri"/>
                <a:ea typeface="Calibri"/>
                <a:cs typeface="Calibri"/>
                <a:sym typeface="Calibri"/>
              </a:rPr>
              <a:t>Output:</a:t>
            </a:r>
            <a:r>
              <a:rPr lang="en" sz="1800">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n" sz="1800">
                <a:solidFill>
                  <a:schemeClr val="dk1"/>
                </a:solidFill>
                <a:latin typeface="Courier New"/>
                <a:ea typeface="Courier New"/>
                <a:cs typeface="Courier New"/>
                <a:sym typeface="Courier New"/>
              </a:rPr>
              <a:t>BCS 2C</a:t>
            </a:r>
            <a:endParaRPr sz="1800" b="1" i="1">
              <a:solidFill>
                <a:srgbClr val="7F7F7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8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 sz="4400" b="1"/>
              <a:t>Example</a:t>
            </a:r>
            <a:endParaRPr/>
          </a:p>
        </p:txBody>
      </p:sp>
      <p:sp>
        <p:nvSpPr>
          <p:cNvPr id="483" name="Google Shape;483;p8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40000" lnSpcReduction="20000"/>
          </a:bodyPr>
          <a:lstStyle/>
          <a:p>
            <a:pPr marL="342900" lvl="0" indent="-342900" algn="l" rtl="0">
              <a:spcBef>
                <a:spcPts val="0"/>
              </a:spcBef>
              <a:spcAft>
                <a:spcPts val="0"/>
              </a:spcAft>
              <a:buClr>
                <a:schemeClr val="dk1"/>
              </a:buClr>
              <a:buSzPct val="100000"/>
              <a:buNone/>
            </a:pPr>
            <a:r>
              <a:rPr lang="en" sz="3200" b="1" dirty="0"/>
              <a:t>int main(){</a:t>
            </a:r>
            <a:endParaRPr sz="3200" b="1" dirty="0"/>
          </a:p>
          <a:p>
            <a:pPr marL="342900" lvl="0" indent="-342900" algn="l" rtl="0">
              <a:spcBef>
                <a:spcPts val="256"/>
              </a:spcBef>
              <a:spcAft>
                <a:spcPts val="0"/>
              </a:spcAft>
              <a:buClr>
                <a:schemeClr val="dk1"/>
              </a:buClr>
              <a:buSzPct val="100000"/>
              <a:buNone/>
            </a:pPr>
            <a:r>
              <a:rPr lang="en" sz="3200" b="1" dirty="0"/>
              <a:t>	ifstream in("myfile.txt");</a:t>
            </a:r>
            <a:endParaRPr dirty="0"/>
          </a:p>
          <a:p>
            <a:pPr marL="342900" lvl="0" indent="-342900" algn="l" rtl="0">
              <a:spcBef>
                <a:spcPts val="256"/>
              </a:spcBef>
              <a:spcAft>
                <a:spcPts val="0"/>
              </a:spcAft>
              <a:buClr>
                <a:schemeClr val="dk1"/>
              </a:buClr>
              <a:buSzPct val="100000"/>
              <a:buNone/>
            </a:pPr>
            <a:r>
              <a:rPr lang="en" sz="3200" b="1" dirty="0"/>
              <a:t>	if(!in){</a:t>
            </a:r>
            <a:endParaRPr dirty="0"/>
          </a:p>
          <a:p>
            <a:pPr marL="342900" lvl="0" indent="-342900" algn="l" rtl="0">
              <a:spcBef>
                <a:spcPts val="256"/>
              </a:spcBef>
              <a:spcAft>
                <a:spcPts val="0"/>
              </a:spcAft>
              <a:buClr>
                <a:schemeClr val="dk1"/>
              </a:buClr>
              <a:buSzPct val="100000"/>
              <a:buNone/>
            </a:pPr>
            <a:r>
              <a:rPr lang="en" sz="3200" b="1" dirty="0"/>
              <a:t>		cout &lt;&lt; "Failed to open file" &lt;&lt; endl;</a:t>
            </a:r>
            <a:endParaRPr dirty="0"/>
          </a:p>
          <a:p>
            <a:pPr marL="342900" lvl="0" indent="-342900" algn="l" rtl="0">
              <a:spcBef>
                <a:spcPts val="256"/>
              </a:spcBef>
              <a:spcAft>
                <a:spcPts val="0"/>
              </a:spcAft>
              <a:buClr>
                <a:schemeClr val="dk1"/>
              </a:buClr>
              <a:buSzPct val="100000"/>
              <a:buNone/>
            </a:pPr>
            <a:r>
              <a:rPr lang="en" sz="3200" b="1" dirty="0"/>
              <a:t>		return 1;</a:t>
            </a:r>
            <a:endParaRPr dirty="0"/>
          </a:p>
          <a:p>
            <a:pPr marL="342900" lvl="0" indent="-342900" algn="l" rtl="0">
              <a:spcBef>
                <a:spcPts val="256"/>
              </a:spcBef>
              <a:spcAft>
                <a:spcPts val="0"/>
              </a:spcAft>
              <a:buClr>
                <a:schemeClr val="dk1"/>
              </a:buClr>
              <a:buSzPct val="100000"/>
              <a:buNone/>
            </a:pPr>
            <a:r>
              <a:rPr lang="en" sz="3200" b="1" dirty="0"/>
              <a:t>	}</a:t>
            </a:r>
            <a:endParaRPr dirty="0"/>
          </a:p>
          <a:p>
            <a:pPr marL="342900" lvl="0" indent="-342900" algn="l" rtl="0">
              <a:spcBef>
                <a:spcPts val="256"/>
              </a:spcBef>
              <a:spcAft>
                <a:spcPts val="0"/>
              </a:spcAft>
              <a:buClr>
                <a:schemeClr val="dk1"/>
              </a:buClr>
              <a:buSzPct val="100000"/>
              <a:buNone/>
            </a:pPr>
            <a:r>
              <a:rPr lang="en" sz="3200" b="1" dirty="0"/>
              <a:t>	char c;</a:t>
            </a:r>
            <a:endParaRPr dirty="0"/>
          </a:p>
          <a:p>
            <a:pPr marL="342900" lvl="0" indent="-342900" algn="l" rtl="0">
              <a:spcBef>
                <a:spcPts val="256"/>
              </a:spcBef>
              <a:spcAft>
                <a:spcPts val="0"/>
              </a:spcAft>
              <a:buClr>
                <a:schemeClr val="dk1"/>
              </a:buClr>
              <a:buSzPct val="100000"/>
              <a:buNone/>
            </a:pPr>
            <a:r>
              <a:rPr lang="en" sz="3200" b="1" dirty="0"/>
              <a:t>	in.ignore(); // </a:t>
            </a:r>
            <a:r>
              <a:rPr lang="en" dirty="0"/>
              <a:t>discards 1 character by default</a:t>
            </a:r>
            <a:endParaRPr dirty="0"/>
          </a:p>
          <a:p>
            <a:pPr marL="342900" lvl="0" indent="-342900" algn="l" rtl="0">
              <a:spcBef>
                <a:spcPts val="256"/>
              </a:spcBef>
              <a:spcAft>
                <a:spcPts val="0"/>
              </a:spcAft>
              <a:buClr>
                <a:schemeClr val="dk1"/>
              </a:buClr>
              <a:buSzPct val="100000"/>
              <a:buNone/>
            </a:pPr>
            <a:r>
              <a:rPr lang="en" sz="3200" b="1" dirty="0"/>
              <a:t>	while(in){</a:t>
            </a:r>
            <a:endParaRPr dirty="0"/>
          </a:p>
          <a:p>
            <a:pPr marL="342900" lvl="0" indent="-342900" algn="l" rtl="0">
              <a:spcBef>
                <a:spcPts val="256"/>
              </a:spcBef>
              <a:spcAft>
                <a:spcPts val="0"/>
              </a:spcAft>
              <a:buClr>
                <a:schemeClr val="dk1"/>
              </a:buClr>
              <a:buSzPct val="100000"/>
              <a:buNone/>
            </a:pPr>
            <a:r>
              <a:rPr lang="en" sz="3200" b="1" dirty="0"/>
              <a:t>		in.get(c);</a:t>
            </a:r>
            <a:endParaRPr dirty="0"/>
          </a:p>
          <a:p>
            <a:pPr marL="342900" lvl="0" indent="-342900" algn="l" rtl="0">
              <a:spcBef>
                <a:spcPts val="256"/>
              </a:spcBef>
              <a:spcAft>
                <a:spcPts val="0"/>
              </a:spcAft>
              <a:buClr>
                <a:schemeClr val="dk1"/>
              </a:buClr>
              <a:buSzPct val="100000"/>
              <a:buNone/>
            </a:pPr>
            <a:r>
              <a:rPr lang="en" sz="3200" b="1" dirty="0"/>
              <a:t>		cout &lt;&lt; c;</a:t>
            </a:r>
            <a:endParaRPr dirty="0"/>
          </a:p>
          <a:p>
            <a:pPr marL="342900" lvl="0" indent="-342900" algn="l" rtl="0">
              <a:spcBef>
                <a:spcPts val="256"/>
              </a:spcBef>
              <a:spcAft>
                <a:spcPts val="0"/>
              </a:spcAft>
              <a:buClr>
                <a:schemeClr val="dk1"/>
              </a:buClr>
              <a:buSzPct val="100000"/>
              <a:buNone/>
            </a:pPr>
            <a:r>
              <a:rPr lang="en" sz="3200" b="1" dirty="0"/>
              <a:t>	}</a:t>
            </a:r>
            <a:endParaRPr dirty="0"/>
          </a:p>
          <a:p>
            <a:pPr marL="342900" lvl="0" indent="-342900" algn="l" rtl="0">
              <a:spcBef>
                <a:spcPts val="256"/>
              </a:spcBef>
              <a:spcAft>
                <a:spcPts val="0"/>
              </a:spcAft>
              <a:buClr>
                <a:schemeClr val="dk1"/>
              </a:buClr>
              <a:buSzPct val="100000"/>
              <a:buNone/>
            </a:pPr>
            <a:r>
              <a:rPr lang="en" sz="3200" b="1" dirty="0"/>
              <a:t>	</a:t>
            </a:r>
            <a:endParaRPr dirty="0"/>
          </a:p>
          <a:p>
            <a:pPr marL="342900" lvl="0" indent="-342900" algn="l" rtl="0">
              <a:spcBef>
                <a:spcPts val="256"/>
              </a:spcBef>
              <a:spcAft>
                <a:spcPts val="0"/>
              </a:spcAft>
              <a:buClr>
                <a:schemeClr val="dk1"/>
              </a:buClr>
              <a:buSzPct val="100000"/>
              <a:buNone/>
            </a:pPr>
            <a:r>
              <a:rPr lang="en" sz="3200" b="1" dirty="0"/>
              <a:t>	return 0;</a:t>
            </a:r>
            <a:endParaRPr dirty="0"/>
          </a:p>
          <a:p>
            <a:pPr marL="342900" lvl="0" indent="-261620" algn="l" rtl="0">
              <a:spcBef>
                <a:spcPts val="256"/>
              </a:spcBef>
              <a:spcAft>
                <a:spcPts val="1200"/>
              </a:spcAft>
              <a:buClr>
                <a:schemeClr val="dk1"/>
              </a:buClr>
              <a:buSzPct val="177777"/>
              <a:buNone/>
            </a:pPr>
            <a:endParaRPr dirty="0"/>
          </a:p>
        </p:txBody>
      </p:sp>
      <p:sp>
        <p:nvSpPr>
          <p:cNvPr id="484" name="Google Shape;484;p84"/>
          <p:cNvSpPr txBox="1"/>
          <p:nvPr/>
        </p:nvSpPr>
        <p:spPr>
          <a:xfrm>
            <a:off x="5029200" y="1314450"/>
            <a:ext cx="30480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dirty="0">
                <a:solidFill>
                  <a:schemeClr val="dk1"/>
                </a:solidFill>
                <a:latin typeface="Calibri"/>
                <a:ea typeface="Calibri"/>
                <a:cs typeface="Calibri"/>
                <a:sym typeface="Calibri"/>
              </a:rPr>
              <a:t>myfile.txt contains text: </a:t>
            </a:r>
            <a:endParaRPr dirty="0"/>
          </a:p>
          <a:p>
            <a:pPr marL="0" marR="0" lvl="0" indent="0" algn="l" rtl="0">
              <a:spcBef>
                <a:spcPts val="0"/>
              </a:spcBef>
              <a:spcAft>
                <a:spcPts val="0"/>
              </a:spcAft>
              <a:buNone/>
            </a:pPr>
            <a:r>
              <a:rPr lang="en" sz="1800" b="1" dirty="0">
                <a:solidFill>
                  <a:schemeClr val="dk1"/>
                </a:solidFill>
                <a:latin typeface="Calibri"/>
                <a:ea typeface="Calibri"/>
                <a:cs typeface="Calibri"/>
                <a:sym typeface="Calibri"/>
              </a:rPr>
              <a:t>“</a:t>
            </a:r>
            <a:r>
              <a:rPr lang="en" sz="1800" dirty="0">
                <a:solidFill>
                  <a:schemeClr val="dk1"/>
                </a:solidFill>
                <a:latin typeface="Courier New"/>
                <a:ea typeface="Courier New"/>
                <a:cs typeface="Courier New"/>
                <a:sym typeface="Courier New"/>
              </a:rPr>
              <a:t>oop BCS 2C</a:t>
            </a:r>
            <a:r>
              <a:rPr lang="en" sz="1800" b="1" dirty="0">
                <a:solidFill>
                  <a:schemeClr val="dk1"/>
                </a:solidFill>
                <a:latin typeface="Calibri"/>
                <a:ea typeface="Calibri"/>
                <a:cs typeface="Calibri"/>
                <a:sym typeface="Calibri"/>
              </a:rPr>
              <a:t>”</a:t>
            </a:r>
            <a:endParaRPr dirty="0"/>
          </a:p>
        </p:txBody>
      </p:sp>
      <p:sp>
        <p:nvSpPr>
          <p:cNvPr id="485" name="Google Shape;485;p84"/>
          <p:cNvSpPr txBox="1"/>
          <p:nvPr/>
        </p:nvSpPr>
        <p:spPr>
          <a:xfrm>
            <a:off x="4876800" y="2114550"/>
            <a:ext cx="33528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i="1">
                <a:solidFill>
                  <a:srgbClr val="7F7F7F"/>
                </a:solidFill>
                <a:latin typeface="Calibri"/>
                <a:ea typeface="Calibri"/>
                <a:cs typeface="Calibri"/>
                <a:sym typeface="Calibri"/>
              </a:rPr>
              <a:t>Output:</a:t>
            </a:r>
            <a:r>
              <a:rPr lang="en" sz="1800">
                <a:solidFill>
                  <a:schemeClr val="dk1"/>
                </a:solidFill>
                <a:latin typeface="Courier New"/>
                <a:ea typeface="Courier New"/>
                <a:cs typeface="Courier New"/>
                <a:sym typeface="Courier New"/>
              </a:rPr>
              <a:t> </a:t>
            </a:r>
            <a:endParaRPr/>
          </a:p>
          <a:p>
            <a:pPr marL="0" marR="0" lvl="0" indent="0" algn="l" rtl="0">
              <a:spcBef>
                <a:spcPts val="0"/>
              </a:spcBef>
              <a:spcAft>
                <a:spcPts val="0"/>
              </a:spcAft>
              <a:buNone/>
            </a:pPr>
            <a:r>
              <a:rPr lang="en" sz="1800">
                <a:solidFill>
                  <a:schemeClr val="dk1"/>
                </a:solidFill>
                <a:latin typeface="Courier New"/>
                <a:ea typeface="Courier New"/>
                <a:cs typeface="Courier New"/>
                <a:sym typeface="Courier New"/>
              </a:rPr>
              <a:t>op BCS 2C</a:t>
            </a:r>
            <a:endParaRPr sz="1800" b="1" i="1">
              <a:solidFill>
                <a:srgbClr val="7F7F7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8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 sz="4400" b="1"/>
              <a:t>Example</a:t>
            </a:r>
            <a:endParaRPr/>
          </a:p>
        </p:txBody>
      </p:sp>
      <p:sp>
        <p:nvSpPr>
          <p:cNvPr id="491" name="Google Shape;491;p8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spcBef>
                <a:spcPts val="0"/>
              </a:spcBef>
              <a:spcAft>
                <a:spcPts val="0"/>
              </a:spcAft>
              <a:buClr>
                <a:schemeClr val="dk1"/>
              </a:buClr>
              <a:buSzPct val="100000"/>
              <a:buNone/>
            </a:pPr>
            <a:r>
              <a:rPr lang="en" sz="3200" b="1" dirty="0"/>
              <a:t>int main(){</a:t>
            </a:r>
            <a:endParaRPr sz="3200" b="1" dirty="0"/>
          </a:p>
          <a:p>
            <a:pPr marL="342900" lvl="0" indent="-342900" algn="l" rtl="0">
              <a:spcBef>
                <a:spcPts val="256"/>
              </a:spcBef>
              <a:spcAft>
                <a:spcPts val="0"/>
              </a:spcAft>
              <a:buClr>
                <a:schemeClr val="dk1"/>
              </a:buClr>
              <a:buSzPct val="100000"/>
              <a:buNone/>
            </a:pPr>
            <a:r>
              <a:rPr lang="en" sz="3200" b="1" dirty="0"/>
              <a:t>	ifstream in("myfile.txt");</a:t>
            </a:r>
            <a:endParaRPr dirty="0"/>
          </a:p>
          <a:p>
            <a:pPr marL="342900" lvl="0" indent="-342900" algn="l" rtl="0">
              <a:spcBef>
                <a:spcPts val="256"/>
              </a:spcBef>
              <a:spcAft>
                <a:spcPts val="0"/>
              </a:spcAft>
              <a:buClr>
                <a:schemeClr val="dk1"/>
              </a:buClr>
              <a:buSzPct val="100000"/>
              <a:buNone/>
            </a:pPr>
            <a:r>
              <a:rPr lang="en" sz="3200" b="1" dirty="0"/>
              <a:t>	if(!in){</a:t>
            </a:r>
            <a:endParaRPr dirty="0"/>
          </a:p>
          <a:p>
            <a:pPr marL="342900" lvl="0" indent="-342900" algn="l" rtl="0">
              <a:spcBef>
                <a:spcPts val="256"/>
              </a:spcBef>
              <a:spcAft>
                <a:spcPts val="0"/>
              </a:spcAft>
              <a:buClr>
                <a:schemeClr val="dk1"/>
              </a:buClr>
              <a:buSzPct val="100000"/>
              <a:buNone/>
            </a:pPr>
            <a:r>
              <a:rPr lang="en" sz="3200" b="1" dirty="0"/>
              <a:t>		cout &lt;&lt; "Failed to open file" &lt;&lt; endl;</a:t>
            </a:r>
            <a:endParaRPr dirty="0"/>
          </a:p>
          <a:p>
            <a:pPr marL="342900" lvl="0" indent="-342900" algn="l" rtl="0">
              <a:spcBef>
                <a:spcPts val="256"/>
              </a:spcBef>
              <a:spcAft>
                <a:spcPts val="0"/>
              </a:spcAft>
              <a:buClr>
                <a:schemeClr val="dk1"/>
              </a:buClr>
              <a:buSzPct val="100000"/>
              <a:buNone/>
            </a:pPr>
            <a:r>
              <a:rPr lang="en" sz="3200" b="1" dirty="0"/>
              <a:t>		return 1;</a:t>
            </a:r>
            <a:endParaRPr dirty="0"/>
          </a:p>
          <a:p>
            <a:pPr marL="342900" lvl="0" indent="-342900" algn="l" rtl="0">
              <a:spcBef>
                <a:spcPts val="256"/>
              </a:spcBef>
              <a:spcAft>
                <a:spcPts val="0"/>
              </a:spcAft>
              <a:buClr>
                <a:schemeClr val="dk1"/>
              </a:buClr>
              <a:buSzPct val="100000"/>
              <a:buNone/>
            </a:pPr>
            <a:r>
              <a:rPr lang="en" sz="3200" b="1" dirty="0"/>
              <a:t>	}</a:t>
            </a:r>
            <a:endParaRPr dirty="0"/>
          </a:p>
          <a:p>
            <a:pPr marL="342900" lvl="0" indent="-342900" algn="l" rtl="0">
              <a:spcBef>
                <a:spcPts val="256"/>
              </a:spcBef>
              <a:spcAft>
                <a:spcPts val="0"/>
              </a:spcAft>
              <a:buClr>
                <a:schemeClr val="dk1"/>
              </a:buClr>
              <a:buSzPct val="100000"/>
              <a:buNone/>
            </a:pPr>
            <a:r>
              <a:rPr lang="en" sz="3200" b="1" dirty="0"/>
              <a:t>	char c;</a:t>
            </a:r>
            <a:endParaRPr dirty="0"/>
          </a:p>
          <a:p>
            <a:pPr marL="342900" lvl="0" indent="-342900" algn="l" rtl="0">
              <a:spcBef>
                <a:spcPts val="256"/>
              </a:spcBef>
              <a:spcAft>
                <a:spcPts val="0"/>
              </a:spcAft>
              <a:buClr>
                <a:schemeClr val="dk1"/>
              </a:buClr>
              <a:buSzPct val="100000"/>
              <a:buNone/>
            </a:pPr>
            <a:r>
              <a:rPr lang="en" sz="3200" b="1" dirty="0"/>
              <a:t>	in.ignore(5); //</a:t>
            </a:r>
            <a:r>
              <a:rPr lang="en" b="1" i="1" dirty="0"/>
              <a:t> EOF by default</a:t>
            </a:r>
            <a:endParaRPr dirty="0"/>
          </a:p>
          <a:p>
            <a:pPr marL="342900" lvl="0" indent="-342900" algn="l" rtl="0">
              <a:spcBef>
                <a:spcPts val="256"/>
              </a:spcBef>
              <a:spcAft>
                <a:spcPts val="0"/>
              </a:spcAft>
              <a:buClr>
                <a:schemeClr val="dk1"/>
              </a:buClr>
              <a:buSzPct val="100000"/>
              <a:buNone/>
            </a:pPr>
            <a:r>
              <a:rPr lang="en" sz="3200" b="1" dirty="0"/>
              <a:t>	while(in){</a:t>
            </a:r>
            <a:endParaRPr dirty="0"/>
          </a:p>
          <a:p>
            <a:pPr marL="342900" lvl="0" indent="-342900" algn="l" rtl="0">
              <a:spcBef>
                <a:spcPts val="256"/>
              </a:spcBef>
              <a:spcAft>
                <a:spcPts val="0"/>
              </a:spcAft>
              <a:buClr>
                <a:schemeClr val="dk1"/>
              </a:buClr>
              <a:buSzPct val="100000"/>
              <a:buNone/>
            </a:pPr>
            <a:r>
              <a:rPr lang="en" sz="3200" b="1" dirty="0"/>
              <a:t>		in.get(c);</a:t>
            </a:r>
            <a:endParaRPr dirty="0"/>
          </a:p>
          <a:p>
            <a:pPr marL="342900" lvl="0" indent="-342900" algn="l" rtl="0">
              <a:spcBef>
                <a:spcPts val="256"/>
              </a:spcBef>
              <a:spcAft>
                <a:spcPts val="0"/>
              </a:spcAft>
              <a:buClr>
                <a:schemeClr val="dk1"/>
              </a:buClr>
              <a:buSzPct val="100000"/>
              <a:buNone/>
            </a:pPr>
            <a:r>
              <a:rPr lang="en" sz="3200" b="1" dirty="0"/>
              <a:t>		cout &lt;&lt; c;</a:t>
            </a:r>
            <a:endParaRPr dirty="0"/>
          </a:p>
          <a:p>
            <a:pPr marL="342900" lvl="0" indent="-342900" algn="l" rtl="0">
              <a:spcBef>
                <a:spcPts val="256"/>
              </a:spcBef>
              <a:spcAft>
                <a:spcPts val="0"/>
              </a:spcAft>
              <a:buClr>
                <a:schemeClr val="dk1"/>
              </a:buClr>
              <a:buSzPct val="100000"/>
              <a:buNone/>
            </a:pPr>
            <a:r>
              <a:rPr lang="en" sz="3200" b="1" dirty="0"/>
              <a:t>	}</a:t>
            </a:r>
            <a:endParaRPr dirty="0"/>
          </a:p>
          <a:p>
            <a:pPr marL="342900" lvl="0" indent="-342900" algn="l" rtl="0">
              <a:spcBef>
                <a:spcPts val="256"/>
              </a:spcBef>
              <a:spcAft>
                <a:spcPts val="0"/>
              </a:spcAft>
              <a:buClr>
                <a:schemeClr val="dk1"/>
              </a:buClr>
              <a:buSzPct val="100000"/>
              <a:buNone/>
            </a:pPr>
            <a:r>
              <a:rPr lang="en" sz="3200" b="1" dirty="0"/>
              <a:t>	return 0;</a:t>
            </a:r>
            <a:endParaRPr dirty="0"/>
          </a:p>
          <a:p>
            <a:pPr marL="342900" lvl="0" indent="-261620" algn="l" rtl="0">
              <a:spcBef>
                <a:spcPts val="256"/>
              </a:spcBef>
              <a:spcAft>
                <a:spcPts val="1200"/>
              </a:spcAft>
              <a:buClr>
                <a:schemeClr val="dk1"/>
              </a:buClr>
              <a:buSzPct val="177777"/>
              <a:buNone/>
            </a:pPr>
            <a:endParaRPr dirty="0"/>
          </a:p>
        </p:txBody>
      </p:sp>
      <p:sp>
        <p:nvSpPr>
          <p:cNvPr id="492" name="Google Shape;492;p85"/>
          <p:cNvSpPr txBox="1"/>
          <p:nvPr/>
        </p:nvSpPr>
        <p:spPr>
          <a:xfrm>
            <a:off x="5029200" y="1314450"/>
            <a:ext cx="30480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myfile.txt contains text: </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a:t>
            </a:r>
            <a:r>
              <a:rPr lang="en" sz="1800">
                <a:solidFill>
                  <a:schemeClr val="dk1"/>
                </a:solidFill>
                <a:latin typeface="Courier New"/>
                <a:ea typeface="Courier New"/>
                <a:cs typeface="Courier New"/>
                <a:sym typeface="Courier New"/>
              </a:rPr>
              <a:t>oop BCS 2C</a:t>
            </a:r>
            <a:r>
              <a:rPr lang="en" sz="1800" b="1">
                <a:solidFill>
                  <a:schemeClr val="dk1"/>
                </a:solidFill>
                <a:latin typeface="Calibri"/>
                <a:ea typeface="Calibri"/>
                <a:cs typeface="Calibri"/>
                <a:sym typeface="Calibri"/>
              </a:rPr>
              <a:t>”</a:t>
            </a:r>
            <a:endParaRPr/>
          </a:p>
        </p:txBody>
      </p:sp>
      <p:sp>
        <p:nvSpPr>
          <p:cNvPr id="493" name="Google Shape;493;p85"/>
          <p:cNvSpPr txBox="1"/>
          <p:nvPr/>
        </p:nvSpPr>
        <p:spPr>
          <a:xfrm>
            <a:off x="5029200" y="2087939"/>
            <a:ext cx="30480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myfile.txt contains text: </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a:t>
            </a:r>
            <a:r>
              <a:rPr lang="en" sz="1800">
                <a:solidFill>
                  <a:schemeClr val="dk1"/>
                </a:solidFill>
                <a:latin typeface="Courier New"/>
                <a:ea typeface="Courier New"/>
                <a:cs typeface="Courier New"/>
                <a:sym typeface="Courier New"/>
              </a:rPr>
              <a:t>CS 2C</a:t>
            </a:r>
            <a:r>
              <a:rPr lang="en" sz="1800" b="1">
                <a:solidFill>
                  <a:schemeClr val="dk1"/>
                </a:solidFill>
                <a:latin typeface="Calibri"/>
                <a:ea typeface="Calibri"/>
                <a:cs typeface="Calibri"/>
                <a:sym typeface="Calibri"/>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9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
              <a:t>File pointers </a:t>
            </a:r>
            <a:endParaRPr/>
          </a:p>
        </p:txBody>
      </p:sp>
      <p:sp>
        <p:nvSpPr>
          <p:cNvPr id="547" name="Google Shape;547;p94"/>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70000" lnSpcReduction="20000"/>
          </a:bodyPr>
          <a:lstStyle/>
          <a:p>
            <a:pPr marL="342900" lvl="0" indent="-308610" algn="l" rtl="0">
              <a:spcBef>
                <a:spcPts val="0"/>
              </a:spcBef>
              <a:spcAft>
                <a:spcPts val="0"/>
              </a:spcAft>
              <a:buClr>
                <a:srgbClr val="333333"/>
              </a:buClr>
              <a:buSzPct val="100000"/>
              <a:buChar char="●"/>
            </a:pPr>
            <a:r>
              <a:rPr lang="en" sz="2400" b="0" i="0">
                <a:solidFill>
                  <a:srgbClr val="333333"/>
                </a:solidFill>
                <a:latin typeface="Helvetica Neue"/>
                <a:ea typeface="Helvetica Neue"/>
                <a:cs typeface="Helvetica Neue"/>
                <a:sym typeface="Helvetica Neue"/>
              </a:rPr>
              <a:t>Every file maintains two pointers called get_pointer (in input mode file) and put_pointer (in output mode file) which tells the current position in the file where reading or writing will takes place. These pointers help attain random access in file. That means moving directly to any location in the file instead of moving through it sequentially.</a:t>
            </a:r>
            <a:endParaRPr/>
          </a:p>
          <a:p>
            <a:pPr marL="342900" lvl="0" indent="-201930" algn="l" rtl="0">
              <a:spcBef>
                <a:spcPts val="444"/>
              </a:spcBef>
              <a:spcAft>
                <a:spcPts val="0"/>
              </a:spcAft>
              <a:buClr>
                <a:schemeClr val="dk1"/>
              </a:buClr>
              <a:buSzPct val="100000"/>
              <a:buNone/>
            </a:pPr>
            <a:endParaRPr sz="2400" b="0" i="0">
              <a:solidFill>
                <a:srgbClr val="333333"/>
              </a:solidFill>
              <a:latin typeface="Helvetica Neue"/>
              <a:ea typeface="Helvetica Neue"/>
              <a:cs typeface="Helvetica Neue"/>
              <a:sym typeface="Helvetica Neue"/>
            </a:endParaRPr>
          </a:p>
          <a:p>
            <a:pPr marL="342900" lvl="0" indent="-308610" algn="l" rtl="0">
              <a:spcBef>
                <a:spcPts val="444"/>
              </a:spcBef>
              <a:spcAft>
                <a:spcPts val="0"/>
              </a:spcAft>
              <a:buClr>
                <a:srgbClr val="333333"/>
              </a:buClr>
              <a:buSzPct val="100000"/>
              <a:buChar char="●"/>
            </a:pPr>
            <a:r>
              <a:rPr lang="en" sz="2400" b="0" i="0">
                <a:solidFill>
                  <a:srgbClr val="333333"/>
                </a:solidFill>
                <a:latin typeface="Helvetica Neue"/>
                <a:ea typeface="Helvetica Neue"/>
                <a:cs typeface="Helvetica Neue"/>
                <a:sym typeface="Helvetica Neue"/>
              </a:rPr>
              <a:t>There may be situations where random access in the best choice. For example, if you have to modify a value in record no 21, then using random access techniques, you can place the file pointer at the beginning of record 21 and then straight-way process the record. If sequential access is used, then you'll have to unnecessarily go through first twenty records in order to reach at record 21.</a:t>
            </a:r>
            <a:endParaRPr/>
          </a:p>
          <a:p>
            <a:pPr marL="342900" lvl="0" indent="-201930" algn="l" rtl="0">
              <a:spcBef>
                <a:spcPts val="444"/>
              </a:spcBef>
              <a:spcAft>
                <a:spcPts val="1200"/>
              </a:spcAft>
              <a:buClr>
                <a:schemeClr val="dk1"/>
              </a:buClr>
              <a:buSzPct val="10000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9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8000"/>
              </a:buClr>
              <a:buSzPct val="104761"/>
              <a:buFont typeface="Helvetica Neue"/>
              <a:buNone/>
            </a:pPr>
            <a:r>
              <a:rPr lang="en" sz="3600" b="1" i="0" dirty="0">
                <a:solidFill>
                  <a:srgbClr val="008000"/>
                </a:solidFill>
                <a:latin typeface="Helvetica Neue"/>
                <a:ea typeface="Helvetica Neue"/>
                <a:cs typeface="Helvetica Neue"/>
                <a:sym typeface="Helvetica Neue"/>
              </a:rPr>
              <a:t>The seekg(), seekp(), tellg() and tellp() Functions</a:t>
            </a:r>
            <a:endParaRPr sz="3600" dirty="0"/>
          </a:p>
        </p:txBody>
      </p:sp>
      <p:sp>
        <p:nvSpPr>
          <p:cNvPr id="553" name="Google Shape;553;p95"/>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58140" algn="l" rtl="0">
              <a:spcBef>
                <a:spcPts val="0"/>
              </a:spcBef>
              <a:spcAft>
                <a:spcPts val="0"/>
              </a:spcAft>
              <a:buClr>
                <a:srgbClr val="333333"/>
              </a:buClr>
              <a:buSzPts val="3200"/>
              <a:buChar char="●"/>
            </a:pPr>
            <a:r>
              <a:rPr lang="en" b="0" i="0" dirty="0">
                <a:solidFill>
                  <a:srgbClr val="333333"/>
                </a:solidFill>
                <a:latin typeface="Helvetica Neue"/>
                <a:ea typeface="Helvetica Neue"/>
                <a:cs typeface="Helvetica Neue"/>
                <a:sym typeface="Helvetica Neue"/>
              </a:rPr>
              <a:t>random access is achieved by manipulating seekg(), seekp(), tellg() and tellp() functions. The seekg() and tellg() functions allow you to set and examine the get_pointer, and the seekp() and tellp() functions perform these operations on the put_pointer.</a:t>
            </a:r>
            <a:endParaRPr dirty="0"/>
          </a:p>
          <a:p>
            <a:pPr marL="342900" lvl="0" indent="-358140" algn="l" rtl="0">
              <a:spcBef>
                <a:spcPts val="592"/>
              </a:spcBef>
              <a:spcAft>
                <a:spcPts val="0"/>
              </a:spcAft>
              <a:buClr>
                <a:srgbClr val="333333"/>
              </a:buClr>
              <a:buSzPts val="3200"/>
              <a:buChar char="●"/>
            </a:pPr>
            <a:r>
              <a:rPr lang="en" b="0" i="0" dirty="0">
                <a:solidFill>
                  <a:srgbClr val="333333"/>
                </a:solidFill>
                <a:latin typeface="Helvetica Neue"/>
                <a:ea typeface="Helvetica Neue"/>
                <a:cs typeface="Helvetica Neue"/>
                <a:sym typeface="Helvetica Neue"/>
              </a:rPr>
              <a:t>The seekg() and tellg() functions are for input streams (ifstream) and seekp() and tellp() functions are for output streams (ofstream).</a:t>
            </a:r>
            <a:endParaRPr dirty="0"/>
          </a:p>
          <a:p>
            <a:pPr marL="342900" lvl="0" indent="-154940" algn="l" rtl="0">
              <a:spcBef>
                <a:spcPts val="592"/>
              </a:spcBef>
              <a:spcAft>
                <a:spcPts val="1200"/>
              </a:spcAft>
              <a:buClr>
                <a:schemeClr val="dk1"/>
              </a:buClr>
              <a:buSzPts val="32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9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Random Access</a:t>
            </a:r>
            <a:endParaRPr/>
          </a:p>
        </p:txBody>
      </p:sp>
      <p:sp>
        <p:nvSpPr>
          <p:cNvPr id="559" name="Google Shape;559;p96"/>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
              <a:t>We can move the pointer (while reading or writing) to a specific position in a file</a:t>
            </a:r>
            <a:endParaRPr/>
          </a:p>
          <a:p>
            <a:pPr marL="342900" lvl="0" indent="-139700" algn="l" rtl="0">
              <a:spcBef>
                <a:spcPts val="640"/>
              </a:spcBef>
              <a:spcAft>
                <a:spcPts val="0"/>
              </a:spcAft>
              <a:buClr>
                <a:schemeClr val="dk1"/>
              </a:buClr>
              <a:buSzPts val="3200"/>
              <a:buNone/>
            </a:pPr>
            <a:endParaRPr/>
          </a:p>
          <a:p>
            <a:pPr marL="342900" lvl="0" indent="-342900" algn="l" rtl="0">
              <a:spcBef>
                <a:spcPts val="640"/>
              </a:spcBef>
              <a:spcAft>
                <a:spcPts val="0"/>
              </a:spcAft>
              <a:buClr>
                <a:schemeClr val="dk1"/>
              </a:buClr>
              <a:buSzPts val="3200"/>
              <a:buNone/>
            </a:pPr>
            <a:r>
              <a:rPr lang="en" b="1"/>
              <a:t>istream &amp;seekg(int </a:t>
            </a:r>
            <a:r>
              <a:rPr lang="en" b="1" i="1"/>
              <a:t>offset, origin);</a:t>
            </a:r>
            <a:endParaRPr/>
          </a:p>
          <a:p>
            <a:pPr marL="342900" lvl="0" indent="-342900" algn="l" rtl="0">
              <a:spcBef>
                <a:spcPts val="640"/>
              </a:spcBef>
              <a:spcAft>
                <a:spcPts val="0"/>
              </a:spcAft>
              <a:buClr>
                <a:schemeClr val="dk1"/>
              </a:buClr>
              <a:buSzPts val="3200"/>
              <a:buNone/>
            </a:pPr>
            <a:r>
              <a:rPr lang="en" b="1"/>
              <a:t>ostream &amp;seekp(int </a:t>
            </a:r>
            <a:r>
              <a:rPr lang="en" b="1" i="1"/>
              <a:t>offset, origin);</a:t>
            </a:r>
            <a:endParaRPr/>
          </a:p>
          <a:p>
            <a:pPr marL="342900" lvl="0" indent="-342900" algn="l" rtl="0">
              <a:spcBef>
                <a:spcPts val="640"/>
              </a:spcBef>
              <a:spcAft>
                <a:spcPts val="0"/>
              </a:spcAft>
              <a:buClr>
                <a:schemeClr val="dk1"/>
              </a:buClr>
              <a:buSzPts val="3200"/>
              <a:buNone/>
            </a:pPr>
            <a:endParaRPr/>
          </a:p>
          <a:p>
            <a:pPr marL="342900" lvl="0" indent="-342900" algn="l" rtl="0">
              <a:spcBef>
                <a:spcPts val="640"/>
              </a:spcBef>
              <a:spcAft>
                <a:spcPts val="1200"/>
              </a:spcAft>
              <a:buClr>
                <a:schemeClr val="dk1"/>
              </a:buClr>
              <a:buSzPts val="3200"/>
              <a:buNone/>
            </a:pPr>
            <a:r>
              <a:rPr lang="en"/>
              <a:t>	Where origin can be any of the three following options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 sz="5400" b="1"/>
              <a:t>Origin Options</a:t>
            </a:r>
            <a:endParaRPr/>
          </a:p>
        </p:txBody>
      </p:sp>
      <p:sp>
        <p:nvSpPr>
          <p:cNvPr id="565" name="Google Shape;565;p97"/>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
              <a:t>ios::beg 		</a:t>
            </a:r>
            <a:r>
              <a:rPr lang="en" i="1">
                <a:solidFill>
                  <a:srgbClr val="A5A5A5"/>
                </a:solidFill>
              </a:rPr>
              <a:t>// Beginning-of-file position</a:t>
            </a:r>
            <a:endParaRPr/>
          </a:p>
          <a:p>
            <a:pPr marL="342900" lvl="0" indent="-342900" algn="l" rtl="0">
              <a:spcBef>
                <a:spcPts val="640"/>
              </a:spcBef>
              <a:spcAft>
                <a:spcPts val="0"/>
              </a:spcAft>
              <a:buClr>
                <a:schemeClr val="dk1"/>
              </a:buClr>
              <a:buSzPts val="3200"/>
              <a:buChar char="●"/>
            </a:pPr>
            <a:r>
              <a:rPr lang="en"/>
              <a:t>ios::cur 		</a:t>
            </a:r>
            <a:r>
              <a:rPr lang="en" i="1">
                <a:solidFill>
                  <a:srgbClr val="A5A5A5"/>
                </a:solidFill>
              </a:rPr>
              <a:t>// Current location position</a:t>
            </a:r>
            <a:endParaRPr/>
          </a:p>
          <a:p>
            <a:pPr marL="342900" lvl="0" indent="-342900" algn="l" rtl="0">
              <a:spcBef>
                <a:spcPts val="640"/>
              </a:spcBef>
              <a:spcAft>
                <a:spcPts val="1200"/>
              </a:spcAft>
              <a:buClr>
                <a:schemeClr val="dk1"/>
              </a:buClr>
              <a:buSzPts val="3200"/>
              <a:buChar char="●"/>
            </a:pPr>
            <a:r>
              <a:rPr lang="en"/>
              <a:t>ios::end 		</a:t>
            </a:r>
            <a:r>
              <a:rPr lang="en" i="1">
                <a:solidFill>
                  <a:srgbClr val="A5A5A5"/>
                </a:solidFill>
              </a:rPr>
              <a:t>// End-of-file position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9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571" name="Google Shape;571;p98"/>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fontScale="92500" lnSpcReduction="20000"/>
          </a:bodyPr>
          <a:lstStyle/>
          <a:p>
            <a:pPr marL="0" marR="0" lvl="0" indent="19050" algn="l" rtl="0">
              <a:lnSpc>
                <a:spcPct val="107000"/>
              </a:lnSpc>
              <a:spcBef>
                <a:spcPts val="0"/>
              </a:spcBef>
              <a:spcAft>
                <a:spcPts val="0"/>
              </a:spcAft>
              <a:buClr>
                <a:schemeClr val="dk1"/>
              </a:buClr>
              <a:buSzPct val="100000"/>
              <a:buChar char="●"/>
            </a:pPr>
            <a:r>
              <a:rPr lang="en" sz="2000" dirty="0">
                <a:latin typeface="Times New Roman"/>
                <a:ea typeface="Times New Roman"/>
                <a:cs typeface="Times New Roman"/>
                <a:sym typeface="Times New Roman"/>
              </a:rPr>
              <a:t>fin.seekg(30);	// will move the get_pointer (in ifstream) to byte number 30 in the file</a:t>
            </a:r>
            <a:endParaRPr dirty="0"/>
          </a:p>
          <a:p>
            <a:pPr marL="0" marR="0" lvl="0" indent="19050" algn="l" rtl="0">
              <a:lnSpc>
                <a:spcPct val="107000"/>
              </a:lnSpc>
              <a:spcBef>
                <a:spcPts val="800"/>
              </a:spcBef>
              <a:spcAft>
                <a:spcPts val="0"/>
              </a:spcAft>
              <a:buClr>
                <a:schemeClr val="dk1"/>
              </a:buClr>
              <a:buSzPct val="100000"/>
              <a:buChar char="●"/>
            </a:pPr>
            <a:r>
              <a:rPr lang="en" sz="2000" dirty="0">
                <a:latin typeface="Times New Roman"/>
                <a:ea typeface="Times New Roman"/>
                <a:cs typeface="Times New Roman"/>
                <a:sym typeface="Times New Roman"/>
              </a:rPr>
              <a:t>fout.seekp(30);// will move the put_pointer (in ofstream) to byte number 30 in the file</a:t>
            </a:r>
            <a:endParaRPr dirty="0"/>
          </a:p>
          <a:p>
            <a:pPr marL="0" lvl="0" indent="19050" algn="l" rtl="0">
              <a:lnSpc>
                <a:spcPct val="107000"/>
              </a:lnSpc>
              <a:spcBef>
                <a:spcPts val="800"/>
              </a:spcBef>
              <a:spcAft>
                <a:spcPts val="0"/>
              </a:spcAft>
              <a:buClr>
                <a:schemeClr val="dk1"/>
              </a:buClr>
              <a:buSzPct val="100000"/>
              <a:buChar char="●"/>
            </a:pPr>
            <a:r>
              <a:rPr lang="en" sz="2000" dirty="0">
                <a:latin typeface="Times New Roman"/>
                <a:ea typeface="Times New Roman"/>
                <a:cs typeface="Times New Roman"/>
                <a:sym typeface="Times New Roman"/>
              </a:rPr>
              <a:t> It automatically points at the beginning of file, allowing us to read the file from the beginning.</a:t>
            </a:r>
            <a:endParaRPr dirty="0"/>
          </a:p>
          <a:p>
            <a:pPr marL="0" marR="0" lvl="0" indent="19050" algn="l" rtl="0">
              <a:lnSpc>
                <a:spcPct val="107000"/>
              </a:lnSpc>
              <a:spcBef>
                <a:spcPts val="800"/>
              </a:spcBef>
              <a:spcAft>
                <a:spcPts val="0"/>
              </a:spcAft>
              <a:buClr>
                <a:schemeClr val="dk1"/>
              </a:buClr>
              <a:buSzPct val="100000"/>
              <a:buChar char="●"/>
            </a:pPr>
            <a:r>
              <a:rPr lang="en" sz="2000" dirty="0">
                <a:latin typeface="Calibri"/>
                <a:ea typeface="Calibri"/>
                <a:cs typeface="Calibri"/>
                <a:sym typeface="Calibri"/>
              </a:rPr>
              <a:t>fin.seekg(30, ios::beg);	// go to byte no. 30 from beginning of file</a:t>
            </a:r>
            <a:endParaRPr dirty="0"/>
          </a:p>
          <a:p>
            <a:pPr marL="0" marR="0" lvl="0" indent="19050" algn="l" rtl="0">
              <a:lnSpc>
                <a:spcPct val="107000"/>
              </a:lnSpc>
              <a:spcBef>
                <a:spcPts val="800"/>
              </a:spcBef>
              <a:spcAft>
                <a:spcPts val="0"/>
              </a:spcAft>
              <a:buClr>
                <a:schemeClr val="dk1"/>
              </a:buClr>
              <a:buSzPct val="100000"/>
              <a:buChar char="●"/>
            </a:pPr>
            <a:r>
              <a:rPr lang="en" sz="2000" dirty="0">
                <a:latin typeface="Calibri"/>
                <a:ea typeface="Calibri"/>
                <a:cs typeface="Calibri"/>
                <a:sym typeface="Calibri"/>
              </a:rPr>
              <a:t>fin.seekg(-2, ios::cur);	// back up 2 bytes from the current position</a:t>
            </a:r>
            <a:endParaRPr dirty="0"/>
          </a:p>
          <a:p>
            <a:pPr marL="0" marR="0" lvl="0" indent="19050" algn="l" rtl="0">
              <a:lnSpc>
                <a:spcPct val="107000"/>
              </a:lnSpc>
              <a:spcBef>
                <a:spcPts val="800"/>
              </a:spcBef>
              <a:spcAft>
                <a:spcPts val="0"/>
              </a:spcAft>
              <a:buClr>
                <a:schemeClr val="dk1"/>
              </a:buClr>
              <a:buSzPct val="100000"/>
              <a:buChar char="●"/>
            </a:pPr>
            <a:r>
              <a:rPr lang="en" sz="2000" dirty="0">
                <a:latin typeface="Calibri"/>
                <a:ea typeface="Calibri"/>
                <a:cs typeface="Calibri"/>
                <a:sym typeface="Calibri"/>
              </a:rPr>
              <a:t>fin.seekg(0, ios::end);	// go to the end of the file</a:t>
            </a:r>
            <a:endParaRPr dirty="0"/>
          </a:p>
          <a:p>
            <a:pPr marL="0" marR="0" lvl="0" indent="19050" algn="l" rtl="0">
              <a:lnSpc>
                <a:spcPct val="107000"/>
              </a:lnSpc>
              <a:spcBef>
                <a:spcPts val="800"/>
              </a:spcBef>
              <a:spcAft>
                <a:spcPts val="0"/>
              </a:spcAft>
              <a:buClr>
                <a:schemeClr val="dk1"/>
              </a:buClr>
              <a:buSzPct val="100000"/>
              <a:buChar char="●"/>
            </a:pPr>
            <a:r>
              <a:rPr lang="en" sz="2000" dirty="0">
                <a:latin typeface="Calibri"/>
                <a:ea typeface="Calibri"/>
                <a:cs typeface="Calibri"/>
                <a:sym typeface="Calibri"/>
              </a:rPr>
              <a:t>fin.seekg(-4, ios::end);	// backup 4 bytes from the end of the file</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each Day">
  <a:themeElements>
    <a:clrScheme name="Beach Day">
      <a:dk1>
        <a:srgbClr val="000000"/>
      </a:dk1>
      <a:lt1>
        <a:srgbClr val="FFFFFF"/>
      </a:lt1>
      <a:dk2>
        <a:srgbClr val="666666"/>
      </a:dk2>
      <a:lt2>
        <a:srgbClr val="EEEEEE"/>
      </a:lt2>
      <a:accent1>
        <a:srgbClr val="000000"/>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1113</Words>
  <Application>Microsoft Office PowerPoint</Application>
  <PresentationFormat>On-screen Show (16:9)</PresentationFormat>
  <Paragraphs>121</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Courier New</vt:lpstr>
      <vt:lpstr>Amatic SC</vt:lpstr>
      <vt:lpstr>Arial</vt:lpstr>
      <vt:lpstr>Times New Roman</vt:lpstr>
      <vt:lpstr>Source Code Pro</vt:lpstr>
      <vt:lpstr>Helvetica Neue</vt:lpstr>
      <vt:lpstr>Calibri</vt:lpstr>
      <vt:lpstr>Simple Light</vt:lpstr>
      <vt:lpstr>Beach Day</vt:lpstr>
      <vt:lpstr>ignore() Function</vt:lpstr>
      <vt:lpstr>Example</vt:lpstr>
      <vt:lpstr>Example</vt:lpstr>
      <vt:lpstr>Example</vt:lpstr>
      <vt:lpstr>File pointers </vt:lpstr>
      <vt:lpstr>The seekg(), seekp(), tellg() and tellp() Functions</vt:lpstr>
      <vt:lpstr>Random Access</vt:lpstr>
      <vt:lpstr>Origin Options</vt:lpstr>
      <vt:lpstr>PowerPoint Presentation</vt:lpstr>
      <vt:lpstr>tellg() and tellp()</vt:lpstr>
      <vt:lpstr>seekg() Function</vt:lpstr>
      <vt:lpstr>Example</vt:lpstr>
      <vt:lpstr>seekp() Function</vt:lpstr>
      <vt:lpstr>Example 1</vt:lpstr>
      <vt:lpstr>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ignore() Function</dc:title>
  <cp:lastModifiedBy>Abeeha Sattar</cp:lastModifiedBy>
  <cp:revision>6</cp:revision>
  <dcterms:modified xsi:type="dcterms:W3CDTF">2024-04-24T09:36:05Z</dcterms:modified>
</cp:coreProperties>
</file>