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</p:sldMasterIdLst>
  <p:notesMasterIdLst>
    <p:notesMasterId r:id="rId26"/>
  </p:notesMasterIdLst>
  <p:sldIdLst>
    <p:sldId id="256" r:id="rId2"/>
    <p:sldId id="28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13" r:id="rId11"/>
    <p:sldId id="303" r:id="rId12"/>
    <p:sldId id="312" r:id="rId13"/>
    <p:sldId id="302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4" r:id="rId22"/>
    <p:sldId id="315" r:id="rId23"/>
    <p:sldId id="316" r:id="rId24"/>
    <p:sldId id="29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90" autoAdjust="0"/>
  </p:normalViewPr>
  <p:slideViewPr>
    <p:cSldViewPr snapToGrid="0">
      <p:cViewPr varScale="1">
        <p:scale>
          <a:sx n="87" d="100"/>
          <a:sy n="87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96113-225B-4AED-8D2D-E2FD60DD6B1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635BC-CC39-4540-B83C-CDDDF8AB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0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48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49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32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1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85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48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while will always result in a duplicate last character here, because </a:t>
            </a:r>
            <a:r>
              <a:rPr lang="en-US" dirty="0" err="1"/>
              <a:t>eof</a:t>
            </a:r>
            <a:r>
              <a:rPr lang="en-US" dirty="0"/>
              <a:t> is not reliable as a looping condition!</a:t>
            </a:r>
          </a:p>
          <a:p>
            <a:r>
              <a:rPr lang="en-US" dirty="0"/>
              <a:t>But you can work around that by using this instead: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fin.eof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fin.get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get one character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fin.eof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display the character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95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both our programs we’ve assumed that we were able to open the file successfully.</a:t>
            </a:r>
          </a:p>
          <a:p>
            <a:r>
              <a:rPr lang="en-US" dirty="0"/>
              <a:t>Don’t forget to apply the validation!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52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05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07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5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9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71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50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 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stringstream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associates a string object with a stream allowing you to read from the string as if it were a stream (like 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cin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). To use 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stringstream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, we need to include </a:t>
            </a:r>
            <a:r>
              <a:rPr lang="en-US" b="1" i="1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sstream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header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42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38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35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3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66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07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77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5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9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6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13F30E-5208-46AD-B1E4-ED6FE117077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2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13F30E-5208-46AD-B1E4-ED6FE117077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4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cpp/cp10_io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2368-BC60-F755-53A4-36243B43D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6984-4D23-4BF7-BC68-17CDC7E91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765" y="5280847"/>
            <a:ext cx="10399235" cy="4349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WEEK 12																		Abeeha Sattar</a:t>
            </a:r>
          </a:p>
        </p:txBody>
      </p:sp>
    </p:spTree>
    <p:extLst>
      <p:ext uri="{BB962C8B-B14F-4D97-AF65-F5344CB8AC3E}">
        <p14:creationId xmlns:p14="http://schemas.microsoft.com/office/powerpoint/2010/main" val="405540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0834829" cy="970450"/>
          </a:xfrm>
        </p:spPr>
        <p:txBody>
          <a:bodyPr/>
          <a:lstStyle/>
          <a:p>
            <a:r>
              <a:rPr lang="en-US" dirty="0"/>
              <a:t>Basic Syntax (We’ll add to this afterwards)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409867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fin;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input only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output only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input and output 								both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fin.open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"TEXTFILE.txt"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fout.open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"MyOutputFile.txt"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fin.close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fout.close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67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Let’s understand this: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fin.open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"TEXTFILE.txt"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bg2"/>
                </a:solidFill>
              </a:rPr>
              <a:t>fin is our input file stream object</a:t>
            </a:r>
          </a:p>
          <a:p>
            <a:r>
              <a:rPr lang="en-US" dirty="0">
                <a:solidFill>
                  <a:schemeClr val="bg2"/>
                </a:solidFill>
              </a:rPr>
              <a:t>open is function available for any </a:t>
            </a:r>
            <a:r>
              <a:rPr lang="en-US" dirty="0" err="1">
                <a:solidFill>
                  <a:schemeClr val="bg2"/>
                </a:solidFill>
              </a:rPr>
              <a:t>ifstream</a:t>
            </a:r>
            <a:r>
              <a:rPr lang="en-US" dirty="0">
                <a:solidFill>
                  <a:schemeClr val="bg2"/>
                </a:solidFill>
              </a:rPr>
              <a:t>/</a:t>
            </a:r>
            <a:r>
              <a:rPr lang="en-US" dirty="0" err="1">
                <a:solidFill>
                  <a:schemeClr val="bg2"/>
                </a:solidFill>
              </a:rPr>
              <a:t>ofstream</a:t>
            </a:r>
            <a:r>
              <a:rPr lang="en-US" dirty="0">
                <a:solidFill>
                  <a:schemeClr val="bg2"/>
                </a:solidFill>
              </a:rPr>
              <a:t>/</a:t>
            </a:r>
            <a:r>
              <a:rPr lang="en-US" dirty="0" err="1">
                <a:solidFill>
                  <a:schemeClr val="bg2"/>
                </a:solidFill>
              </a:rPr>
              <a:t>fstream</a:t>
            </a:r>
            <a:r>
              <a:rPr lang="en-US" dirty="0">
                <a:solidFill>
                  <a:schemeClr val="bg2"/>
                </a:solidFill>
              </a:rPr>
              <a:t> object</a:t>
            </a:r>
          </a:p>
          <a:p>
            <a:r>
              <a:rPr lang="en-US" dirty="0">
                <a:solidFill>
                  <a:schemeClr val="bg2"/>
                </a:solidFill>
              </a:rPr>
              <a:t>The ‘open’ function accepts a string with the file name or file path in it</a:t>
            </a:r>
          </a:p>
          <a:p>
            <a:r>
              <a:rPr lang="en-US" dirty="0">
                <a:solidFill>
                  <a:schemeClr val="bg2"/>
                </a:solidFill>
              </a:rPr>
              <a:t>You can directly use the filename if the file you want to open exists in the same directory as your </a:t>
            </a:r>
            <a:r>
              <a:rPr lang="en-US" dirty="0" err="1">
                <a:solidFill>
                  <a:schemeClr val="bg2"/>
                </a:solidFill>
              </a:rPr>
              <a:t>cpp</a:t>
            </a:r>
            <a:r>
              <a:rPr lang="en-US" dirty="0">
                <a:solidFill>
                  <a:schemeClr val="bg2"/>
                </a:solidFill>
              </a:rPr>
              <a:t> file. Otherwise you will have to provide a complete file path</a:t>
            </a:r>
          </a:p>
          <a:p>
            <a:r>
              <a:rPr lang="en-US" dirty="0">
                <a:solidFill>
                  <a:schemeClr val="bg2"/>
                </a:solidFill>
              </a:rPr>
              <a:t>You always have to specify the file extension with the file name.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21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304494"/>
          </a:xfrm>
        </p:spPr>
        <p:txBody>
          <a:bodyPr/>
          <a:lstStyle/>
          <a:p>
            <a:r>
              <a:rPr lang="en-US" dirty="0"/>
              <a:t>What Happens When you Open a File Stream?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Opening a file associates a file stream variable declared in the program with a physical file at the source, such as a disk.</a:t>
            </a:r>
          </a:p>
          <a:p>
            <a:r>
              <a:rPr lang="en-US" sz="2000" dirty="0">
                <a:solidFill>
                  <a:schemeClr val="bg2"/>
                </a:solidFill>
              </a:rPr>
              <a:t>In the case of an input file: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the file must exist before the open statement executes.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If the file does not exist, the open statement fails and the input stream enters the fail state</a:t>
            </a:r>
          </a:p>
          <a:p>
            <a:r>
              <a:rPr lang="en-US" sz="2000" dirty="0">
                <a:solidFill>
                  <a:schemeClr val="bg2"/>
                </a:solidFill>
              </a:rPr>
              <a:t>An output file does not have to exist before it is opened;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if the output file does not exist, the computer prepares an empty file for output.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If the designated output file already exists, by default, the old contents are erased when the file is opened</a:t>
            </a:r>
          </a:p>
        </p:txBody>
      </p:sp>
    </p:spTree>
    <p:extLst>
      <p:ext uri="{BB962C8B-B14F-4D97-AF65-F5344CB8AC3E}">
        <p14:creationId xmlns:p14="http://schemas.microsoft.com/office/powerpoint/2010/main" val="29041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227376"/>
          </a:xfrm>
        </p:spPr>
        <p:txBody>
          <a:bodyPr/>
          <a:lstStyle/>
          <a:p>
            <a:r>
              <a:rPr lang="en-US" dirty="0"/>
              <a:t>Things you Need to do Before Accessing the Opened File.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VALIDATE!!!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Method 1: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Check the stream variable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fin)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"Cannot open file.\n"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Method 2: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By using </a:t>
            </a:r>
            <a:r>
              <a:rPr lang="en-US" dirty="0" err="1">
                <a:solidFill>
                  <a:schemeClr val="bg2"/>
                </a:solidFill>
              </a:rPr>
              <a:t>is_open</a:t>
            </a:r>
            <a:r>
              <a:rPr lang="en-US" dirty="0">
                <a:solidFill>
                  <a:schemeClr val="bg2"/>
                </a:solidFill>
              </a:rPr>
              <a:t>() function, which returns a bool value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fout.is_open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"File is not open.\n"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71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Input/Read Related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fin.get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(char character)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extracts next character from the input stream </a:t>
            </a:r>
            <a:r>
              <a:rPr lang="en-US" sz="1800" b="1" dirty="0">
                <a:solidFill>
                  <a:schemeClr val="bg2"/>
                </a:solidFill>
              </a:rPr>
              <a:t>fin</a:t>
            </a:r>
            <a:r>
              <a:rPr lang="en-US" sz="1800" dirty="0">
                <a:solidFill>
                  <a:schemeClr val="bg2"/>
                </a:solidFill>
              </a:rPr>
              <a:t> and places it in the character variable character.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fin.eof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tests for the end-of-file condition</a:t>
            </a:r>
          </a:p>
        </p:txBody>
      </p:sp>
    </p:spTree>
    <p:extLst>
      <p:ext uri="{BB962C8B-B14F-4D97-AF65-F5344CB8AC3E}">
        <p14:creationId xmlns:p14="http://schemas.microsoft.com/office/powerpoint/2010/main" val="1059774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Character by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//Declare and open a text file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fin(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"TEXTFILE.txt"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//do until the end of file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fin.eof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fin.get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get one character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display the character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fin.close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close the file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0B492-F144-C7AF-6661-7B56ED9BA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207" y="2222287"/>
            <a:ext cx="2148289" cy="2302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491578-EA5C-7C24-5343-C7CB04D24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391" y="2222872"/>
            <a:ext cx="2379816" cy="23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47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//Declare and open a text file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fin(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"TEXTFILE.txt"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line;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fin.eof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	//fetch line from data.txt and put it in a string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(fin, line);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line &lt;&lt;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fin.close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close the file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72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Output/Write Related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fout.open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(const char[] </a:t>
            </a:r>
            <a:r>
              <a:rPr lang="en-US" sz="20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fname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connects stream </a:t>
            </a:r>
            <a:r>
              <a:rPr lang="en-US" sz="1800" dirty="0" err="1">
                <a:solidFill>
                  <a:schemeClr val="bg2"/>
                </a:solidFill>
              </a:rPr>
              <a:t>fout</a:t>
            </a:r>
            <a:r>
              <a:rPr lang="en-US" sz="1800" dirty="0">
                <a:solidFill>
                  <a:schemeClr val="bg2"/>
                </a:solidFill>
              </a:rPr>
              <a:t> to the external file name</a:t>
            </a:r>
          </a:p>
          <a:p>
            <a:r>
              <a:rPr lang="en-US" sz="20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fout.put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(char character)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inserts character to the output stream </a:t>
            </a:r>
            <a:r>
              <a:rPr lang="en-US" sz="1800" dirty="0" err="1">
                <a:solidFill>
                  <a:schemeClr val="bg2"/>
                </a:solidFill>
              </a:rPr>
              <a:t>fout</a:t>
            </a:r>
            <a:endParaRPr lang="en-US" sz="1800" dirty="0">
              <a:solidFill>
                <a:schemeClr val="bg2"/>
              </a:solidFill>
            </a:endParaRPr>
          </a:p>
          <a:p>
            <a:r>
              <a:rPr lang="en-US" sz="20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fout.eof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tests for the end-of-file condition</a:t>
            </a:r>
          </a:p>
        </p:txBody>
      </p:sp>
    </p:spTree>
    <p:extLst>
      <p:ext uri="{BB962C8B-B14F-4D97-AF65-F5344CB8AC3E}">
        <p14:creationId xmlns:p14="http://schemas.microsoft.com/office/powerpoint/2010/main" val="3185738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 (</a:t>
            </a:r>
            <a:r>
              <a:rPr lang="en-US" sz="3600" dirty="0"/>
              <a:t>opening file via constructor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declare and automatically open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thefile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"fout.txt"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//behaves just like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, puts the word into the file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fout.close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5E8F68-A757-F0EF-05E1-A3B91F04F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746" y="2343896"/>
            <a:ext cx="1945995" cy="1445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9030F4-1211-E066-817E-C0C050DD7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746" y="4262324"/>
            <a:ext cx="2732700" cy="15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8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 (using the open 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declare output file variable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open an existing file fout.txt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fout.open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"fout.txt"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//behaves just like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, puts the word into the file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fout.close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What are streams?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…not these ones!!</a:t>
            </a:r>
          </a:p>
          <a:p>
            <a:r>
              <a:rPr lang="en-US" dirty="0">
                <a:solidFill>
                  <a:schemeClr val="bg2"/>
                </a:solidFill>
              </a:rPr>
              <a:t>But there is a similar concept here…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0C5F1A-82B8-4F16-BF31-D3A1A9F68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1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854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Open Modes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72ACC3-D5A2-467C-5A57-6417A54F5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1443" y="2268127"/>
            <a:ext cx="7249114" cy="4264876"/>
          </a:xfrm>
        </p:spPr>
      </p:pic>
    </p:spTree>
    <p:extLst>
      <p:ext uri="{BB962C8B-B14F-4D97-AF65-F5344CB8AC3E}">
        <p14:creationId xmlns:p14="http://schemas.microsoft.com/office/powerpoint/2010/main" val="23090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Open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"fout.txt"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::out |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::app);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"Added at end!! o:"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outFile.close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98FB0-AED1-1778-88A4-1394D3B96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270" y="4433260"/>
            <a:ext cx="3699373" cy="18496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29BC10-15D8-7743-63B9-643B5EA4CE48}"/>
              </a:ext>
            </a:extLst>
          </p:cNvPr>
          <p:cNvSpPr/>
          <p:nvPr/>
        </p:nvSpPr>
        <p:spPr>
          <a:xfrm>
            <a:off x="583893" y="5434648"/>
            <a:ext cx="6896559" cy="84829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You can add more open modes by adding the OR/Pipeline symbol “ </a:t>
            </a:r>
            <a:r>
              <a:rPr lang="en-US" b="1" dirty="0">
                <a:solidFill>
                  <a:schemeClr val="bg2"/>
                </a:solidFill>
              </a:rPr>
              <a:t>|</a:t>
            </a:r>
            <a:r>
              <a:rPr lang="en-US" dirty="0">
                <a:solidFill>
                  <a:schemeClr val="bg2"/>
                </a:solidFill>
              </a:rPr>
              <a:t> ”</a:t>
            </a:r>
          </a:p>
        </p:txBody>
      </p:sp>
    </p:spTree>
    <p:extLst>
      <p:ext uri="{BB962C8B-B14F-4D97-AF65-F5344CB8AC3E}">
        <p14:creationId xmlns:p14="http://schemas.microsoft.com/office/powerpoint/2010/main" val="2188025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Numbers from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fin(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"number.txt"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line;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total = 0;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(fin, line))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(line)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total;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total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F790B-26D4-ECEB-109D-F9C56CDFE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889" y="2222287"/>
            <a:ext cx="2811689" cy="1274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D10091-F8E3-3DD3-D708-FEB27880C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889" y="3861891"/>
            <a:ext cx="3097012" cy="163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54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Writing/Reading Objects to/from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81340"/>
            <a:ext cx="10554574" cy="442878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name[10];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person.name;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25;</a:t>
            </a:r>
          </a:p>
          <a:p>
            <a:pPr marL="0" indent="0">
              <a:buNone/>
            </a:pPr>
            <a:endParaRPr 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//writing object to a file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person.bin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::binary);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*)&amp;person,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file.close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"File written successfully."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//reading object from a file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file2;</a:t>
            </a:r>
          </a:p>
          <a:p>
            <a:pPr marL="0" indent="0">
              <a:buNone/>
            </a:pP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	file2.open(</a:t>
            </a:r>
            <a:r>
              <a:rPr lang="nn-NO" sz="1200" dirty="0">
                <a:solidFill>
                  <a:srgbClr val="A31515"/>
                </a:solidFill>
                <a:latin typeface="Consolas" panose="020B0609020204030204" pitchFamily="49" charset="0"/>
              </a:rPr>
              <a:t>"person.bin"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sz="1200" dirty="0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::in);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file2.seekg(0);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file2.read((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*)&amp;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nName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otherPerson.name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nAge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otherPerson.age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file2.close();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737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5A48E6-BC00-0F18-CD49-9C102E5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F8533A-88EC-9260-ED8E-7F39D0BC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4776313">
            <a:off x="9253820" y="5109750"/>
            <a:ext cx="555645" cy="521137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: )</a:t>
            </a:r>
          </a:p>
        </p:txBody>
      </p:sp>
    </p:spTree>
    <p:extLst>
      <p:ext uri="{BB962C8B-B14F-4D97-AF65-F5344CB8AC3E}">
        <p14:creationId xmlns:p14="http://schemas.microsoft.com/office/powerpoint/2010/main" val="42208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in Computer Programming</a:t>
            </a:r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07A991A0-AFDC-06D4-219A-2AA4CF687D16}"/>
              </a:ext>
            </a:extLst>
          </p:cNvPr>
          <p:cNvSpPr/>
          <p:nvPr/>
        </p:nvSpPr>
        <p:spPr>
          <a:xfrm>
            <a:off x="4065224" y="2874437"/>
            <a:ext cx="3922005" cy="97045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Stream</a:t>
            </a:r>
          </a:p>
        </p:txBody>
      </p:sp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7955559C-E8D9-823F-B54D-CF263CA2364D}"/>
              </a:ext>
            </a:extLst>
          </p:cNvPr>
          <p:cNvSpPr/>
          <p:nvPr/>
        </p:nvSpPr>
        <p:spPr>
          <a:xfrm>
            <a:off x="4134996" y="4289923"/>
            <a:ext cx="3922005" cy="97045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Stream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F9FEC9-9835-9E8B-D45E-A1091C668B5A}"/>
              </a:ext>
            </a:extLst>
          </p:cNvPr>
          <p:cNvSpPr/>
          <p:nvPr/>
        </p:nvSpPr>
        <p:spPr>
          <a:xfrm>
            <a:off x="2291507" y="2874437"/>
            <a:ext cx="1355075" cy="970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Source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F1EF7A-0D60-9F30-6484-3384B53AC244}"/>
              </a:ext>
            </a:extLst>
          </p:cNvPr>
          <p:cNvSpPr/>
          <p:nvPr/>
        </p:nvSpPr>
        <p:spPr>
          <a:xfrm>
            <a:off x="8707914" y="4289923"/>
            <a:ext cx="2055566" cy="970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Destination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410D87-BA22-C3D7-6698-2F65DE606D18}"/>
              </a:ext>
            </a:extLst>
          </p:cNvPr>
          <p:cNvSpPr/>
          <p:nvPr/>
        </p:nvSpPr>
        <p:spPr>
          <a:xfrm>
            <a:off x="1806766" y="4298185"/>
            <a:ext cx="1959163" cy="970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Program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C013D8-9446-F4FA-6011-D6187C9E330E}"/>
              </a:ext>
            </a:extLst>
          </p:cNvPr>
          <p:cNvSpPr/>
          <p:nvPr/>
        </p:nvSpPr>
        <p:spPr>
          <a:xfrm>
            <a:off x="8405871" y="2874437"/>
            <a:ext cx="1959163" cy="970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Program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00C1C3-8936-61A0-CD83-255006C850C6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3646582" y="3359662"/>
            <a:ext cx="4186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8668C2-7AC9-D8A4-5E02-28534D55B2BC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765929" y="4775148"/>
            <a:ext cx="369067" cy="8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6594C0-9ED7-38D2-14DE-402229780A12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7987229" y="3359662"/>
            <a:ext cx="4186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A4184C-103E-0685-EBFC-9DF7D6117151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057001" y="4775148"/>
            <a:ext cx="650913" cy="8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80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 A transfer of information in the form of a sequence of byte</a:t>
            </a:r>
          </a:p>
        </p:txBody>
      </p:sp>
    </p:spTree>
    <p:extLst>
      <p:ext uri="{BB962C8B-B14F-4D97-AF65-F5344CB8AC3E}">
        <p14:creationId xmlns:p14="http://schemas.microsoft.com/office/powerpoint/2010/main" val="2796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Input Stream: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stream that flows from an input device ( i.e.: keyboard, disk drive, network connection) to main memo</a:t>
            </a:r>
          </a:p>
          <a:p>
            <a:r>
              <a:rPr lang="en-US" dirty="0">
                <a:solidFill>
                  <a:schemeClr val="bg2"/>
                </a:solidFill>
              </a:rPr>
              <a:t>Output Stream: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stream that flows from main memory to an output device ( i.e.: screen, printer, disk drive, network connection)</a:t>
            </a:r>
          </a:p>
        </p:txBody>
      </p:sp>
    </p:spTree>
    <p:extLst>
      <p:ext uri="{BB962C8B-B14F-4D97-AF65-F5344CB8AC3E}">
        <p14:creationId xmlns:p14="http://schemas.microsoft.com/office/powerpoint/2010/main" val="86311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I/O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https://www3.ntu.edu.sg/home/ehchua/programming/cpp/cp10_io.html</a:t>
            </a:r>
            <a:endParaRPr lang="en-US" b="1" u="sng" dirty="0">
              <a:solidFill>
                <a:srgbClr val="92D05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E28737-E743-9338-8834-1D128B953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016" y="1891780"/>
            <a:ext cx="6425186" cy="438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49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 Library Header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chemeClr val="bg2"/>
                </a:solidFill>
                <a:latin typeface="Consolas" panose="020B0609020204030204" pitchFamily="49" charset="0"/>
              </a:rPr>
              <a:t>iostream.h</a:t>
            </a:r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sz="1800" dirty="0">
                <a:solidFill>
                  <a:schemeClr val="bg2"/>
                </a:solidFill>
              </a:rPr>
              <a:t>Contains </a:t>
            </a:r>
            <a:r>
              <a:rPr lang="en-US" sz="1800" b="1" dirty="0" err="1">
                <a:solidFill>
                  <a:schemeClr val="bg2"/>
                </a:solidFill>
              </a:rPr>
              <a:t>cin</a:t>
            </a:r>
            <a:r>
              <a:rPr lang="en-US" sz="1800" dirty="0">
                <a:solidFill>
                  <a:schemeClr val="bg2"/>
                </a:solidFill>
              </a:rPr>
              <a:t> &amp; </a:t>
            </a:r>
            <a:r>
              <a:rPr lang="en-US" sz="1800" b="1" dirty="0" err="1">
                <a:solidFill>
                  <a:schemeClr val="bg2"/>
                </a:solidFill>
              </a:rPr>
              <a:t>cout</a:t>
            </a:r>
            <a:r>
              <a:rPr lang="en-US" sz="1800" dirty="0">
                <a:solidFill>
                  <a:schemeClr val="bg2"/>
                </a:solidFill>
              </a:rPr>
              <a:t> objects</a:t>
            </a:r>
          </a:p>
          <a:p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chemeClr val="bg2"/>
                </a:solidFill>
                <a:latin typeface="Consolas" panose="020B0609020204030204" pitchFamily="49" charset="0"/>
              </a:rPr>
              <a:t>fstream.h</a:t>
            </a:r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sz="1800" dirty="0">
                <a:solidFill>
                  <a:schemeClr val="bg2"/>
                </a:solidFill>
              </a:rPr>
              <a:t>Contains information important to </a:t>
            </a:r>
            <a:r>
              <a:rPr lang="en-US" sz="1800" b="1" dirty="0">
                <a:solidFill>
                  <a:schemeClr val="bg2"/>
                </a:solidFill>
              </a:rPr>
              <a:t>user-controlled file processing</a:t>
            </a:r>
            <a:r>
              <a:rPr lang="en-US" sz="1800" dirty="0">
                <a:solidFill>
                  <a:schemeClr val="bg2"/>
                </a:solidFill>
              </a:rPr>
              <a:t> operations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6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 (</a:t>
            </a:r>
            <a:r>
              <a:rPr lang="en-US" dirty="0" err="1"/>
              <a:t>fstream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defines new input stream (normally associated with a file)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defines new output stream (normally associated with a file).</a:t>
            </a:r>
          </a:p>
        </p:txBody>
      </p:sp>
    </p:spTree>
    <p:extLst>
      <p:ext uri="{BB962C8B-B14F-4D97-AF65-F5344CB8AC3E}">
        <p14:creationId xmlns:p14="http://schemas.microsoft.com/office/powerpoint/2010/main" val="175112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General File I/O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Include the header file </a:t>
            </a:r>
            <a:r>
              <a:rPr lang="en-US" b="1" dirty="0" err="1">
                <a:solidFill>
                  <a:schemeClr val="bg2"/>
                </a:solidFill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chemeClr val="bg2"/>
                </a:solidFill>
              </a:rPr>
              <a:t> in the program.</a:t>
            </a:r>
          </a:p>
          <a:p>
            <a:r>
              <a:rPr lang="en-US" dirty="0">
                <a:solidFill>
                  <a:schemeClr val="bg2"/>
                </a:solidFill>
              </a:rPr>
              <a:t>Declare file stream variables.</a:t>
            </a:r>
          </a:p>
          <a:p>
            <a:r>
              <a:rPr lang="en-US" dirty="0">
                <a:solidFill>
                  <a:schemeClr val="bg2"/>
                </a:solidFill>
              </a:rPr>
              <a:t>Open the file</a:t>
            </a:r>
          </a:p>
          <a:p>
            <a:r>
              <a:rPr lang="en-US" dirty="0">
                <a:solidFill>
                  <a:schemeClr val="bg2"/>
                </a:solidFill>
              </a:rPr>
              <a:t>Use the file stream variables with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chemeClr val="bg2"/>
                </a:solidFill>
              </a:rPr>
              <a:t>, or other input/output functions.</a:t>
            </a:r>
          </a:p>
          <a:p>
            <a:r>
              <a:rPr lang="en-US" dirty="0">
                <a:solidFill>
                  <a:schemeClr val="bg2"/>
                </a:solidFill>
              </a:rPr>
              <a:t>Close the file.</a:t>
            </a:r>
          </a:p>
        </p:txBody>
      </p:sp>
    </p:spTree>
    <p:extLst>
      <p:ext uri="{BB962C8B-B14F-4D97-AF65-F5344CB8AC3E}">
        <p14:creationId xmlns:p14="http://schemas.microsoft.com/office/powerpoint/2010/main" val="2464586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472</TotalTime>
  <Words>1492</Words>
  <Application>Microsoft Office PowerPoint</Application>
  <PresentationFormat>Widescreen</PresentationFormat>
  <Paragraphs>248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Century Gothic</vt:lpstr>
      <vt:lpstr>Consolas</vt:lpstr>
      <vt:lpstr>Nunito</vt:lpstr>
      <vt:lpstr>Wingdings 2</vt:lpstr>
      <vt:lpstr>Quotable</vt:lpstr>
      <vt:lpstr>Object-Oriented Programming</vt:lpstr>
      <vt:lpstr>Streams</vt:lpstr>
      <vt:lpstr>Stream in Computer Programming</vt:lpstr>
      <vt:lpstr>What is a Stream?</vt:lpstr>
      <vt:lpstr>I/O Streams</vt:lpstr>
      <vt:lpstr>C++ I/O Stream</vt:lpstr>
      <vt:lpstr>I/O Stream Library Header Files </vt:lpstr>
      <vt:lpstr>File Streams (fstream)</vt:lpstr>
      <vt:lpstr>General File I/O Steps</vt:lpstr>
      <vt:lpstr>Basic Syntax (We’ll add to this afterwards)</vt:lpstr>
      <vt:lpstr>Opening a File…</vt:lpstr>
      <vt:lpstr>What Happens When you Open a File Stream?</vt:lpstr>
      <vt:lpstr>Things you Need to do Before Accessing the Opened File.</vt:lpstr>
      <vt:lpstr>File Input/Read Related Methods</vt:lpstr>
      <vt:lpstr>Reading Character by Character</vt:lpstr>
      <vt:lpstr>Reading a Line</vt:lpstr>
      <vt:lpstr>File Output/Write Related Methods</vt:lpstr>
      <vt:lpstr>Writing to a File (opening file via constructor)</vt:lpstr>
      <vt:lpstr>Writing to a File (using the open function)</vt:lpstr>
      <vt:lpstr>File Open Modes</vt:lpstr>
      <vt:lpstr>Example of Open Modes</vt:lpstr>
      <vt:lpstr>Reading Numbers from a File</vt:lpstr>
      <vt:lpstr>Writing/Reading Objects to/from File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abeeha.sattar13@outlook.com</dc:creator>
  <cp:lastModifiedBy>Abeeha Sattar</cp:lastModifiedBy>
  <cp:revision>271</cp:revision>
  <dcterms:created xsi:type="dcterms:W3CDTF">2023-01-26T02:43:51Z</dcterms:created>
  <dcterms:modified xsi:type="dcterms:W3CDTF">2024-04-22T05:52:38Z</dcterms:modified>
</cp:coreProperties>
</file>