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1"/>
  </p:sldMasterIdLst>
  <p:notesMasterIdLst>
    <p:notesMasterId r:id="rId24"/>
  </p:notesMasterIdLst>
  <p:sldIdLst>
    <p:sldId id="256" r:id="rId2"/>
    <p:sldId id="284" r:id="rId3"/>
    <p:sldId id="295" r:id="rId4"/>
    <p:sldId id="30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6" r:id="rId13"/>
    <p:sldId id="307" r:id="rId14"/>
    <p:sldId id="308" r:id="rId15"/>
    <p:sldId id="303" r:id="rId16"/>
    <p:sldId id="309" r:id="rId17"/>
    <p:sldId id="310" r:id="rId18"/>
    <p:sldId id="311" r:id="rId19"/>
    <p:sldId id="312" r:id="rId20"/>
    <p:sldId id="304" r:id="rId21"/>
    <p:sldId id="31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990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96113-225B-4AED-8D2D-E2FD60DD6B1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635BC-CC39-4540-B83C-CDDDF8ABA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0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2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6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8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4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5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63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47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46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254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7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4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0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4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1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2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635BC-CC39-4540-B83C-CDDDF8ABA6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6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8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2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13F30E-5208-46AD-B1E4-ED6FE117077D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ADFCAD9-386B-470D-949B-73185FF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2368-BC60-F755-53A4-36243B43D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Object-Oriented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984-4D23-4BF7-BC68-17CDC7E91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765" y="5280847"/>
            <a:ext cx="10399235" cy="43497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WEEK 13</a:t>
            </a:r>
            <a:r>
              <a:rPr lang="en-US" dirty="0"/>
              <a:t>																		Abeeha Sattar</a:t>
            </a:r>
          </a:p>
        </p:txBody>
      </p:sp>
    </p:spTree>
    <p:extLst>
      <p:ext uri="{BB962C8B-B14F-4D97-AF65-F5344CB8AC3E}">
        <p14:creationId xmlns:p14="http://schemas.microsoft.com/office/powerpoint/2010/main" val="405540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Function Template [Swapping]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40928"/>
            <a:ext cx="10554574" cy="3636511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"Parameter is: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swapargs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temp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20, j =10;</a:t>
            </a:r>
          </a:p>
          <a:p>
            <a:pPr marL="0" indent="0">
              <a:buNone/>
            </a:pP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, d = </a:t>
            </a:r>
            <a:r>
              <a:rPr lang="fr-FR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 = 19.99, g = 10.99;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c,d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swapargs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f,g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9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447187"/>
            <a:ext cx="10916779" cy="1285359"/>
          </a:xfrm>
        </p:spPr>
        <p:txBody>
          <a:bodyPr/>
          <a:lstStyle/>
          <a:p>
            <a:r>
              <a:rPr lang="en-US" dirty="0"/>
              <a:t>Template Functions with More than One 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can define more than one generic data type in the template statement by using a comma-separated list</a:t>
            </a:r>
          </a:p>
          <a:p>
            <a:r>
              <a:rPr lang="en-US" dirty="0">
                <a:solidFill>
                  <a:schemeClr val="bg2"/>
                </a:solidFill>
              </a:rPr>
              <a:t>Example: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showDataType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).name()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).name()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73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Sometimes you don’t want all datatypes and classes to share the same functionality.</a:t>
            </a:r>
          </a:p>
          <a:p>
            <a:r>
              <a:rPr lang="en-US" dirty="0">
                <a:solidFill>
                  <a:schemeClr val="bg2"/>
                </a:solidFill>
              </a:rPr>
              <a:t>In this case we can define “specialized” functionality for a specific datatype or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do this by using Specialized Templates!</a:t>
            </a:r>
          </a:p>
        </p:txBody>
      </p:sp>
    </p:spTree>
    <p:extLst>
      <p:ext uri="{BB962C8B-B14F-4D97-AF65-F5344CB8AC3E}">
        <p14:creationId xmlns:p14="http://schemas.microsoft.com/office/powerpoint/2010/main" val="197166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Specialized Template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20, j =10;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= add(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j);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ssss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t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tttt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 = add(s, t);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k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u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4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addition to creating explicit, overloaded versions of a generic function, you can also overload the template specification itself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To do so, simply create another version of the template that differs from any others in its parameter list. 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16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Template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429000"/>
            <a:ext cx="10554574" cy="2429798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>
                <a:solidFill>
                  <a:srgbClr val="2B91AF"/>
                </a:solidFill>
                <a:latin typeface="Consolas" panose="020B0609020204030204" pitchFamily="49" charset="0"/>
              </a:rPr>
              <a:t>U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96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" y="513977"/>
            <a:ext cx="11614484" cy="970450"/>
          </a:xfrm>
        </p:spPr>
        <p:txBody>
          <a:bodyPr/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You can mix non-generic parameters with generic parameters in a template function:</a:t>
            </a:r>
          </a:p>
          <a:p>
            <a:r>
              <a:rPr lang="en-US" dirty="0">
                <a:solidFill>
                  <a:schemeClr val="bg2"/>
                </a:solidFill>
              </a:rPr>
              <a:t>Example: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"General Data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"Integer Data 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77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addition to generic functions, you can also define a generic class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The actual type of the data being used (in class) will be specified as a parameter when objects of that class are created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Generic classes are useful when a class uses logic that can be generalized e.g. Stacks, Queues</a:t>
            </a:r>
          </a:p>
        </p:txBody>
      </p:sp>
    </p:spTree>
    <p:extLst>
      <p:ext uri="{BB962C8B-B14F-4D97-AF65-F5344CB8AC3E}">
        <p14:creationId xmlns:p14="http://schemas.microsoft.com/office/powerpoint/2010/main" val="2319299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969966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is how we normally declare a generic class: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</a:rPr>
              <a:t>template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&lt;class</a:t>
            </a:r>
            <a:r>
              <a:rPr lang="en-US" dirty="0">
                <a:solidFill>
                  <a:schemeClr val="bg2"/>
                </a:solidFill>
              </a:rPr>
              <a:t> T</a:t>
            </a:r>
            <a:r>
              <a:rPr lang="en-US" b="1" dirty="0">
                <a:solidFill>
                  <a:schemeClr val="bg2"/>
                </a:solidFill>
              </a:rPr>
              <a:t>&gt;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class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ClassName</a:t>
            </a:r>
            <a:r>
              <a:rPr lang="en-US" dirty="0">
                <a:solidFill>
                  <a:schemeClr val="bg2"/>
                </a:solidFill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//class body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As with functions, we can have more than one generic type for a class.</a:t>
            </a:r>
          </a:p>
          <a:p>
            <a:r>
              <a:rPr lang="en-US" dirty="0">
                <a:solidFill>
                  <a:schemeClr val="bg2"/>
                </a:solidFill>
              </a:rPr>
              <a:t>In order to do that, we can use a comma separated list of types in the template declaration</a:t>
            </a:r>
          </a:p>
        </p:txBody>
      </p:sp>
    </p:spTree>
    <p:extLst>
      <p:ext uri="{BB962C8B-B14F-4D97-AF65-F5344CB8AC3E}">
        <p14:creationId xmlns:p14="http://schemas.microsoft.com/office/powerpoint/2010/main" val="328086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of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We can create a specific instance of a generic class using the following general form: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chemeClr val="bg2"/>
                </a:solidFill>
              </a:rPr>
              <a:t>ClassName</a:t>
            </a:r>
            <a:r>
              <a:rPr lang="en-US" b="1" dirty="0">
                <a:solidFill>
                  <a:schemeClr val="bg2"/>
                </a:solidFill>
              </a:rPr>
              <a:t> &lt;type&gt; </a:t>
            </a:r>
            <a:r>
              <a:rPr lang="en-US" b="1" dirty="0" err="1">
                <a:solidFill>
                  <a:schemeClr val="bg2"/>
                </a:solidFill>
              </a:rPr>
              <a:t>objectName</a:t>
            </a:r>
            <a:r>
              <a:rPr lang="en-US" b="1" dirty="0">
                <a:solidFill>
                  <a:schemeClr val="bg2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81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Generic Programming allows us to use different “types”, e.g., int, string, double or even user defined types, as a parameter for functions, classes and interfaces.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This helps us increase the efficiency of our code, and...</a:t>
            </a:r>
          </a:p>
          <a:p>
            <a:r>
              <a:rPr lang="en-US" dirty="0">
                <a:solidFill>
                  <a:schemeClr val="bg2"/>
                </a:solidFill>
              </a:rPr>
              <a:t>Write even less code!! How?</a:t>
            </a:r>
          </a:p>
        </p:txBody>
      </p:sp>
    </p:spTree>
    <p:extLst>
      <p:ext uri="{BB962C8B-B14F-4D97-AF65-F5344CB8AC3E}">
        <p14:creationId xmlns:p14="http://schemas.microsoft.com/office/powerpoint/2010/main" val="2284854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Generic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T1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T2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j;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500" dirty="0">
                <a:solidFill>
                  <a:srgbClr val="2B91AF"/>
                </a:solidFill>
                <a:latin typeface="Consolas" panose="020B0609020204030204" pitchFamily="49" charset="0"/>
              </a:rPr>
              <a:t>T1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500" dirty="0">
                <a:solidFill>
                  <a:srgbClr val="2B91AF"/>
                </a:solidFill>
                <a:latin typeface="Consolas" panose="020B0609020204030204" pitchFamily="49" charset="0"/>
              </a:rPr>
              <a:t>T2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5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fr-FR" sz="1500" dirty="0">
                <a:solidFill>
                  <a:srgbClr val="000000"/>
                </a:solidFill>
                <a:latin typeface="Consolas" panose="020B0609020204030204" pitchFamily="49" charset="0"/>
              </a:rPr>
              <a:t>) { 	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j = </a:t>
            </a:r>
            <a:r>
              <a:rPr lang="en-US" sz="15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show() {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 &amp; 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&lt;&lt; j &lt;&lt;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ob1(10, 0.23);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&gt; ob2(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ob1.show();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show int, double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ob2.show();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show char, string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5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13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326528"/>
          </a:xfrm>
        </p:spPr>
        <p:txBody>
          <a:bodyPr/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/>
                </a:solidFill>
              </a:rPr>
              <a:t>You can also specify non-type arguments for a generic class.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ArrClass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	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[size]; 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"Default constructor called. Array of size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 was 							made\n"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00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5A48E6-BC00-0F18-CD49-9C102E55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F8533A-88EC-9260-ED8E-7F39D0BC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rot="4776313">
            <a:off x="9253820" y="5109750"/>
            <a:ext cx="555645" cy="521137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: s</a:t>
            </a:r>
          </a:p>
        </p:txBody>
      </p:sp>
    </p:spTree>
    <p:extLst>
      <p:ext uri="{BB962C8B-B14F-4D97-AF65-F5344CB8AC3E}">
        <p14:creationId xmlns:p14="http://schemas.microsoft.com/office/powerpoint/2010/main" val="42208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It helps us less write even less code because…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It lets us write generic algorithms that work with all datatypes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Thereby eliminating the need for overloading methods for different datatypes. </a:t>
            </a:r>
          </a:p>
        </p:txBody>
      </p:sp>
    </p:spTree>
    <p:extLst>
      <p:ext uri="{BB962C8B-B14F-4D97-AF65-F5344CB8AC3E}">
        <p14:creationId xmlns:p14="http://schemas.microsoft.com/office/powerpoint/2010/main" val="190075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Generic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Code Reusability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Avoid Function Overloading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Can be used multiple times for different data types!</a:t>
            </a:r>
          </a:p>
        </p:txBody>
      </p:sp>
    </p:spTree>
    <p:extLst>
      <p:ext uri="{BB962C8B-B14F-4D97-AF65-F5344CB8AC3E}">
        <p14:creationId xmlns:p14="http://schemas.microsoft.com/office/powerpoint/2010/main" val="121777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|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“</a:t>
            </a:r>
            <a:r>
              <a:rPr lang="en-US" b="1" dirty="0">
                <a:solidFill>
                  <a:schemeClr val="bg2"/>
                </a:solidFill>
              </a:rPr>
              <a:t>Generics</a:t>
            </a:r>
            <a:r>
              <a:rPr lang="en-US" dirty="0">
                <a:solidFill>
                  <a:schemeClr val="bg2"/>
                </a:solidFill>
              </a:rPr>
              <a:t>” are things we use to implement Generic Programming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We can implement Generics in C++ with the help of “</a:t>
            </a:r>
            <a:r>
              <a:rPr lang="en-US" b="1" dirty="0">
                <a:solidFill>
                  <a:schemeClr val="bg2"/>
                </a:solidFill>
              </a:rPr>
              <a:t>Templates</a:t>
            </a:r>
            <a:r>
              <a:rPr lang="en-US" dirty="0">
                <a:solidFill>
                  <a:schemeClr val="bg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37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Think of templates for different things IRL…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Templates for websites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Templates for applications</a:t>
            </a:r>
          </a:p>
          <a:p>
            <a:pPr lvl="1"/>
            <a:r>
              <a:rPr lang="en-US" sz="1800" dirty="0">
                <a:solidFill>
                  <a:schemeClr val="bg2"/>
                </a:solidFill>
              </a:rPr>
              <a:t>Templates for CVs and Resumes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What do these things have in common?</a:t>
            </a:r>
          </a:p>
        </p:txBody>
      </p:sp>
    </p:spTree>
    <p:extLst>
      <p:ext uri="{BB962C8B-B14F-4D97-AF65-F5344CB8AC3E}">
        <p14:creationId xmlns:p14="http://schemas.microsoft.com/office/powerpoint/2010/main" val="833960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Normally, in order to use templates we use the following statement </a:t>
            </a:r>
            <a:r>
              <a:rPr lang="en-US" u="sng" dirty="0">
                <a:solidFill>
                  <a:schemeClr val="bg2"/>
                </a:solidFill>
              </a:rPr>
              <a:t>before</a:t>
            </a:r>
            <a:r>
              <a:rPr lang="en-US" dirty="0">
                <a:solidFill>
                  <a:schemeClr val="bg2"/>
                </a:solidFill>
              </a:rPr>
              <a:t> our template function or template class: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template &lt;class T&gt;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</a:rPr>
              <a:t>OR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2"/>
                </a:solidFill>
              </a:rPr>
              <a:t>template &lt;</a:t>
            </a:r>
            <a:r>
              <a:rPr lang="en-US" sz="2000" b="1" dirty="0" err="1">
                <a:solidFill>
                  <a:schemeClr val="bg2"/>
                </a:solidFill>
              </a:rPr>
              <a:t>typename</a:t>
            </a:r>
            <a:r>
              <a:rPr lang="en-US" sz="2000" b="1" dirty="0">
                <a:solidFill>
                  <a:schemeClr val="bg2"/>
                </a:solidFill>
              </a:rPr>
              <a:t> T&gt;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T is a type name;</a:t>
            </a:r>
          </a:p>
          <a:p>
            <a:r>
              <a:rPr lang="en-US" dirty="0">
                <a:solidFill>
                  <a:schemeClr val="bg2"/>
                </a:solidFill>
              </a:rPr>
              <a:t>it need not be the name of a class</a:t>
            </a:r>
          </a:p>
        </p:txBody>
      </p:sp>
    </p:spTree>
    <p:extLst>
      <p:ext uri="{BB962C8B-B14F-4D97-AF65-F5344CB8AC3E}">
        <p14:creationId xmlns:p14="http://schemas.microsoft.com/office/powerpoint/2010/main" val="271818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bg2"/>
                </a:solidFill>
              </a:rPr>
              <a:t>Syntax: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template &lt;class T&gt;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2"/>
                </a:solidFill>
              </a:rPr>
              <a:t>returnType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functionName</a:t>
            </a:r>
            <a:r>
              <a:rPr lang="en-US" dirty="0">
                <a:solidFill>
                  <a:schemeClr val="bg2"/>
                </a:solidFill>
              </a:rPr>
              <a:t>(parameter list)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	// function body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235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F8B7-E0D3-F5CC-4167-CE09DF06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Function Template [Basic]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0531-11CC-0C8D-DE9F-F3B10A93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759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"Parameter is: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20;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f = 19.99;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SimplePrint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88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325</TotalTime>
  <Words>1233</Words>
  <Application>Microsoft Office PowerPoint</Application>
  <PresentationFormat>Widescreen</PresentationFormat>
  <Paragraphs>225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Consolas</vt:lpstr>
      <vt:lpstr>Wingdings 2</vt:lpstr>
      <vt:lpstr>Quotable</vt:lpstr>
      <vt:lpstr>Object-Oriented Programming</vt:lpstr>
      <vt:lpstr>Generic Programming</vt:lpstr>
      <vt:lpstr>Generic Programming</vt:lpstr>
      <vt:lpstr>Advantages of Generic Programming</vt:lpstr>
      <vt:lpstr>Generics | Templates</vt:lpstr>
      <vt:lpstr>Templates</vt:lpstr>
      <vt:lpstr>Templates in C++</vt:lpstr>
      <vt:lpstr>Function Templates</vt:lpstr>
      <vt:lpstr>Example: Function Template [Basic]</vt:lpstr>
      <vt:lpstr>Example: Function Template [Swapping]</vt:lpstr>
      <vt:lpstr>Template Functions with More than One Generic Types</vt:lpstr>
      <vt:lpstr>Specialized Templates</vt:lpstr>
      <vt:lpstr>Example: Specialized Template for Strings</vt:lpstr>
      <vt:lpstr>Overloading a Generic Function</vt:lpstr>
      <vt:lpstr>Example: Template Overloading</vt:lpstr>
      <vt:lpstr>Using Normal Parameters in Generic Functions</vt:lpstr>
      <vt:lpstr>Generic Classes</vt:lpstr>
      <vt:lpstr>Syntax: Generic Classes</vt:lpstr>
      <vt:lpstr>Creating Objects of Generic Classes</vt:lpstr>
      <vt:lpstr>Example: Generic Class</vt:lpstr>
      <vt:lpstr>Using Non-Type Arguments with Generic Classes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abeeha.sattar13@outlook.com</dc:creator>
  <cp:lastModifiedBy>Abeeha Sattar</cp:lastModifiedBy>
  <cp:revision>198</cp:revision>
  <dcterms:created xsi:type="dcterms:W3CDTF">2023-01-26T02:43:51Z</dcterms:created>
  <dcterms:modified xsi:type="dcterms:W3CDTF">2024-04-19T04:48:32Z</dcterms:modified>
</cp:coreProperties>
</file>